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</p:sldMasterIdLst>
  <p:notesMasterIdLst>
    <p:notesMasterId r:id="rId15"/>
  </p:notesMasterIdLst>
  <p:sldIdLst>
    <p:sldId id="300" r:id="rId5"/>
    <p:sldId id="474" r:id="rId6"/>
    <p:sldId id="541" r:id="rId7"/>
    <p:sldId id="563" r:id="rId8"/>
    <p:sldId id="266" r:id="rId9"/>
    <p:sldId id="546" r:id="rId10"/>
    <p:sldId id="547" r:id="rId11"/>
    <p:sldId id="565" r:id="rId12"/>
    <p:sldId id="548" r:id="rId13"/>
    <p:sldId id="56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>
        <p:scale>
          <a:sx n="72" d="100"/>
          <a:sy n="72" d="100"/>
        </p:scale>
        <p:origin x="-5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56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060173" y="2367171"/>
            <a:ext cx="95652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quý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thầy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cô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về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thăm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lớp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2/1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chúng</a:t>
            </a:r>
            <a:r>
              <a:rPr lang="en-US" altLang="zh-CN" sz="66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6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719941" y="2059912"/>
            <a:ext cx="875211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ạm</a:t>
            </a:r>
            <a:r>
              <a:rPr lang="en-US" sz="1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vi-VN" sz="12500" dirty="0">
              <a:solidFill>
                <a:srgbClr val="00B050"/>
              </a:solidFill>
              <a:latin typeface="#9Slide05 IcielSanel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ruột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đen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biếc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?</a:t>
            </a:r>
            <a:endParaRPr lang="vi-VN" sz="32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D00890-0F1F-4CDA-AFA7-34290BA4C640}"/>
              </a:ext>
            </a:extLst>
          </p:cNvPr>
          <p:cNvSpPr txBox="1"/>
          <p:nvPr/>
        </p:nvSpPr>
        <p:spPr>
          <a:xfrm>
            <a:off x="2641662" y="5133129"/>
            <a:ext cx="7096104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women working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1" y="168809"/>
            <a:ext cx="10414659" cy="57693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KHÓ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1793175" y="2152650"/>
            <a:ext cx="319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4000" b="1" dirty="0" err="1" smtClean="0">
                <a:latin typeface="+mj-lt"/>
              </a:rPr>
              <a:t>an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4000" b="1" dirty="0" err="1" smtClean="0">
                <a:latin typeface="+mj-lt"/>
              </a:rPr>
              <a:t>ộng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2867419" y="3144035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ổi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4000" b="1" dirty="0" err="1">
                <a:latin typeface="+mj-lt"/>
              </a:rPr>
              <a:t>ận</a:t>
            </a:r>
            <a:endParaRPr lang="vi-VN" sz="40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7120038" y="2143223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tr</a:t>
            </a:r>
            <a:r>
              <a:rPr lang="en-US" sz="4000" b="1" dirty="0" err="1">
                <a:latin typeface="+mj-lt"/>
              </a:rPr>
              <a:t>e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ứa</a:t>
            </a:r>
            <a:endParaRPr lang="vi-VN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7031547" y="3157676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Gi</a:t>
            </a:r>
            <a:r>
              <a:rPr lang="en-US" sz="4000" b="1" dirty="0" err="1" smtClean="0">
                <a:latin typeface="+mj-lt"/>
              </a:rPr>
              <a:t>eo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tr</a:t>
            </a:r>
            <a:r>
              <a:rPr lang="en-US" sz="4000" b="1" dirty="0" err="1" smtClean="0">
                <a:latin typeface="+mj-lt"/>
              </a:rPr>
              <a:t>ồng</a:t>
            </a:r>
            <a:endParaRPr lang="vi-VN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10" y="751843"/>
            <a:ext cx="472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CÂU</a:t>
            </a:r>
            <a:endParaRPr lang="vi-VN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528320" y="2152650"/>
            <a:ext cx="1127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xưa</a:t>
            </a:r>
            <a:r>
              <a:rPr lang="en-US" sz="4000" dirty="0"/>
              <a:t>,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Hùng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mến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con </a:t>
            </a:r>
            <a:r>
              <a:rPr lang="en-US" sz="4000" dirty="0" err="1"/>
              <a:t>nuôi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528320" y="3977155"/>
            <a:ext cx="1160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,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lầm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r>
              <a:rPr lang="en-US" sz="4000" dirty="0"/>
              <a:t> </a:t>
            </a:r>
            <a:r>
              <a:rPr lang="en-US" sz="4000" dirty="0" err="1"/>
              <a:t>giận</a:t>
            </a:r>
            <a:r>
              <a:rPr lang="en-US" sz="4000" dirty="0"/>
              <a:t>, </a:t>
            </a:r>
            <a:r>
              <a:rPr lang="en-US" sz="4000" dirty="0" err="1"/>
              <a:t>đày</a:t>
            </a:r>
            <a:r>
              <a:rPr lang="en-US" sz="4000" dirty="0"/>
              <a:t> An </a:t>
            </a:r>
            <a:r>
              <a:rPr lang="en-US" sz="4000" dirty="0" err="1"/>
              <a:t>Tiêm</a:t>
            </a:r>
            <a:r>
              <a:rPr lang="en-US" sz="4000" dirty="0"/>
              <a:t> ra </a:t>
            </a:r>
            <a:r>
              <a:rPr lang="en-US" sz="4000" dirty="0" err="1"/>
              <a:t>đảo</a:t>
            </a:r>
            <a:r>
              <a:rPr lang="en-US" sz="4000" dirty="0"/>
              <a:t> </a:t>
            </a:r>
            <a:r>
              <a:rPr lang="en-US" sz="4000" dirty="0" err="1"/>
              <a:t>hoang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4135568" y="2280862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11663680" y="228158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2E56244-ACDB-4186-A7B9-B11F40CC0B0B}"/>
              </a:ext>
            </a:extLst>
          </p:cNvPr>
          <p:cNvCxnSpPr>
            <a:cxnSpLocks/>
          </p:cNvCxnSpPr>
          <p:nvPr/>
        </p:nvCxnSpPr>
        <p:spPr>
          <a:xfrm flipH="1">
            <a:off x="10782553" y="290727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10710539" y="28972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780C73A-3978-44D4-98FF-D3CFD0185B72}"/>
              </a:ext>
            </a:extLst>
          </p:cNvPr>
          <p:cNvCxnSpPr>
            <a:cxnSpLocks/>
          </p:cNvCxnSpPr>
          <p:nvPr/>
        </p:nvCxnSpPr>
        <p:spPr>
          <a:xfrm flipH="1">
            <a:off x="3569110" y="410608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5621628-9937-4F60-A6E9-8CDC3EC5D417}"/>
              </a:ext>
            </a:extLst>
          </p:cNvPr>
          <p:cNvCxnSpPr>
            <a:cxnSpLocks/>
          </p:cNvCxnSpPr>
          <p:nvPr/>
        </p:nvCxnSpPr>
        <p:spPr>
          <a:xfrm flipH="1">
            <a:off x="11663680" y="40857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A42350A-6C9C-47D5-96FA-746C5309DAD5}"/>
              </a:ext>
            </a:extLst>
          </p:cNvPr>
          <p:cNvCxnSpPr>
            <a:cxnSpLocks/>
          </p:cNvCxnSpPr>
          <p:nvPr/>
        </p:nvCxnSpPr>
        <p:spPr>
          <a:xfrm flipH="1">
            <a:off x="5476688" y="471700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ECCC820-9E20-4B06-BBFD-FF8681C154FF}"/>
              </a:ext>
            </a:extLst>
          </p:cNvPr>
          <p:cNvCxnSpPr>
            <a:cxnSpLocks/>
          </p:cNvCxnSpPr>
          <p:nvPr/>
        </p:nvCxnSpPr>
        <p:spPr>
          <a:xfrm flipH="1">
            <a:off x="11755569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0FE946F-CB69-4D8C-AF85-7325722D47DE}"/>
              </a:ext>
            </a:extLst>
          </p:cNvPr>
          <p:cNvCxnSpPr>
            <a:cxnSpLocks/>
          </p:cNvCxnSpPr>
          <p:nvPr/>
        </p:nvCxnSpPr>
        <p:spPr>
          <a:xfrm flipH="1">
            <a:off x="11691035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803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116663" y="254067"/>
            <a:ext cx="28703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  <a:t>Mai An </a:t>
            </a:r>
            <a:r>
              <a:rPr lang="en-US" sz="3600" b="1" dirty="0" err="1">
                <a:latin typeface="Arial-Rounded" panose="020B0500000000000000" charset="0"/>
                <a:cs typeface="Arial-Rounded" panose="020B0500000000000000" charset="0"/>
              </a:rPr>
              <a:t>Tiêm</a:t>
            </a: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82119" y="294448"/>
            <a:ext cx="3114224" cy="832205"/>
            <a:chOff x="708943" y="6110866"/>
            <a:chExt cx="5825836" cy="1094911"/>
          </a:xfrm>
        </p:grpSpPr>
        <p:sp>
          <p:nvSpPr>
            <p:cNvPr id="8" name="TextBox 19">
              <a:extLst>
                <a:ext uri="{FF2B5EF4-FFF2-40B4-BE49-F238E27FC236}">
                  <a16:creationId xmlns=""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=""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6112455"/>
              <a:ext cx="5167384" cy="1093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=""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7"/>
            <a:ext cx="3526033" cy="2897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mến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con </a:t>
            </a:r>
            <a:r>
              <a:rPr lang="en-US" sz="2400" dirty="0" err="1"/>
              <a:t>nuôi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đày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ra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346927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Ở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nứa</a:t>
            </a:r>
            <a:r>
              <a:rPr lang="en-US" sz="2400" dirty="0"/>
              <a:t>,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phơi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31730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bay qua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. </a:t>
            </a:r>
            <a:r>
              <a:rPr lang="en-US" sz="2400" dirty="0" err="1"/>
              <a:t>Chàng</a:t>
            </a:r>
            <a:r>
              <a:rPr lang="en-US" sz="2400" dirty="0"/>
              <a:t> </a:t>
            </a:r>
            <a:r>
              <a:rPr lang="en-US" sz="2400" dirty="0" err="1"/>
              <a:t>bèn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,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: “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”.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nảy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, </a:t>
            </a:r>
            <a:r>
              <a:rPr lang="en-US" sz="2400" dirty="0" err="1"/>
              <a:t>mọc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r>
              <a:rPr lang="en-US" sz="2400" dirty="0" err="1"/>
              <a:t>Cây</a:t>
            </a:r>
            <a:r>
              <a:rPr lang="en-US" sz="2400" dirty="0"/>
              <a:t> ra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ra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thẫm</a:t>
            </a:r>
            <a:r>
              <a:rPr lang="en-US" sz="2400" dirty="0"/>
              <a:t>,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.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5024488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,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cha,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,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dâng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.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hối</a:t>
            </a:r>
            <a:r>
              <a:rPr lang="en-US" sz="2400" dirty="0"/>
              <a:t> </a:t>
            </a:r>
            <a:r>
              <a:rPr lang="en-US" sz="2400" dirty="0" err="1"/>
              <a:t>hận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6152089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dưa</a:t>
            </a:r>
            <a:r>
              <a:rPr lang="en-US" sz="2400" dirty="0"/>
              <a:t> </a:t>
            </a:r>
            <a:r>
              <a:rPr lang="en-US" sz="2400" dirty="0" err="1"/>
              <a:t>hấu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305099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(Theo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Đổng</a:t>
            </a:r>
            <a:r>
              <a:rPr lang="en-US" sz="2000" i="1" dirty="0"/>
              <a:t> Chi</a:t>
            </a:r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19F8C57-5A77-4E4D-B003-39DFA980B9A9}"/>
              </a:ext>
            </a:extLst>
          </p:cNvPr>
          <p:cNvSpPr/>
          <p:nvPr/>
        </p:nvSpPr>
        <p:spPr>
          <a:xfrm>
            <a:off x="343474" y="8404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5E7A990-258B-49F8-943D-214A34D851BF}"/>
              </a:ext>
            </a:extLst>
          </p:cNvPr>
          <p:cNvSpPr/>
          <p:nvPr/>
        </p:nvSpPr>
        <p:spPr>
          <a:xfrm>
            <a:off x="343474" y="234442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0F38441-72FC-4D6F-9C0A-65B5CB9F5ACC}"/>
              </a:ext>
            </a:extLst>
          </p:cNvPr>
          <p:cNvSpPr/>
          <p:nvPr/>
        </p:nvSpPr>
        <p:spPr>
          <a:xfrm>
            <a:off x="323045" y="319417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E5BC5FF-836C-4B93-9E3F-D5C933052537}"/>
              </a:ext>
            </a:extLst>
          </p:cNvPr>
          <p:cNvSpPr/>
          <p:nvPr/>
        </p:nvSpPr>
        <p:spPr>
          <a:xfrm>
            <a:off x="346651" y="507640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9012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10" y="690288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747134" y="2140018"/>
            <a:ext cx="950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đảo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hoang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đảo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="" xmlns:a16="http://schemas.microsoft.com/office/drawing/2014/main" id="{113D98A3-5422-4515-BC0C-24F6E08D6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87" y="1990727"/>
            <a:ext cx="1918011" cy="178039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747134" y="2763602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đày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bị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đưa đến sống hoặc giam ở một nơi xa, hẻo lánh </a:t>
            </a:r>
          </a:p>
          <a:p>
            <a:r>
              <a:rPr lang="vi-VN" sz="3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(một loại hình phạt)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020E3DF-B66A-4D5B-9E39-1656E1F3BA8F}"/>
              </a:ext>
            </a:extLst>
          </p:cNvPr>
          <p:cNvSpPr txBox="1"/>
          <p:nvPr/>
        </p:nvSpPr>
        <p:spPr>
          <a:xfrm>
            <a:off x="747134" y="3794653"/>
            <a:ext cx="11273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tết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đan, bện bằng cách thắt nhiều sợi lại với nhau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C5375E-3039-4002-A435-0A1CE634A5CC}"/>
              </a:ext>
            </a:extLst>
          </p:cNvPr>
          <p:cNvSpPr txBox="1"/>
          <p:nvPr/>
        </p:nvSpPr>
        <p:spPr>
          <a:xfrm>
            <a:off x="750602" y="5493529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hận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lấy làm tiếc và cảm thấy day dứt khi nhận ra lỗi lầm của mình.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F7A8FB-8475-4934-B317-C664CE878FAD}"/>
              </a:ext>
            </a:extLst>
          </p:cNvPr>
          <p:cNvSpPr txBox="1"/>
          <p:nvPr/>
        </p:nvSpPr>
        <p:spPr>
          <a:xfrm>
            <a:off x="750602" y="4493198"/>
            <a:ext cx="1147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khắc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tạo hình nét trên bề mặt vật liệu cứng bằng dụng cụ cứng và sắc</a:t>
            </a: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445</Words>
  <Application>Microsoft Office PowerPoint</Application>
  <PresentationFormat>Custom</PresentationFormat>
  <Paragraphs>38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60</cp:revision>
  <dcterms:created xsi:type="dcterms:W3CDTF">2021-05-24T09:52:12Z</dcterms:created>
  <dcterms:modified xsi:type="dcterms:W3CDTF">2022-04-14T13:31:57Z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