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80" r:id="rId2"/>
    <p:sldId id="256" r:id="rId3"/>
    <p:sldId id="273" r:id="rId4"/>
    <p:sldId id="282" r:id="rId5"/>
    <p:sldId id="275" r:id="rId6"/>
    <p:sldId id="278" r:id="rId7"/>
    <p:sldId id="260" r:id="rId8"/>
    <p:sldId id="261" r:id="rId9"/>
    <p:sldId id="262" r:id="rId10"/>
    <p:sldId id="263" r:id="rId11"/>
    <p:sldId id="266" r:id="rId12"/>
    <p:sldId id="265" r:id="rId13"/>
    <p:sldId id="267" r:id="rId14"/>
    <p:sldId id="268" r:id="rId15"/>
    <p:sldId id="269" r:id="rId16"/>
    <p:sldId id="270" r:id="rId17"/>
    <p:sldId id="277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0FF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3AAE1-AD7B-4716-BB19-6FAC4D03E0C1}" type="datetimeFigureOut">
              <a:rPr lang="vi-VN" smtClean="0"/>
              <a:t>18/06/2022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754B3-63FD-432A-A010-6C56F7AC8C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525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754B3-63FD-432A-A010-6C56F7AC8C13}" type="slidenum">
              <a:rPr lang="vi-VN" smtClean="0"/>
              <a:t>16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6F4-9F38-4361-AF33-683C971320E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13B-1090-46F4-8584-C74C7EB5F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6F4-9F38-4361-AF33-683C971320E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13B-1090-46F4-8584-C74C7EB5F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6F4-9F38-4361-AF33-683C971320E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13B-1090-46F4-8584-C74C7EB5F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EBECD-3B5D-4F4B-A9FF-F0DF56F6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6F4-9F38-4361-AF33-683C971320E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13B-1090-46F4-8584-C74C7EB5F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6F4-9F38-4361-AF33-683C971320E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13B-1090-46F4-8584-C74C7EB5F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6F4-9F38-4361-AF33-683C971320E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13B-1090-46F4-8584-C74C7EB5F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6F4-9F38-4361-AF33-683C971320E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13B-1090-46F4-8584-C74C7EB5F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6F4-9F38-4361-AF33-683C971320E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13B-1090-46F4-8584-C74C7EB5F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6F4-9F38-4361-AF33-683C971320E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13B-1090-46F4-8584-C74C7EB5F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6F4-9F38-4361-AF33-683C971320E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13B-1090-46F4-8584-C74C7EB5F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6F4-9F38-4361-AF33-683C971320E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E13B-1090-46F4-8584-C74C7EB5F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836F4-9F38-4361-AF33-683C971320E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E13B-1090-46F4-8584-C74C7EB5F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gif"/><Relationship Id="rId2" Type="http://schemas.openxmlformats.org/officeDocument/2006/relationships/audio" Target="file:///E:\hoi%20giang%20tinh.T\cungmuahat....3.MP3" TargetMode="External"/><Relationship Id="rId1" Type="http://schemas.openxmlformats.org/officeDocument/2006/relationships/audio" Target="file:///E:\hoi%20giang%20tinh.T\conchimhayhot.MP3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5181600" y="4992688"/>
            <a:ext cx="28194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1691680" y="762000"/>
            <a:ext cx="6120680" cy="12988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Tự nhiên và 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X</a:t>
            </a:r>
            <a:r>
              <a:rPr lang="vi-VN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ã hội</a:t>
            </a:r>
            <a:endParaRPr lang="vi-VN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4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0" y="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179512" y="2204864"/>
            <a:ext cx="8712968" cy="16561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1: Hoạt động thở và </a:t>
            </a:r>
          </a:p>
          <a:p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cơ quan hô hấp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61" y="106197"/>
            <a:ext cx="3366864" cy="335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456384" cy="330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350100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342900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005064"/>
            <a:ext cx="87484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Khí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quản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phế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quản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Phổi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157192"/>
            <a:ext cx="84969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Phế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quản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Khí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quản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mũi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559" y="922574"/>
            <a:ext cx="91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Oxi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908720"/>
            <a:ext cx="181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Cacbonit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5529926" cy="619268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860032" y="2636912"/>
            <a:ext cx="4104456" cy="3096344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99992" y="260648"/>
            <a:ext cx="4644007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99992" y="2276872"/>
            <a:ext cx="4644007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ẫn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99636" y="3861048"/>
            <a:ext cx="4644363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18962" y="5373216"/>
            <a:ext cx="4464496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CO2.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5205" y="2320041"/>
            <a:ext cx="2160240" cy="12098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7928" y="5348808"/>
            <a:ext cx="2160240" cy="12098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7928" y="555845"/>
            <a:ext cx="2160240" cy="12098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0641" y="3861048"/>
            <a:ext cx="2160240" cy="12098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612735" y="1366784"/>
            <a:ext cx="1920794" cy="458692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65701" y="2887751"/>
            <a:ext cx="193393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646627" y="4535136"/>
            <a:ext cx="1867577" cy="12241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30793" y="1352007"/>
            <a:ext cx="1933936" cy="334325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40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nín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0" y="692696"/>
            <a:ext cx="9144000" cy="316835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nín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nín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nín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17033"/>
            <a:ext cx="3305944" cy="30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4784"/>
            <a:ext cx="802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nghẽn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789040"/>
            <a:ext cx="6912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36912"/>
            <a:ext cx="7812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63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" y="116632"/>
            <a:ext cx="4591208" cy="3164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79" y="123737"/>
            <a:ext cx="4388738" cy="3157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79" y="3616152"/>
            <a:ext cx="4316313" cy="3068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69761"/>
            <a:ext cx="4392488" cy="31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4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908720"/>
            <a:ext cx="9036496" cy="5184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ô-xi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mũi,không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49280"/>
            <a:ext cx="1052944" cy="908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21336" y="5900343"/>
            <a:ext cx="801719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06176" y="-2"/>
            <a:ext cx="1124744" cy="908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37312"/>
            <a:ext cx="2628292" cy="58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0012" y="6237312"/>
            <a:ext cx="2502946" cy="620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7703" y="620687"/>
            <a:ext cx="2952329" cy="2376265"/>
            <a:chOff x="3388603" y="2370797"/>
            <a:chExt cx="2300967" cy="2083487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Oval 3"/>
            <p:cNvSpPr/>
            <p:nvPr/>
          </p:nvSpPr>
          <p:spPr>
            <a:xfrm>
              <a:off x="3388603" y="2370797"/>
              <a:ext cx="2300967" cy="2083487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3695399" y="2806492"/>
              <a:ext cx="1789640" cy="119816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MỤC TIÊU BÀI HỌC</a:t>
              </a:r>
              <a:endParaRPr lang="en-US" sz="3600" b="1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5580112" y="1484784"/>
            <a:ext cx="3456384" cy="2880938"/>
            <a:chOff x="2951706" y="-147569"/>
            <a:chExt cx="3185214" cy="2165978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Oval 6"/>
            <p:cNvSpPr/>
            <p:nvPr/>
          </p:nvSpPr>
          <p:spPr>
            <a:xfrm>
              <a:off x="2951706" y="-147569"/>
              <a:ext cx="3185214" cy="2165978"/>
            </a:xfrm>
            <a:prstGeom prst="ellipse">
              <a:avLst/>
            </a:prstGeom>
            <a:solidFill>
              <a:srgbClr val="FFC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3418170" y="285534"/>
              <a:ext cx="2348048" cy="1343720"/>
            </a:xfrm>
            <a:prstGeom prst="rect">
              <a:avLst/>
            </a:prstGeom>
            <a:solidFill>
              <a:schemeClr val="bg1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phận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hấp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107504" y="3375419"/>
            <a:ext cx="3118017" cy="3214275"/>
            <a:chOff x="139750" y="1893273"/>
            <a:chExt cx="2974001" cy="30109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139750" y="1893273"/>
              <a:ext cx="2974001" cy="3010940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575282" y="2334215"/>
              <a:ext cx="2102937" cy="21290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hô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hấp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luôn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sạch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KK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lành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khỏe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tốt</a:t>
              </a:r>
              <a:r>
                <a:rPr lang="en-US" sz="25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5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3441576" y="3655909"/>
            <a:ext cx="2979123" cy="2933785"/>
            <a:chOff x="6087542" y="2330047"/>
            <a:chExt cx="2917688" cy="285663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6087542" y="2330047"/>
              <a:ext cx="2917688" cy="2856630"/>
            </a:xfrm>
            <a:prstGeom prst="ellipse">
              <a:avLst/>
            </a:prstGeom>
            <a:solidFill>
              <a:srgbClr val="66FFCC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6514828" y="2748391"/>
              <a:ext cx="2063116" cy="20199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8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28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8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hít</a:t>
              </a:r>
              <a:r>
                <a:rPr lang="en-US" sz="28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thở</a:t>
              </a:r>
              <a:r>
                <a:rPr lang="en-US" sz="2800" b="1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ra.</a:t>
              </a:r>
              <a:endParaRPr 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4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conchimhayho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70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cungmuahat....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70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 anchorCtr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750" name="Picture 6" descr="Theme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phai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238625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trai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" y="4238625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8000" y="4953000"/>
            <a:ext cx="1371600" cy="1295400"/>
            <a:chOff x="777" y="537"/>
            <a:chExt cx="1547" cy="2718"/>
          </a:xfrm>
        </p:grpSpPr>
        <p:sp>
          <p:nvSpPr>
            <p:cNvPr id="31757" name="Text Box 10"/>
            <p:cNvSpPr txBox="1">
              <a:spLocks noChangeArrowheads="1"/>
            </p:cNvSpPr>
            <p:nvPr/>
          </p:nvSpPr>
          <p:spPr bwMode="auto">
            <a:xfrm>
              <a:off x="1094" y="602"/>
              <a:ext cx="3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32864" name="Freeform 12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>
                  <a:gd name="T0" fmla="*/ 15 w 423"/>
                  <a:gd name="T1" fmla="*/ 63 h 404"/>
                  <a:gd name="T2" fmla="*/ 58 w 423"/>
                  <a:gd name="T3" fmla="*/ 49 h 404"/>
                  <a:gd name="T4" fmla="*/ 115 w 423"/>
                  <a:gd name="T5" fmla="*/ 32 h 404"/>
                  <a:gd name="T6" fmla="*/ 204 w 423"/>
                  <a:gd name="T7" fmla="*/ 8 h 404"/>
                  <a:gd name="T8" fmla="*/ 248 w 423"/>
                  <a:gd name="T9" fmla="*/ 0 h 404"/>
                  <a:gd name="T10" fmla="*/ 269 w 423"/>
                  <a:gd name="T11" fmla="*/ 10 h 404"/>
                  <a:gd name="T12" fmla="*/ 309 w 423"/>
                  <a:gd name="T13" fmla="*/ 38 h 404"/>
                  <a:gd name="T14" fmla="*/ 354 w 423"/>
                  <a:gd name="T15" fmla="*/ 76 h 404"/>
                  <a:gd name="T16" fmla="*/ 387 w 423"/>
                  <a:gd name="T17" fmla="*/ 116 h 404"/>
                  <a:gd name="T18" fmla="*/ 407 w 423"/>
                  <a:gd name="T19" fmla="*/ 156 h 404"/>
                  <a:gd name="T20" fmla="*/ 419 w 423"/>
                  <a:gd name="T21" fmla="*/ 188 h 404"/>
                  <a:gd name="T22" fmla="*/ 423 w 423"/>
                  <a:gd name="T23" fmla="*/ 214 h 404"/>
                  <a:gd name="T24" fmla="*/ 421 w 423"/>
                  <a:gd name="T25" fmla="*/ 241 h 404"/>
                  <a:gd name="T26" fmla="*/ 415 w 423"/>
                  <a:gd name="T27" fmla="*/ 264 h 404"/>
                  <a:gd name="T28" fmla="*/ 394 w 423"/>
                  <a:gd name="T29" fmla="*/ 296 h 404"/>
                  <a:gd name="T30" fmla="*/ 358 w 423"/>
                  <a:gd name="T31" fmla="*/ 338 h 404"/>
                  <a:gd name="T32" fmla="*/ 311 w 423"/>
                  <a:gd name="T33" fmla="*/ 370 h 404"/>
                  <a:gd name="T34" fmla="*/ 267 w 423"/>
                  <a:gd name="T35" fmla="*/ 389 h 404"/>
                  <a:gd name="T36" fmla="*/ 227 w 423"/>
                  <a:gd name="T37" fmla="*/ 398 h 404"/>
                  <a:gd name="T38" fmla="*/ 185 w 423"/>
                  <a:gd name="T39" fmla="*/ 404 h 404"/>
                  <a:gd name="T40" fmla="*/ 142 w 423"/>
                  <a:gd name="T41" fmla="*/ 402 h 404"/>
                  <a:gd name="T42" fmla="*/ 106 w 423"/>
                  <a:gd name="T43" fmla="*/ 396 h 404"/>
                  <a:gd name="T44" fmla="*/ 85 w 423"/>
                  <a:gd name="T45" fmla="*/ 385 h 404"/>
                  <a:gd name="T46" fmla="*/ 74 w 423"/>
                  <a:gd name="T47" fmla="*/ 374 h 404"/>
                  <a:gd name="T48" fmla="*/ 64 w 423"/>
                  <a:gd name="T49" fmla="*/ 351 h 404"/>
                  <a:gd name="T50" fmla="*/ 60 w 423"/>
                  <a:gd name="T51" fmla="*/ 313 h 404"/>
                  <a:gd name="T52" fmla="*/ 64 w 423"/>
                  <a:gd name="T53" fmla="*/ 271 h 404"/>
                  <a:gd name="T54" fmla="*/ 74 w 423"/>
                  <a:gd name="T55" fmla="*/ 209 h 404"/>
                  <a:gd name="T56" fmla="*/ 74 w 423"/>
                  <a:gd name="T57" fmla="*/ 157 h 404"/>
                  <a:gd name="T58" fmla="*/ 66 w 423"/>
                  <a:gd name="T59" fmla="*/ 140 h 404"/>
                  <a:gd name="T60" fmla="*/ 56 w 423"/>
                  <a:gd name="T61" fmla="*/ 135 h 404"/>
                  <a:gd name="T62" fmla="*/ 43 w 423"/>
                  <a:gd name="T63" fmla="*/ 129 h 404"/>
                  <a:gd name="T64" fmla="*/ 32 w 423"/>
                  <a:gd name="T65" fmla="*/ 118 h 404"/>
                  <a:gd name="T66" fmla="*/ 19 w 423"/>
                  <a:gd name="T67" fmla="*/ 97 h 404"/>
                  <a:gd name="T68" fmla="*/ 5 w 423"/>
                  <a:gd name="T69" fmla="*/ 82 h 404"/>
                  <a:gd name="T70" fmla="*/ 0 w 423"/>
                  <a:gd name="T71" fmla="*/ 72 h 4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3"/>
                  <a:gd name="T109" fmla="*/ 0 h 404"/>
                  <a:gd name="T110" fmla="*/ 423 w 423"/>
                  <a:gd name="T111" fmla="*/ 404 h 4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65" name="Freeform 13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>
                  <a:gd name="T0" fmla="*/ 201 w 343"/>
                  <a:gd name="T1" fmla="*/ 337 h 360"/>
                  <a:gd name="T2" fmla="*/ 220 w 343"/>
                  <a:gd name="T3" fmla="*/ 296 h 360"/>
                  <a:gd name="T4" fmla="*/ 227 w 343"/>
                  <a:gd name="T5" fmla="*/ 239 h 360"/>
                  <a:gd name="T6" fmla="*/ 214 w 343"/>
                  <a:gd name="T7" fmla="*/ 157 h 360"/>
                  <a:gd name="T8" fmla="*/ 174 w 343"/>
                  <a:gd name="T9" fmla="*/ 95 h 360"/>
                  <a:gd name="T10" fmla="*/ 140 w 343"/>
                  <a:gd name="T11" fmla="*/ 68 h 360"/>
                  <a:gd name="T12" fmla="*/ 142 w 343"/>
                  <a:gd name="T13" fmla="*/ 68 h 360"/>
                  <a:gd name="T14" fmla="*/ 144 w 343"/>
                  <a:gd name="T15" fmla="*/ 68 h 360"/>
                  <a:gd name="T16" fmla="*/ 146 w 343"/>
                  <a:gd name="T17" fmla="*/ 66 h 360"/>
                  <a:gd name="T18" fmla="*/ 148 w 343"/>
                  <a:gd name="T19" fmla="*/ 66 h 360"/>
                  <a:gd name="T20" fmla="*/ 152 w 343"/>
                  <a:gd name="T21" fmla="*/ 64 h 360"/>
                  <a:gd name="T22" fmla="*/ 153 w 343"/>
                  <a:gd name="T23" fmla="*/ 64 h 360"/>
                  <a:gd name="T24" fmla="*/ 153 w 343"/>
                  <a:gd name="T25" fmla="*/ 64 h 360"/>
                  <a:gd name="T26" fmla="*/ 155 w 343"/>
                  <a:gd name="T27" fmla="*/ 64 h 360"/>
                  <a:gd name="T28" fmla="*/ 157 w 343"/>
                  <a:gd name="T29" fmla="*/ 62 h 360"/>
                  <a:gd name="T30" fmla="*/ 157 w 343"/>
                  <a:gd name="T31" fmla="*/ 62 h 360"/>
                  <a:gd name="T32" fmla="*/ 159 w 343"/>
                  <a:gd name="T33" fmla="*/ 62 h 360"/>
                  <a:gd name="T34" fmla="*/ 161 w 343"/>
                  <a:gd name="T35" fmla="*/ 60 h 360"/>
                  <a:gd name="T36" fmla="*/ 161 w 343"/>
                  <a:gd name="T37" fmla="*/ 58 h 360"/>
                  <a:gd name="T38" fmla="*/ 163 w 343"/>
                  <a:gd name="T39" fmla="*/ 58 h 360"/>
                  <a:gd name="T40" fmla="*/ 165 w 343"/>
                  <a:gd name="T41" fmla="*/ 57 h 360"/>
                  <a:gd name="T42" fmla="*/ 167 w 343"/>
                  <a:gd name="T43" fmla="*/ 57 h 360"/>
                  <a:gd name="T44" fmla="*/ 169 w 343"/>
                  <a:gd name="T45" fmla="*/ 55 h 360"/>
                  <a:gd name="T46" fmla="*/ 165 w 343"/>
                  <a:gd name="T47" fmla="*/ 55 h 360"/>
                  <a:gd name="T48" fmla="*/ 163 w 343"/>
                  <a:gd name="T49" fmla="*/ 57 h 360"/>
                  <a:gd name="T50" fmla="*/ 159 w 343"/>
                  <a:gd name="T51" fmla="*/ 57 h 360"/>
                  <a:gd name="T52" fmla="*/ 153 w 343"/>
                  <a:gd name="T53" fmla="*/ 58 h 360"/>
                  <a:gd name="T54" fmla="*/ 152 w 343"/>
                  <a:gd name="T55" fmla="*/ 58 h 360"/>
                  <a:gd name="T56" fmla="*/ 150 w 343"/>
                  <a:gd name="T57" fmla="*/ 60 h 360"/>
                  <a:gd name="T58" fmla="*/ 148 w 343"/>
                  <a:gd name="T59" fmla="*/ 60 h 360"/>
                  <a:gd name="T60" fmla="*/ 146 w 343"/>
                  <a:gd name="T61" fmla="*/ 60 h 360"/>
                  <a:gd name="T62" fmla="*/ 144 w 343"/>
                  <a:gd name="T63" fmla="*/ 62 h 360"/>
                  <a:gd name="T64" fmla="*/ 144 w 343"/>
                  <a:gd name="T65" fmla="*/ 62 h 360"/>
                  <a:gd name="T66" fmla="*/ 142 w 343"/>
                  <a:gd name="T67" fmla="*/ 62 h 360"/>
                  <a:gd name="T68" fmla="*/ 123 w 343"/>
                  <a:gd name="T69" fmla="*/ 68 h 360"/>
                  <a:gd name="T70" fmla="*/ 64 w 343"/>
                  <a:gd name="T71" fmla="*/ 83 h 360"/>
                  <a:gd name="T72" fmla="*/ 32 w 343"/>
                  <a:gd name="T73" fmla="*/ 89 h 360"/>
                  <a:gd name="T74" fmla="*/ 0 w 343"/>
                  <a:gd name="T75" fmla="*/ 81 h 360"/>
                  <a:gd name="T76" fmla="*/ 2 w 343"/>
                  <a:gd name="T77" fmla="*/ 70 h 360"/>
                  <a:gd name="T78" fmla="*/ 49 w 343"/>
                  <a:gd name="T79" fmla="*/ 41 h 360"/>
                  <a:gd name="T80" fmla="*/ 152 w 343"/>
                  <a:gd name="T81" fmla="*/ 11 h 360"/>
                  <a:gd name="T82" fmla="*/ 210 w 343"/>
                  <a:gd name="T83" fmla="*/ 0 h 360"/>
                  <a:gd name="T84" fmla="*/ 229 w 343"/>
                  <a:gd name="T85" fmla="*/ 15 h 360"/>
                  <a:gd name="T86" fmla="*/ 303 w 343"/>
                  <a:gd name="T87" fmla="*/ 87 h 360"/>
                  <a:gd name="T88" fmla="*/ 336 w 343"/>
                  <a:gd name="T89" fmla="*/ 148 h 360"/>
                  <a:gd name="T90" fmla="*/ 343 w 343"/>
                  <a:gd name="T91" fmla="*/ 206 h 360"/>
                  <a:gd name="T92" fmla="*/ 320 w 343"/>
                  <a:gd name="T93" fmla="*/ 263 h 360"/>
                  <a:gd name="T94" fmla="*/ 250 w 343"/>
                  <a:gd name="T95" fmla="*/ 328 h 360"/>
                  <a:gd name="T96" fmla="*/ 199 w 343"/>
                  <a:gd name="T97" fmla="*/ 354 h 3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3"/>
                  <a:gd name="T148" fmla="*/ 0 h 360"/>
                  <a:gd name="T149" fmla="*/ 343 w 343"/>
                  <a:gd name="T150" fmla="*/ 360 h 36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66" name="Freeform 14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4 w 10"/>
                  <a:gd name="T5" fmla="*/ 2 h 2"/>
                  <a:gd name="T6" fmla="*/ 0 w 10"/>
                  <a:gd name="T7" fmla="*/ 2 h 2"/>
                  <a:gd name="T8" fmla="*/ 0 w 10"/>
                  <a:gd name="T9" fmla="*/ 2 h 2"/>
                  <a:gd name="T10" fmla="*/ 0 w 10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"/>
                  <a:gd name="T20" fmla="*/ 10 w 10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67" name="Freeform 15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>
                  <a:gd name="T0" fmla="*/ 0 w 18"/>
                  <a:gd name="T1" fmla="*/ 4 h 4"/>
                  <a:gd name="T2" fmla="*/ 0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8 w 18"/>
                  <a:gd name="T9" fmla="*/ 4 h 4"/>
                  <a:gd name="T10" fmla="*/ 10 w 18"/>
                  <a:gd name="T11" fmla="*/ 4 h 4"/>
                  <a:gd name="T12" fmla="*/ 0 w 1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4"/>
                  <a:gd name="T23" fmla="*/ 18 w 1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68" name="Freeform 16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>
                  <a:gd name="T0" fmla="*/ 10 w 25"/>
                  <a:gd name="T1" fmla="*/ 6 h 6"/>
                  <a:gd name="T2" fmla="*/ 0 w 25"/>
                  <a:gd name="T3" fmla="*/ 4 h 6"/>
                  <a:gd name="T4" fmla="*/ 2 w 25"/>
                  <a:gd name="T5" fmla="*/ 2 h 6"/>
                  <a:gd name="T6" fmla="*/ 2 w 25"/>
                  <a:gd name="T7" fmla="*/ 0 h 6"/>
                  <a:gd name="T8" fmla="*/ 25 w 25"/>
                  <a:gd name="T9" fmla="*/ 6 h 6"/>
                  <a:gd name="T10" fmla="*/ 18 w 25"/>
                  <a:gd name="T11" fmla="*/ 6 h 6"/>
                  <a:gd name="T12" fmla="*/ 10 w 2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6"/>
                  <a:gd name="T23" fmla="*/ 25 w 2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69" name="Freeform 17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>
                  <a:gd name="T0" fmla="*/ 16 w 31"/>
                  <a:gd name="T1" fmla="*/ 6 h 6"/>
                  <a:gd name="T2" fmla="*/ 0 w 31"/>
                  <a:gd name="T3" fmla="*/ 2 h 6"/>
                  <a:gd name="T4" fmla="*/ 0 w 31"/>
                  <a:gd name="T5" fmla="*/ 0 h 6"/>
                  <a:gd name="T6" fmla="*/ 2 w 31"/>
                  <a:gd name="T7" fmla="*/ 0 h 6"/>
                  <a:gd name="T8" fmla="*/ 31 w 31"/>
                  <a:gd name="T9" fmla="*/ 6 h 6"/>
                  <a:gd name="T10" fmla="*/ 23 w 31"/>
                  <a:gd name="T11" fmla="*/ 6 h 6"/>
                  <a:gd name="T12" fmla="*/ 16 w 31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6"/>
                  <a:gd name="T23" fmla="*/ 31 w 3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70" name="Freeform 18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>
                  <a:gd name="T0" fmla="*/ 23 w 36"/>
                  <a:gd name="T1" fmla="*/ 7 h 7"/>
                  <a:gd name="T2" fmla="*/ 0 w 36"/>
                  <a:gd name="T3" fmla="*/ 1 h 7"/>
                  <a:gd name="T4" fmla="*/ 2 w 36"/>
                  <a:gd name="T5" fmla="*/ 1 h 7"/>
                  <a:gd name="T6" fmla="*/ 4 w 36"/>
                  <a:gd name="T7" fmla="*/ 0 h 7"/>
                  <a:gd name="T8" fmla="*/ 36 w 36"/>
                  <a:gd name="T9" fmla="*/ 7 h 7"/>
                  <a:gd name="T10" fmla="*/ 35 w 36"/>
                  <a:gd name="T11" fmla="*/ 7 h 7"/>
                  <a:gd name="T12" fmla="*/ 33 w 36"/>
                  <a:gd name="T13" fmla="*/ 7 h 7"/>
                  <a:gd name="T14" fmla="*/ 27 w 36"/>
                  <a:gd name="T15" fmla="*/ 7 h 7"/>
                  <a:gd name="T16" fmla="*/ 23 w 36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"/>
                  <a:gd name="T29" fmla="*/ 36 w 3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71" name="Freeform 19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>
                  <a:gd name="T0" fmla="*/ 29 w 38"/>
                  <a:gd name="T1" fmla="*/ 9 h 9"/>
                  <a:gd name="T2" fmla="*/ 0 w 38"/>
                  <a:gd name="T3" fmla="*/ 3 h 9"/>
                  <a:gd name="T4" fmla="*/ 2 w 38"/>
                  <a:gd name="T5" fmla="*/ 2 h 9"/>
                  <a:gd name="T6" fmla="*/ 2 w 38"/>
                  <a:gd name="T7" fmla="*/ 0 h 9"/>
                  <a:gd name="T8" fmla="*/ 38 w 38"/>
                  <a:gd name="T9" fmla="*/ 7 h 9"/>
                  <a:gd name="T10" fmla="*/ 34 w 38"/>
                  <a:gd name="T11" fmla="*/ 9 h 9"/>
                  <a:gd name="T12" fmla="*/ 31 w 38"/>
                  <a:gd name="T13" fmla="*/ 9 h 9"/>
                  <a:gd name="T14" fmla="*/ 29 w 38"/>
                  <a:gd name="T15" fmla="*/ 9 h 9"/>
                  <a:gd name="T16" fmla="*/ 29 w 38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9"/>
                  <a:gd name="T29" fmla="*/ 38 w 3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72" name="Freeform 20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>
                  <a:gd name="T0" fmla="*/ 32 w 42"/>
                  <a:gd name="T1" fmla="*/ 11 h 11"/>
                  <a:gd name="T2" fmla="*/ 0 w 42"/>
                  <a:gd name="T3" fmla="*/ 4 h 11"/>
                  <a:gd name="T4" fmla="*/ 0 w 42"/>
                  <a:gd name="T5" fmla="*/ 2 h 11"/>
                  <a:gd name="T6" fmla="*/ 2 w 42"/>
                  <a:gd name="T7" fmla="*/ 0 h 11"/>
                  <a:gd name="T8" fmla="*/ 42 w 42"/>
                  <a:gd name="T9" fmla="*/ 9 h 11"/>
                  <a:gd name="T10" fmla="*/ 42 w 42"/>
                  <a:gd name="T11" fmla="*/ 9 h 11"/>
                  <a:gd name="T12" fmla="*/ 40 w 42"/>
                  <a:gd name="T13" fmla="*/ 9 h 11"/>
                  <a:gd name="T14" fmla="*/ 36 w 42"/>
                  <a:gd name="T15" fmla="*/ 9 h 11"/>
                  <a:gd name="T16" fmla="*/ 32 w 42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11"/>
                  <a:gd name="T29" fmla="*/ 42 w 42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73" name="Freeform 21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>
                  <a:gd name="T0" fmla="*/ 36 w 46"/>
                  <a:gd name="T1" fmla="*/ 11 h 11"/>
                  <a:gd name="T2" fmla="*/ 0 w 46"/>
                  <a:gd name="T3" fmla="*/ 4 h 11"/>
                  <a:gd name="T4" fmla="*/ 2 w 46"/>
                  <a:gd name="T5" fmla="*/ 2 h 11"/>
                  <a:gd name="T6" fmla="*/ 2 w 46"/>
                  <a:gd name="T7" fmla="*/ 0 h 11"/>
                  <a:gd name="T8" fmla="*/ 46 w 46"/>
                  <a:gd name="T9" fmla="*/ 9 h 11"/>
                  <a:gd name="T10" fmla="*/ 44 w 46"/>
                  <a:gd name="T11" fmla="*/ 11 h 11"/>
                  <a:gd name="T12" fmla="*/ 40 w 46"/>
                  <a:gd name="T13" fmla="*/ 11 h 11"/>
                  <a:gd name="T14" fmla="*/ 38 w 46"/>
                  <a:gd name="T15" fmla="*/ 11 h 11"/>
                  <a:gd name="T16" fmla="*/ 36 w 4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11"/>
                  <a:gd name="T29" fmla="*/ 46 w 4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74" name="Freeform 22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>
                  <a:gd name="T0" fmla="*/ 40 w 48"/>
                  <a:gd name="T1" fmla="*/ 13 h 13"/>
                  <a:gd name="T2" fmla="*/ 0 w 48"/>
                  <a:gd name="T3" fmla="*/ 4 h 13"/>
                  <a:gd name="T4" fmla="*/ 0 w 48"/>
                  <a:gd name="T5" fmla="*/ 2 h 13"/>
                  <a:gd name="T6" fmla="*/ 2 w 48"/>
                  <a:gd name="T7" fmla="*/ 0 h 13"/>
                  <a:gd name="T8" fmla="*/ 48 w 48"/>
                  <a:gd name="T9" fmla="*/ 11 h 13"/>
                  <a:gd name="T10" fmla="*/ 44 w 48"/>
                  <a:gd name="T11" fmla="*/ 11 h 13"/>
                  <a:gd name="T12" fmla="*/ 40 w 48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13"/>
                  <a:gd name="T23" fmla="*/ 48 w 4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75" name="Freeform 23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>
                  <a:gd name="T0" fmla="*/ 44 w 51"/>
                  <a:gd name="T1" fmla="*/ 13 h 13"/>
                  <a:gd name="T2" fmla="*/ 0 w 51"/>
                  <a:gd name="T3" fmla="*/ 4 h 13"/>
                  <a:gd name="T4" fmla="*/ 2 w 51"/>
                  <a:gd name="T5" fmla="*/ 2 h 13"/>
                  <a:gd name="T6" fmla="*/ 4 w 51"/>
                  <a:gd name="T7" fmla="*/ 0 h 13"/>
                  <a:gd name="T8" fmla="*/ 51 w 51"/>
                  <a:gd name="T9" fmla="*/ 11 h 13"/>
                  <a:gd name="T10" fmla="*/ 48 w 51"/>
                  <a:gd name="T11" fmla="*/ 13 h 13"/>
                  <a:gd name="T12" fmla="*/ 44 w 51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13"/>
                  <a:gd name="T23" fmla="*/ 51 w 5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76" name="Freeform 24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>
                  <a:gd name="T0" fmla="*/ 46 w 53"/>
                  <a:gd name="T1" fmla="*/ 15 h 15"/>
                  <a:gd name="T2" fmla="*/ 0 w 53"/>
                  <a:gd name="T3" fmla="*/ 4 h 15"/>
                  <a:gd name="T4" fmla="*/ 2 w 53"/>
                  <a:gd name="T5" fmla="*/ 2 h 15"/>
                  <a:gd name="T6" fmla="*/ 2 w 53"/>
                  <a:gd name="T7" fmla="*/ 0 h 15"/>
                  <a:gd name="T8" fmla="*/ 53 w 53"/>
                  <a:gd name="T9" fmla="*/ 13 h 15"/>
                  <a:gd name="T10" fmla="*/ 53 w 53"/>
                  <a:gd name="T11" fmla="*/ 13 h 15"/>
                  <a:gd name="T12" fmla="*/ 51 w 53"/>
                  <a:gd name="T13" fmla="*/ 13 h 15"/>
                  <a:gd name="T14" fmla="*/ 49 w 53"/>
                  <a:gd name="T15" fmla="*/ 13 h 15"/>
                  <a:gd name="T16" fmla="*/ 46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77" name="Freeform 25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>
                  <a:gd name="T0" fmla="*/ 47 w 53"/>
                  <a:gd name="T1" fmla="*/ 15 h 15"/>
                  <a:gd name="T2" fmla="*/ 0 w 53"/>
                  <a:gd name="T3" fmla="*/ 4 h 15"/>
                  <a:gd name="T4" fmla="*/ 0 w 53"/>
                  <a:gd name="T5" fmla="*/ 2 h 15"/>
                  <a:gd name="T6" fmla="*/ 2 w 53"/>
                  <a:gd name="T7" fmla="*/ 0 h 15"/>
                  <a:gd name="T8" fmla="*/ 53 w 53"/>
                  <a:gd name="T9" fmla="*/ 14 h 15"/>
                  <a:gd name="T10" fmla="*/ 51 w 53"/>
                  <a:gd name="T11" fmla="*/ 14 h 15"/>
                  <a:gd name="T12" fmla="*/ 49 w 53"/>
                  <a:gd name="T13" fmla="*/ 15 h 15"/>
                  <a:gd name="T14" fmla="*/ 49 w 53"/>
                  <a:gd name="T15" fmla="*/ 15 h 15"/>
                  <a:gd name="T16" fmla="*/ 47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78" name="Freeform 26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>
                  <a:gd name="T0" fmla="*/ 51 w 53"/>
                  <a:gd name="T1" fmla="*/ 17 h 17"/>
                  <a:gd name="T2" fmla="*/ 0 w 53"/>
                  <a:gd name="T3" fmla="*/ 4 h 17"/>
                  <a:gd name="T4" fmla="*/ 2 w 53"/>
                  <a:gd name="T5" fmla="*/ 2 h 17"/>
                  <a:gd name="T6" fmla="*/ 2 w 53"/>
                  <a:gd name="T7" fmla="*/ 0 h 17"/>
                  <a:gd name="T8" fmla="*/ 53 w 53"/>
                  <a:gd name="T9" fmla="*/ 14 h 17"/>
                  <a:gd name="T10" fmla="*/ 53 w 53"/>
                  <a:gd name="T11" fmla="*/ 16 h 17"/>
                  <a:gd name="T12" fmla="*/ 51 w 53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7"/>
                  <a:gd name="T23" fmla="*/ 53 w 53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79" name="Freeform 27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>
                  <a:gd name="T0" fmla="*/ 51 w 53"/>
                  <a:gd name="T1" fmla="*/ 16 h 16"/>
                  <a:gd name="T2" fmla="*/ 0 w 53"/>
                  <a:gd name="T3" fmla="*/ 2 h 16"/>
                  <a:gd name="T4" fmla="*/ 0 w 53"/>
                  <a:gd name="T5" fmla="*/ 0 h 16"/>
                  <a:gd name="T6" fmla="*/ 2 w 53"/>
                  <a:gd name="T7" fmla="*/ 0 h 16"/>
                  <a:gd name="T8" fmla="*/ 53 w 53"/>
                  <a:gd name="T9" fmla="*/ 12 h 16"/>
                  <a:gd name="T10" fmla="*/ 51 w 53"/>
                  <a:gd name="T11" fmla="*/ 14 h 16"/>
                  <a:gd name="T12" fmla="*/ 51 w 53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6"/>
                  <a:gd name="T23" fmla="*/ 53 w 5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80" name="Freeform 28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>
                  <a:gd name="T0" fmla="*/ 51 w 55"/>
                  <a:gd name="T1" fmla="*/ 16 h 16"/>
                  <a:gd name="T2" fmla="*/ 0 w 55"/>
                  <a:gd name="T3" fmla="*/ 2 h 16"/>
                  <a:gd name="T4" fmla="*/ 2 w 55"/>
                  <a:gd name="T5" fmla="*/ 2 h 16"/>
                  <a:gd name="T6" fmla="*/ 2 w 55"/>
                  <a:gd name="T7" fmla="*/ 0 h 16"/>
                  <a:gd name="T8" fmla="*/ 55 w 55"/>
                  <a:gd name="T9" fmla="*/ 12 h 16"/>
                  <a:gd name="T10" fmla="*/ 53 w 55"/>
                  <a:gd name="T11" fmla="*/ 14 h 16"/>
                  <a:gd name="T12" fmla="*/ 51 w 55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6"/>
                  <a:gd name="T23" fmla="*/ 55 w 5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81" name="Freeform 29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>
                  <a:gd name="T0" fmla="*/ 51 w 53"/>
                  <a:gd name="T1" fmla="*/ 15 h 15"/>
                  <a:gd name="T2" fmla="*/ 0 w 53"/>
                  <a:gd name="T3" fmla="*/ 3 h 15"/>
                  <a:gd name="T4" fmla="*/ 0 w 53"/>
                  <a:gd name="T5" fmla="*/ 1 h 15"/>
                  <a:gd name="T6" fmla="*/ 2 w 53"/>
                  <a:gd name="T7" fmla="*/ 0 h 15"/>
                  <a:gd name="T8" fmla="*/ 53 w 53"/>
                  <a:gd name="T9" fmla="*/ 11 h 15"/>
                  <a:gd name="T10" fmla="*/ 53 w 53"/>
                  <a:gd name="T11" fmla="*/ 13 h 15"/>
                  <a:gd name="T12" fmla="*/ 51 w 53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5"/>
                  <a:gd name="T23" fmla="*/ 53 w 53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82" name="Freeform 30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3 h 15"/>
                  <a:gd name="T4" fmla="*/ 2 w 55"/>
                  <a:gd name="T5" fmla="*/ 2 h 15"/>
                  <a:gd name="T6" fmla="*/ 2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83" name="Freeform 31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>
                  <a:gd name="T0" fmla="*/ 51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1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1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84" name="Freeform 32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4 h 15"/>
                  <a:gd name="T4" fmla="*/ 1 w 55"/>
                  <a:gd name="T5" fmla="*/ 2 h 15"/>
                  <a:gd name="T6" fmla="*/ 1 w 55"/>
                  <a:gd name="T7" fmla="*/ 0 h 15"/>
                  <a:gd name="T8" fmla="*/ 55 w 55"/>
                  <a:gd name="T9" fmla="*/ 13 h 15"/>
                  <a:gd name="T10" fmla="*/ 55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85" name="Freeform 33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>
                  <a:gd name="T0" fmla="*/ 54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2 w 55"/>
                  <a:gd name="T7" fmla="*/ 0 h 15"/>
                  <a:gd name="T8" fmla="*/ 55 w 55"/>
                  <a:gd name="T9" fmla="*/ 13 h 15"/>
                  <a:gd name="T10" fmla="*/ 54 w 55"/>
                  <a:gd name="T11" fmla="*/ 15 h 15"/>
                  <a:gd name="T12" fmla="*/ 54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86" name="Freeform 34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>
                  <a:gd name="T0" fmla="*/ 54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3 h 17"/>
                  <a:gd name="T10" fmla="*/ 55 w 57"/>
                  <a:gd name="T11" fmla="*/ 15 h 17"/>
                  <a:gd name="T12" fmla="*/ 54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87" name="Freeform 35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>
                  <a:gd name="T0" fmla="*/ 53 w 55"/>
                  <a:gd name="T1" fmla="*/ 17 h 17"/>
                  <a:gd name="T2" fmla="*/ 0 w 55"/>
                  <a:gd name="T3" fmla="*/ 4 h 17"/>
                  <a:gd name="T4" fmla="*/ 0 w 55"/>
                  <a:gd name="T5" fmla="*/ 2 h 17"/>
                  <a:gd name="T6" fmla="*/ 2 w 55"/>
                  <a:gd name="T7" fmla="*/ 0 h 17"/>
                  <a:gd name="T8" fmla="*/ 55 w 55"/>
                  <a:gd name="T9" fmla="*/ 13 h 17"/>
                  <a:gd name="T10" fmla="*/ 55 w 55"/>
                  <a:gd name="T11" fmla="*/ 15 h 17"/>
                  <a:gd name="T12" fmla="*/ 53 w 55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7"/>
                  <a:gd name="T23" fmla="*/ 55 w 55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88" name="Freeform 36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89" name="Freeform 37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>
                  <a:gd name="T0" fmla="*/ 53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6 h 17"/>
                  <a:gd name="T12" fmla="*/ 53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90" name="Freeform 38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>
                  <a:gd name="T0" fmla="*/ 55 w 57"/>
                  <a:gd name="T1" fmla="*/ 16 h 16"/>
                  <a:gd name="T2" fmla="*/ 0 w 57"/>
                  <a:gd name="T3" fmla="*/ 2 h 16"/>
                  <a:gd name="T4" fmla="*/ 2 w 57"/>
                  <a:gd name="T5" fmla="*/ 0 h 16"/>
                  <a:gd name="T6" fmla="*/ 2 w 57"/>
                  <a:gd name="T7" fmla="*/ 0 h 16"/>
                  <a:gd name="T8" fmla="*/ 57 w 57"/>
                  <a:gd name="T9" fmla="*/ 12 h 16"/>
                  <a:gd name="T10" fmla="*/ 57 w 57"/>
                  <a:gd name="T11" fmla="*/ 14 h 16"/>
                  <a:gd name="T12" fmla="*/ 55 w 57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6"/>
                  <a:gd name="T23" fmla="*/ 57 w 5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91" name="Freeform 39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>
                  <a:gd name="T0" fmla="*/ 55 w 57"/>
                  <a:gd name="T1" fmla="*/ 15 h 15"/>
                  <a:gd name="T2" fmla="*/ 0 w 57"/>
                  <a:gd name="T3" fmla="*/ 1 h 15"/>
                  <a:gd name="T4" fmla="*/ 0 w 57"/>
                  <a:gd name="T5" fmla="*/ 1 h 15"/>
                  <a:gd name="T6" fmla="*/ 0 w 57"/>
                  <a:gd name="T7" fmla="*/ 0 h 15"/>
                  <a:gd name="T8" fmla="*/ 0 w 57"/>
                  <a:gd name="T9" fmla="*/ 0 h 15"/>
                  <a:gd name="T10" fmla="*/ 2 w 57"/>
                  <a:gd name="T11" fmla="*/ 0 h 15"/>
                  <a:gd name="T12" fmla="*/ 57 w 57"/>
                  <a:gd name="T13" fmla="*/ 13 h 15"/>
                  <a:gd name="T14" fmla="*/ 55 w 57"/>
                  <a:gd name="T15" fmla="*/ 13 h 15"/>
                  <a:gd name="T16" fmla="*/ 55 w 57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5"/>
                  <a:gd name="T29" fmla="*/ 57 w 57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92" name="Freeform 40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>
                  <a:gd name="T0" fmla="*/ 55 w 59"/>
                  <a:gd name="T1" fmla="*/ 15 h 15"/>
                  <a:gd name="T2" fmla="*/ 0 w 59"/>
                  <a:gd name="T3" fmla="*/ 3 h 15"/>
                  <a:gd name="T4" fmla="*/ 0 w 59"/>
                  <a:gd name="T5" fmla="*/ 2 h 15"/>
                  <a:gd name="T6" fmla="*/ 0 w 59"/>
                  <a:gd name="T7" fmla="*/ 2 h 15"/>
                  <a:gd name="T8" fmla="*/ 2 w 59"/>
                  <a:gd name="T9" fmla="*/ 0 h 15"/>
                  <a:gd name="T10" fmla="*/ 2 w 59"/>
                  <a:gd name="T11" fmla="*/ 0 h 15"/>
                  <a:gd name="T12" fmla="*/ 59 w 59"/>
                  <a:gd name="T13" fmla="*/ 13 h 15"/>
                  <a:gd name="T14" fmla="*/ 57 w 59"/>
                  <a:gd name="T15" fmla="*/ 15 h 15"/>
                  <a:gd name="T16" fmla="*/ 55 w 59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5"/>
                  <a:gd name="T29" fmla="*/ 59 w 5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93" name="Freeform 41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0 w 57"/>
                  <a:gd name="T7" fmla="*/ 0 h 17"/>
                  <a:gd name="T8" fmla="*/ 57 w 57"/>
                  <a:gd name="T9" fmla="*/ 13 h 17"/>
                  <a:gd name="T10" fmla="*/ 57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94" name="Freeform 42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95" name="Freeform 43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2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96" name="Freeform 44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97" name="Freeform 45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98" name="Freeform 46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4 h 17"/>
                  <a:gd name="T4" fmla="*/ 2 w 61"/>
                  <a:gd name="T5" fmla="*/ 2 h 17"/>
                  <a:gd name="T6" fmla="*/ 2 w 61"/>
                  <a:gd name="T7" fmla="*/ 0 h 17"/>
                  <a:gd name="T8" fmla="*/ 61 w 61"/>
                  <a:gd name="T9" fmla="*/ 14 h 17"/>
                  <a:gd name="T10" fmla="*/ 61 w 61"/>
                  <a:gd name="T11" fmla="*/ 15 h 17"/>
                  <a:gd name="T12" fmla="*/ 59 w 61"/>
                  <a:gd name="T13" fmla="*/ 15 h 17"/>
                  <a:gd name="T14" fmla="*/ 59 w 61"/>
                  <a:gd name="T15" fmla="*/ 15 h 17"/>
                  <a:gd name="T16" fmla="*/ 59 w 61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17"/>
                  <a:gd name="T29" fmla="*/ 61 w 61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99" name="Freeform 47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4 h 17"/>
                  <a:gd name="T10" fmla="*/ 59 w 59"/>
                  <a:gd name="T11" fmla="*/ 16 h 17"/>
                  <a:gd name="T12" fmla="*/ 57 w 59"/>
                  <a:gd name="T13" fmla="*/ 17 h 17"/>
                  <a:gd name="T14" fmla="*/ 57 w 59"/>
                  <a:gd name="T15" fmla="*/ 17 h 17"/>
                  <a:gd name="T16" fmla="*/ 57 w 5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7"/>
                  <a:gd name="T29" fmla="*/ 59 w 5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00" name="Freeform 48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>
                  <a:gd name="T0" fmla="*/ 59 w 61"/>
                  <a:gd name="T1" fmla="*/ 18 h 18"/>
                  <a:gd name="T2" fmla="*/ 0 w 61"/>
                  <a:gd name="T3" fmla="*/ 4 h 18"/>
                  <a:gd name="T4" fmla="*/ 0 w 61"/>
                  <a:gd name="T5" fmla="*/ 2 h 18"/>
                  <a:gd name="T6" fmla="*/ 2 w 61"/>
                  <a:gd name="T7" fmla="*/ 0 h 18"/>
                  <a:gd name="T8" fmla="*/ 61 w 61"/>
                  <a:gd name="T9" fmla="*/ 14 h 18"/>
                  <a:gd name="T10" fmla="*/ 59 w 61"/>
                  <a:gd name="T11" fmla="*/ 16 h 18"/>
                  <a:gd name="T12" fmla="*/ 59 w 61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8"/>
                  <a:gd name="T23" fmla="*/ 61 w 6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01" name="Freeform 49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3 h 17"/>
                  <a:gd name="T4" fmla="*/ 2 w 61"/>
                  <a:gd name="T5" fmla="*/ 1 h 17"/>
                  <a:gd name="T6" fmla="*/ 2 w 61"/>
                  <a:gd name="T7" fmla="*/ 0 h 17"/>
                  <a:gd name="T8" fmla="*/ 61 w 61"/>
                  <a:gd name="T9" fmla="*/ 13 h 17"/>
                  <a:gd name="T10" fmla="*/ 61 w 61"/>
                  <a:gd name="T11" fmla="*/ 15 h 17"/>
                  <a:gd name="T12" fmla="*/ 59 w 61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7"/>
                  <a:gd name="T23" fmla="*/ 61 w 61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02" name="Freeform 50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>
                  <a:gd name="T0" fmla="*/ 59 w 59"/>
                  <a:gd name="T1" fmla="*/ 17 h 17"/>
                  <a:gd name="T2" fmla="*/ 0 w 59"/>
                  <a:gd name="T3" fmla="*/ 3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9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03" name="Freeform 51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0 w 60"/>
                  <a:gd name="T7" fmla="*/ 0 h 17"/>
                  <a:gd name="T8" fmla="*/ 60 w 60"/>
                  <a:gd name="T9" fmla="*/ 15 h 17"/>
                  <a:gd name="T10" fmla="*/ 59 w 60"/>
                  <a:gd name="T11" fmla="*/ 15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04" name="Freeform 52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2 w 60"/>
                  <a:gd name="T7" fmla="*/ 0 h 17"/>
                  <a:gd name="T8" fmla="*/ 60 w 60"/>
                  <a:gd name="T9" fmla="*/ 15 h 17"/>
                  <a:gd name="T10" fmla="*/ 60 w 60"/>
                  <a:gd name="T11" fmla="*/ 17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05" name="Freeform 53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06" name="Freeform 54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>
                  <a:gd name="T0" fmla="*/ 58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58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07" name="Freeform 55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>
                  <a:gd name="T0" fmla="*/ 60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60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08" name="Freeform 56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09" name="Freeform 57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6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10" name="Freeform 58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>
                  <a:gd name="T0" fmla="*/ 60 w 62"/>
                  <a:gd name="T1" fmla="*/ 18 h 18"/>
                  <a:gd name="T2" fmla="*/ 0 w 62"/>
                  <a:gd name="T3" fmla="*/ 3 h 18"/>
                  <a:gd name="T4" fmla="*/ 0 w 62"/>
                  <a:gd name="T5" fmla="*/ 1 h 18"/>
                  <a:gd name="T6" fmla="*/ 0 w 62"/>
                  <a:gd name="T7" fmla="*/ 0 h 18"/>
                  <a:gd name="T8" fmla="*/ 62 w 62"/>
                  <a:gd name="T9" fmla="*/ 15 h 18"/>
                  <a:gd name="T10" fmla="*/ 60 w 62"/>
                  <a:gd name="T11" fmla="*/ 17 h 18"/>
                  <a:gd name="T12" fmla="*/ 60 w 6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8"/>
                  <a:gd name="T23" fmla="*/ 62 w 6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11" name="Freeform 59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3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12" name="Freeform 60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2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13" name="Freeform 61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0 w 64"/>
                  <a:gd name="T7" fmla="*/ 0 h 19"/>
                  <a:gd name="T8" fmla="*/ 64 w 64"/>
                  <a:gd name="T9" fmla="*/ 15 h 19"/>
                  <a:gd name="T10" fmla="*/ 62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14" name="Freeform 62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15" name="Freeform 63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>
                  <a:gd name="T0" fmla="*/ 64 w 64"/>
                  <a:gd name="T1" fmla="*/ 19 h 19"/>
                  <a:gd name="T2" fmla="*/ 0 w 64"/>
                  <a:gd name="T3" fmla="*/ 4 h 19"/>
                  <a:gd name="T4" fmla="*/ 1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4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16" name="Freeform 64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3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17" name="Freeform 65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5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18" name="Freeform 66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>
                  <a:gd name="T0" fmla="*/ 65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6 h 19"/>
                  <a:gd name="T10" fmla="*/ 65 w 65"/>
                  <a:gd name="T11" fmla="*/ 17 h 19"/>
                  <a:gd name="T12" fmla="*/ 65 w 65"/>
                  <a:gd name="T13" fmla="*/ 17 h 19"/>
                  <a:gd name="T14" fmla="*/ 65 w 65"/>
                  <a:gd name="T15" fmla="*/ 17 h 19"/>
                  <a:gd name="T16" fmla="*/ 65 w 65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9"/>
                  <a:gd name="T29" fmla="*/ 65 w 6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19" name="Freeform 67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4 h 19"/>
                  <a:gd name="T4" fmla="*/ 0 w 67"/>
                  <a:gd name="T5" fmla="*/ 2 h 19"/>
                  <a:gd name="T6" fmla="*/ 0 w 67"/>
                  <a:gd name="T7" fmla="*/ 0 h 19"/>
                  <a:gd name="T8" fmla="*/ 67 w 67"/>
                  <a:gd name="T9" fmla="*/ 16 h 19"/>
                  <a:gd name="T10" fmla="*/ 67 w 67"/>
                  <a:gd name="T11" fmla="*/ 18 h 19"/>
                  <a:gd name="T12" fmla="*/ 65 w 67"/>
                  <a:gd name="T13" fmla="*/ 19 h 19"/>
                  <a:gd name="T14" fmla="*/ 65 w 67"/>
                  <a:gd name="T15" fmla="*/ 19 h 19"/>
                  <a:gd name="T16" fmla="*/ 65 w 67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19"/>
                  <a:gd name="T29" fmla="*/ 67 w 67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20" name="Freeform 68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3 h 19"/>
                  <a:gd name="T4" fmla="*/ 0 w 67"/>
                  <a:gd name="T5" fmla="*/ 1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7 h 19"/>
                  <a:gd name="T12" fmla="*/ 65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21" name="Freeform 69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>
                  <a:gd name="T0" fmla="*/ 67 w 67"/>
                  <a:gd name="T1" fmla="*/ 19 h 19"/>
                  <a:gd name="T2" fmla="*/ 0 w 67"/>
                  <a:gd name="T3" fmla="*/ 3 h 19"/>
                  <a:gd name="T4" fmla="*/ 2 w 67"/>
                  <a:gd name="T5" fmla="*/ 2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9 h 19"/>
                  <a:gd name="T12" fmla="*/ 67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22" name="Freeform 70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2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5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23" name="Freeform 71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4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7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24" name="Freeform 72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25" name="Freeform 73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26" name="Freeform 74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27" name="Freeform 75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28" name="Freeform 76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2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29" name="Freeform 77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8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30" name="Freeform 78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>
                  <a:gd name="T0" fmla="*/ 67 w 67"/>
                  <a:gd name="T1" fmla="*/ 20 h 20"/>
                  <a:gd name="T2" fmla="*/ 0 w 67"/>
                  <a:gd name="T3" fmla="*/ 3 h 20"/>
                  <a:gd name="T4" fmla="*/ 0 w 67"/>
                  <a:gd name="T5" fmla="*/ 1 h 20"/>
                  <a:gd name="T6" fmla="*/ 0 w 67"/>
                  <a:gd name="T7" fmla="*/ 0 h 20"/>
                  <a:gd name="T8" fmla="*/ 67 w 67"/>
                  <a:gd name="T9" fmla="*/ 17 h 20"/>
                  <a:gd name="T10" fmla="*/ 67 w 67"/>
                  <a:gd name="T11" fmla="*/ 19 h 20"/>
                  <a:gd name="T12" fmla="*/ 67 w 6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0"/>
                  <a:gd name="T23" fmla="*/ 67 w 6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31" name="Freeform 79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3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32" name="Freeform 80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33" name="Freeform 81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34" name="Freeform 82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35" name="Freeform 83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36" name="Freeform 84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37" name="Freeform 85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69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38" name="Freeform 86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39" name="Freeform 87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8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40" name="Freeform 88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2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41" name="Freeform 89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42" name="Freeform 90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43" name="Freeform 91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2 h 21"/>
                  <a:gd name="T8" fmla="*/ 0 w 70"/>
                  <a:gd name="T9" fmla="*/ 0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44" name="Freeform 92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4 h 21"/>
                  <a:gd name="T6" fmla="*/ 0 w 70"/>
                  <a:gd name="T7" fmla="*/ 4 h 21"/>
                  <a:gd name="T8" fmla="*/ 0 w 70"/>
                  <a:gd name="T9" fmla="*/ 2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45" name="Freeform 93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46" name="Freeform 94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47" name="Freeform 95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48" name="Freeform 96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8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49" name="Freeform 97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50" name="Freeform 98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3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51" name="Freeform 99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52" name="Freeform 100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53" name="Freeform 101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2 w 72"/>
                  <a:gd name="T5" fmla="*/ 2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54" name="Freeform 102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55" name="Freeform 103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7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56" name="Freeform 104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4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57" name="Freeform 105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8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58" name="Freeform 106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>
                  <a:gd name="T0" fmla="*/ 74 w 74"/>
                  <a:gd name="T1" fmla="*/ 20 h 20"/>
                  <a:gd name="T2" fmla="*/ 2 w 74"/>
                  <a:gd name="T3" fmla="*/ 3 h 20"/>
                  <a:gd name="T4" fmla="*/ 2 w 74"/>
                  <a:gd name="T5" fmla="*/ 1 h 20"/>
                  <a:gd name="T6" fmla="*/ 0 w 74"/>
                  <a:gd name="T7" fmla="*/ 0 h 20"/>
                  <a:gd name="T8" fmla="*/ 74 w 74"/>
                  <a:gd name="T9" fmla="*/ 17 h 20"/>
                  <a:gd name="T10" fmla="*/ 74 w 74"/>
                  <a:gd name="T11" fmla="*/ 19 h 20"/>
                  <a:gd name="T12" fmla="*/ 74 w 74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0"/>
                  <a:gd name="T23" fmla="*/ 74 w 74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59" name="Freeform 107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2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19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60" name="Freeform 108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61" name="Freeform 109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62" name="Freeform 110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63" name="Freeform 111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1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5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64" name="Freeform 112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0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65" name="Freeform 113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66" name="Freeform 114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>
                  <a:gd name="T0" fmla="*/ 76 w 76"/>
                  <a:gd name="T1" fmla="*/ 21 h 21"/>
                  <a:gd name="T2" fmla="*/ 2 w 76"/>
                  <a:gd name="T3" fmla="*/ 4 h 21"/>
                  <a:gd name="T4" fmla="*/ 2 w 76"/>
                  <a:gd name="T5" fmla="*/ 2 h 21"/>
                  <a:gd name="T6" fmla="*/ 0 w 76"/>
                  <a:gd name="T7" fmla="*/ 0 h 21"/>
                  <a:gd name="T8" fmla="*/ 76 w 76"/>
                  <a:gd name="T9" fmla="*/ 17 h 21"/>
                  <a:gd name="T10" fmla="*/ 76 w 76"/>
                  <a:gd name="T11" fmla="*/ 19 h 21"/>
                  <a:gd name="T12" fmla="*/ 76 w 76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1"/>
                  <a:gd name="T23" fmla="*/ 76 w 7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67" name="Freeform 115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2 w 76"/>
                  <a:gd name="T3" fmla="*/ 5 h 22"/>
                  <a:gd name="T4" fmla="*/ 0 w 76"/>
                  <a:gd name="T5" fmla="*/ 3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0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68" name="Freeform 116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0 w 76"/>
                  <a:gd name="T3" fmla="*/ 5 h 22"/>
                  <a:gd name="T4" fmla="*/ 0 w 76"/>
                  <a:gd name="T5" fmla="*/ 2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1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69" name="Freeform 117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2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70" name="Freeform 118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6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71" name="Freeform 119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78 w 80"/>
                  <a:gd name="T9" fmla="*/ 19 h 23"/>
                  <a:gd name="T10" fmla="*/ 78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72" name="Freeform 120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73" name="Freeform 121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74" name="Freeform 122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0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19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75" name="Freeform 123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2 w 82"/>
                  <a:gd name="T5" fmla="*/ 3 h 22"/>
                  <a:gd name="T6" fmla="*/ 0 w 82"/>
                  <a:gd name="T7" fmla="*/ 0 h 22"/>
                  <a:gd name="T8" fmla="*/ 80 w 82"/>
                  <a:gd name="T9" fmla="*/ 19 h 22"/>
                  <a:gd name="T10" fmla="*/ 82 w 82"/>
                  <a:gd name="T11" fmla="*/ 20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76" name="Freeform 124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0 w 82"/>
                  <a:gd name="T5" fmla="*/ 2 h 22"/>
                  <a:gd name="T6" fmla="*/ 0 w 82"/>
                  <a:gd name="T7" fmla="*/ 0 h 22"/>
                  <a:gd name="T8" fmla="*/ 80 w 82"/>
                  <a:gd name="T9" fmla="*/ 19 h 22"/>
                  <a:gd name="T10" fmla="*/ 80 w 82"/>
                  <a:gd name="T11" fmla="*/ 21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77" name="Freeform 125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2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78" name="Freeform 126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0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79" name="Freeform 127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>
                  <a:gd name="T0" fmla="*/ 84 w 84"/>
                  <a:gd name="T1" fmla="*/ 23 h 23"/>
                  <a:gd name="T2" fmla="*/ 2 w 84"/>
                  <a:gd name="T3" fmla="*/ 4 h 23"/>
                  <a:gd name="T4" fmla="*/ 2 w 84"/>
                  <a:gd name="T5" fmla="*/ 2 h 23"/>
                  <a:gd name="T6" fmla="*/ 0 w 84"/>
                  <a:gd name="T7" fmla="*/ 0 h 23"/>
                  <a:gd name="T8" fmla="*/ 82 w 84"/>
                  <a:gd name="T9" fmla="*/ 19 h 23"/>
                  <a:gd name="T10" fmla="*/ 84 w 84"/>
                  <a:gd name="T11" fmla="*/ 21 h 23"/>
                  <a:gd name="T12" fmla="*/ 84 w 84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23"/>
                  <a:gd name="T23" fmla="*/ 84 w 84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80" name="Freeform 128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>
                  <a:gd name="T0" fmla="*/ 86 w 86"/>
                  <a:gd name="T1" fmla="*/ 23 h 23"/>
                  <a:gd name="T2" fmla="*/ 4 w 86"/>
                  <a:gd name="T3" fmla="*/ 4 h 23"/>
                  <a:gd name="T4" fmla="*/ 2 w 86"/>
                  <a:gd name="T5" fmla="*/ 2 h 23"/>
                  <a:gd name="T6" fmla="*/ 0 w 86"/>
                  <a:gd name="T7" fmla="*/ 0 h 23"/>
                  <a:gd name="T8" fmla="*/ 0 w 86"/>
                  <a:gd name="T9" fmla="*/ 0 h 23"/>
                  <a:gd name="T10" fmla="*/ 0 w 86"/>
                  <a:gd name="T11" fmla="*/ 0 h 23"/>
                  <a:gd name="T12" fmla="*/ 84 w 86"/>
                  <a:gd name="T13" fmla="*/ 19 h 23"/>
                  <a:gd name="T14" fmla="*/ 84 w 86"/>
                  <a:gd name="T15" fmla="*/ 21 h 23"/>
                  <a:gd name="T16" fmla="*/ 86 w 86"/>
                  <a:gd name="T17" fmla="*/ 23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23"/>
                  <a:gd name="T29" fmla="*/ 86 w 86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81" name="Freeform 129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>
                  <a:gd name="T0" fmla="*/ 84 w 84"/>
                  <a:gd name="T1" fmla="*/ 25 h 25"/>
                  <a:gd name="T2" fmla="*/ 2 w 84"/>
                  <a:gd name="T3" fmla="*/ 6 h 25"/>
                  <a:gd name="T4" fmla="*/ 2 w 84"/>
                  <a:gd name="T5" fmla="*/ 4 h 25"/>
                  <a:gd name="T6" fmla="*/ 0 w 84"/>
                  <a:gd name="T7" fmla="*/ 4 h 25"/>
                  <a:gd name="T8" fmla="*/ 0 w 84"/>
                  <a:gd name="T9" fmla="*/ 2 h 25"/>
                  <a:gd name="T10" fmla="*/ 0 w 84"/>
                  <a:gd name="T11" fmla="*/ 0 h 25"/>
                  <a:gd name="T12" fmla="*/ 84 w 84"/>
                  <a:gd name="T13" fmla="*/ 21 h 25"/>
                  <a:gd name="T14" fmla="*/ 84 w 84"/>
                  <a:gd name="T15" fmla="*/ 23 h 25"/>
                  <a:gd name="T16" fmla="*/ 84 w 8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25"/>
                  <a:gd name="T29" fmla="*/ 84 w 8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82" name="Freeform 130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>
                  <a:gd name="T0" fmla="*/ 86 w 86"/>
                  <a:gd name="T1" fmla="*/ 25 h 25"/>
                  <a:gd name="T2" fmla="*/ 2 w 86"/>
                  <a:gd name="T3" fmla="*/ 6 h 25"/>
                  <a:gd name="T4" fmla="*/ 2 w 86"/>
                  <a:gd name="T5" fmla="*/ 2 h 25"/>
                  <a:gd name="T6" fmla="*/ 0 w 86"/>
                  <a:gd name="T7" fmla="*/ 0 h 25"/>
                  <a:gd name="T8" fmla="*/ 84 w 86"/>
                  <a:gd name="T9" fmla="*/ 21 h 25"/>
                  <a:gd name="T10" fmla="*/ 86 w 86"/>
                  <a:gd name="T11" fmla="*/ 23 h 25"/>
                  <a:gd name="T12" fmla="*/ 86 w 86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25"/>
                  <a:gd name="T23" fmla="*/ 86 w 86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83" name="Freeform 131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1 w 87"/>
                  <a:gd name="T5" fmla="*/ 1 h 24"/>
                  <a:gd name="T6" fmla="*/ 0 w 87"/>
                  <a:gd name="T7" fmla="*/ 0 h 24"/>
                  <a:gd name="T8" fmla="*/ 85 w 87"/>
                  <a:gd name="T9" fmla="*/ 20 h 24"/>
                  <a:gd name="T10" fmla="*/ 85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84" name="Freeform 132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2 w 87"/>
                  <a:gd name="T5" fmla="*/ 2 h 24"/>
                  <a:gd name="T6" fmla="*/ 0 w 87"/>
                  <a:gd name="T7" fmla="*/ 0 h 24"/>
                  <a:gd name="T8" fmla="*/ 87 w 87"/>
                  <a:gd name="T9" fmla="*/ 19 h 24"/>
                  <a:gd name="T10" fmla="*/ 87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85" name="Freeform 133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2 w 87"/>
                  <a:gd name="T3" fmla="*/ 4 h 24"/>
                  <a:gd name="T4" fmla="*/ 0 w 87"/>
                  <a:gd name="T5" fmla="*/ 2 h 24"/>
                  <a:gd name="T6" fmla="*/ 0 w 87"/>
                  <a:gd name="T7" fmla="*/ 0 h 24"/>
                  <a:gd name="T8" fmla="*/ 85 w 87"/>
                  <a:gd name="T9" fmla="*/ 19 h 24"/>
                  <a:gd name="T10" fmla="*/ 87 w 87"/>
                  <a:gd name="T11" fmla="*/ 21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86" name="Freeform 134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2 w 89"/>
                  <a:gd name="T3" fmla="*/ 6 h 25"/>
                  <a:gd name="T4" fmla="*/ 2 w 89"/>
                  <a:gd name="T5" fmla="*/ 4 h 25"/>
                  <a:gd name="T6" fmla="*/ 0 w 89"/>
                  <a:gd name="T7" fmla="*/ 0 h 25"/>
                  <a:gd name="T8" fmla="*/ 87 w 89"/>
                  <a:gd name="T9" fmla="*/ 21 h 25"/>
                  <a:gd name="T10" fmla="*/ 87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87" name="Freeform 135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4 w 89"/>
                  <a:gd name="T3" fmla="*/ 6 h 25"/>
                  <a:gd name="T4" fmla="*/ 2 w 89"/>
                  <a:gd name="T5" fmla="*/ 2 h 25"/>
                  <a:gd name="T6" fmla="*/ 0 w 89"/>
                  <a:gd name="T7" fmla="*/ 0 h 25"/>
                  <a:gd name="T8" fmla="*/ 89 w 89"/>
                  <a:gd name="T9" fmla="*/ 21 h 25"/>
                  <a:gd name="T10" fmla="*/ 89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88" name="Freeform 136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>
                  <a:gd name="T0" fmla="*/ 91 w 91"/>
                  <a:gd name="T1" fmla="*/ 25 h 25"/>
                  <a:gd name="T2" fmla="*/ 4 w 91"/>
                  <a:gd name="T3" fmla="*/ 4 h 25"/>
                  <a:gd name="T4" fmla="*/ 2 w 91"/>
                  <a:gd name="T5" fmla="*/ 2 h 25"/>
                  <a:gd name="T6" fmla="*/ 0 w 91"/>
                  <a:gd name="T7" fmla="*/ 0 h 25"/>
                  <a:gd name="T8" fmla="*/ 89 w 91"/>
                  <a:gd name="T9" fmla="*/ 21 h 25"/>
                  <a:gd name="T10" fmla="*/ 91 w 91"/>
                  <a:gd name="T11" fmla="*/ 23 h 25"/>
                  <a:gd name="T12" fmla="*/ 91 w 91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5"/>
                  <a:gd name="T23" fmla="*/ 91 w 9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89" name="Freeform 137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>
                  <a:gd name="T0" fmla="*/ 93 w 93"/>
                  <a:gd name="T1" fmla="*/ 25 h 25"/>
                  <a:gd name="T2" fmla="*/ 4 w 93"/>
                  <a:gd name="T3" fmla="*/ 4 h 25"/>
                  <a:gd name="T4" fmla="*/ 2 w 93"/>
                  <a:gd name="T5" fmla="*/ 2 h 25"/>
                  <a:gd name="T6" fmla="*/ 0 w 93"/>
                  <a:gd name="T7" fmla="*/ 0 h 25"/>
                  <a:gd name="T8" fmla="*/ 91 w 93"/>
                  <a:gd name="T9" fmla="*/ 21 h 25"/>
                  <a:gd name="T10" fmla="*/ 91 w 93"/>
                  <a:gd name="T11" fmla="*/ 23 h 25"/>
                  <a:gd name="T12" fmla="*/ 93 w 93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5"/>
                  <a:gd name="T23" fmla="*/ 93 w 9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90" name="Freeform 138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>
                  <a:gd name="T0" fmla="*/ 91 w 91"/>
                  <a:gd name="T1" fmla="*/ 27 h 27"/>
                  <a:gd name="T2" fmla="*/ 2 w 91"/>
                  <a:gd name="T3" fmla="*/ 6 h 27"/>
                  <a:gd name="T4" fmla="*/ 0 w 91"/>
                  <a:gd name="T5" fmla="*/ 4 h 27"/>
                  <a:gd name="T6" fmla="*/ 0 w 91"/>
                  <a:gd name="T7" fmla="*/ 0 h 27"/>
                  <a:gd name="T8" fmla="*/ 89 w 91"/>
                  <a:gd name="T9" fmla="*/ 23 h 27"/>
                  <a:gd name="T10" fmla="*/ 91 w 91"/>
                  <a:gd name="T11" fmla="*/ 25 h 27"/>
                  <a:gd name="T12" fmla="*/ 91 w 91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7"/>
                  <a:gd name="T23" fmla="*/ 91 w 91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91" name="Freeform 139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2 w 93"/>
                  <a:gd name="T3" fmla="*/ 5 h 26"/>
                  <a:gd name="T4" fmla="*/ 2 w 93"/>
                  <a:gd name="T5" fmla="*/ 1 h 26"/>
                  <a:gd name="T6" fmla="*/ 0 w 93"/>
                  <a:gd name="T7" fmla="*/ 0 h 26"/>
                  <a:gd name="T8" fmla="*/ 91 w 93"/>
                  <a:gd name="T9" fmla="*/ 22 h 26"/>
                  <a:gd name="T10" fmla="*/ 91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92" name="Freeform 140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4 w 93"/>
                  <a:gd name="T3" fmla="*/ 3 h 26"/>
                  <a:gd name="T4" fmla="*/ 2 w 93"/>
                  <a:gd name="T5" fmla="*/ 2 h 26"/>
                  <a:gd name="T6" fmla="*/ 0 w 93"/>
                  <a:gd name="T7" fmla="*/ 0 h 26"/>
                  <a:gd name="T8" fmla="*/ 91 w 93"/>
                  <a:gd name="T9" fmla="*/ 21 h 26"/>
                  <a:gd name="T10" fmla="*/ 93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93" name="Freeform 141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>
                  <a:gd name="T0" fmla="*/ 95 w 95"/>
                  <a:gd name="T1" fmla="*/ 26 h 26"/>
                  <a:gd name="T2" fmla="*/ 4 w 95"/>
                  <a:gd name="T3" fmla="*/ 4 h 26"/>
                  <a:gd name="T4" fmla="*/ 2 w 95"/>
                  <a:gd name="T5" fmla="*/ 2 h 26"/>
                  <a:gd name="T6" fmla="*/ 0 w 95"/>
                  <a:gd name="T7" fmla="*/ 0 h 26"/>
                  <a:gd name="T8" fmla="*/ 93 w 95"/>
                  <a:gd name="T9" fmla="*/ 21 h 26"/>
                  <a:gd name="T10" fmla="*/ 93 w 95"/>
                  <a:gd name="T11" fmla="*/ 23 h 26"/>
                  <a:gd name="T12" fmla="*/ 95 w 95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6"/>
                  <a:gd name="T23" fmla="*/ 95 w 9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94" name="Freeform 142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>
                  <a:gd name="T0" fmla="*/ 95 w 95"/>
                  <a:gd name="T1" fmla="*/ 27 h 27"/>
                  <a:gd name="T2" fmla="*/ 4 w 95"/>
                  <a:gd name="T3" fmla="*/ 6 h 27"/>
                  <a:gd name="T4" fmla="*/ 2 w 95"/>
                  <a:gd name="T5" fmla="*/ 4 h 27"/>
                  <a:gd name="T6" fmla="*/ 0 w 95"/>
                  <a:gd name="T7" fmla="*/ 0 h 27"/>
                  <a:gd name="T8" fmla="*/ 93 w 95"/>
                  <a:gd name="T9" fmla="*/ 23 h 27"/>
                  <a:gd name="T10" fmla="*/ 95 w 95"/>
                  <a:gd name="T11" fmla="*/ 25 h 27"/>
                  <a:gd name="T12" fmla="*/ 95 w 95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7"/>
                  <a:gd name="T23" fmla="*/ 95 w 9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95" name="Freeform 143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6 h 27"/>
                  <a:gd name="T4" fmla="*/ 1 w 96"/>
                  <a:gd name="T5" fmla="*/ 2 h 27"/>
                  <a:gd name="T6" fmla="*/ 0 w 96"/>
                  <a:gd name="T7" fmla="*/ 0 h 27"/>
                  <a:gd name="T8" fmla="*/ 94 w 96"/>
                  <a:gd name="T9" fmla="*/ 23 h 27"/>
                  <a:gd name="T10" fmla="*/ 94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96" name="Freeform 144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4 h 27"/>
                  <a:gd name="T4" fmla="*/ 2 w 96"/>
                  <a:gd name="T5" fmla="*/ 2 h 27"/>
                  <a:gd name="T6" fmla="*/ 0 w 96"/>
                  <a:gd name="T7" fmla="*/ 0 h 27"/>
                  <a:gd name="T8" fmla="*/ 95 w 96"/>
                  <a:gd name="T9" fmla="*/ 23 h 27"/>
                  <a:gd name="T10" fmla="*/ 96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97" name="Freeform 145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>
                  <a:gd name="T0" fmla="*/ 100 w 100"/>
                  <a:gd name="T1" fmla="*/ 27 h 27"/>
                  <a:gd name="T2" fmla="*/ 6 w 100"/>
                  <a:gd name="T3" fmla="*/ 4 h 27"/>
                  <a:gd name="T4" fmla="*/ 4 w 100"/>
                  <a:gd name="T5" fmla="*/ 2 h 27"/>
                  <a:gd name="T6" fmla="*/ 0 w 100"/>
                  <a:gd name="T7" fmla="*/ 0 h 27"/>
                  <a:gd name="T8" fmla="*/ 99 w 100"/>
                  <a:gd name="T9" fmla="*/ 23 h 27"/>
                  <a:gd name="T10" fmla="*/ 99 w 100"/>
                  <a:gd name="T11" fmla="*/ 25 h 27"/>
                  <a:gd name="T12" fmla="*/ 100 w 100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27"/>
                  <a:gd name="T23" fmla="*/ 100 w 10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98" name="Freeform 146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>
                  <a:gd name="T0" fmla="*/ 101 w 101"/>
                  <a:gd name="T1" fmla="*/ 29 h 29"/>
                  <a:gd name="T2" fmla="*/ 6 w 101"/>
                  <a:gd name="T3" fmla="*/ 6 h 29"/>
                  <a:gd name="T4" fmla="*/ 2 w 101"/>
                  <a:gd name="T5" fmla="*/ 4 h 29"/>
                  <a:gd name="T6" fmla="*/ 0 w 101"/>
                  <a:gd name="T7" fmla="*/ 0 h 29"/>
                  <a:gd name="T8" fmla="*/ 99 w 101"/>
                  <a:gd name="T9" fmla="*/ 25 h 29"/>
                  <a:gd name="T10" fmla="*/ 101 w 101"/>
                  <a:gd name="T11" fmla="*/ 25 h 29"/>
                  <a:gd name="T12" fmla="*/ 101 w 101"/>
                  <a:gd name="T13" fmla="*/ 25 h 29"/>
                  <a:gd name="T14" fmla="*/ 101 w 101"/>
                  <a:gd name="T15" fmla="*/ 27 h 29"/>
                  <a:gd name="T16" fmla="*/ 101 w 101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29"/>
                  <a:gd name="T29" fmla="*/ 101 w 10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999" name="Freeform 147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5 h 28"/>
                  <a:gd name="T4" fmla="*/ 2 w 103"/>
                  <a:gd name="T5" fmla="*/ 1 h 28"/>
                  <a:gd name="T6" fmla="*/ 0 w 103"/>
                  <a:gd name="T7" fmla="*/ 0 h 28"/>
                  <a:gd name="T8" fmla="*/ 101 w 103"/>
                  <a:gd name="T9" fmla="*/ 22 h 28"/>
                  <a:gd name="T10" fmla="*/ 101 w 103"/>
                  <a:gd name="T11" fmla="*/ 24 h 28"/>
                  <a:gd name="T12" fmla="*/ 103 w 103"/>
                  <a:gd name="T13" fmla="*/ 26 h 28"/>
                  <a:gd name="T14" fmla="*/ 103 w 103"/>
                  <a:gd name="T15" fmla="*/ 28 h 28"/>
                  <a:gd name="T16" fmla="*/ 103 w 103"/>
                  <a:gd name="T17" fmla="*/ 28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28"/>
                  <a:gd name="T29" fmla="*/ 103 w 10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00" name="Freeform 148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3 h 28"/>
                  <a:gd name="T4" fmla="*/ 2 w 103"/>
                  <a:gd name="T5" fmla="*/ 2 h 28"/>
                  <a:gd name="T6" fmla="*/ 0 w 103"/>
                  <a:gd name="T7" fmla="*/ 0 h 28"/>
                  <a:gd name="T8" fmla="*/ 101 w 103"/>
                  <a:gd name="T9" fmla="*/ 22 h 28"/>
                  <a:gd name="T10" fmla="*/ 103 w 103"/>
                  <a:gd name="T11" fmla="*/ 24 h 28"/>
                  <a:gd name="T12" fmla="*/ 103 w 103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28"/>
                  <a:gd name="T23" fmla="*/ 103 w 103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01" name="Freeform 149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>
                  <a:gd name="T0" fmla="*/ 107 w 107"/>
                  <a:gd name="T1" fmla="*/ 28 h 28"/>
                  <a:gd name="T2" fmla="*/ 6 w 107"/>
                  <a:gd name="T3" fmla="*/ 6 h 28"/>
                  <a:gd name="T4" fmla="*/ 4 w 107"/>
                  <a:gd name="T5" fmla="*/ 4 h 28"/>
                  <a:gd name="T6" fmla="*/ 0 w 107"/>
                  <a:gd name="T7" fmla="*/ 0 h 28"/>
                  <a:gd name="T8" fmla="*/ 103 w 107"/>
                  <a:gd name="T9" fmla="*/ 25 h 28"/>
                  <a:gd name="T10" fmla="*/ 105 w 107"/>
                  <a:gd name="T11" fmla="*/ 26 h 28"/>
                  <a:gd name="T12" fmla="*/ 107 w 107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28"/>
                  <a:gd name="T23" fmla="*/ 107 w 107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02" name="Freeform 150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>
                  <a:gd name="T0" fmla="*/ 106 w 106"/>
                  <a:gd name="T1" fmla="*/ 28 h 28"/>
                  <a:gd name="T2" fmla="*/ 5 w 106"/>
                  <a:gd name="T3" fmla="*/ 6 h 28"/>
                  <a:gd name="T4" fmla="*/ 1 w 106"/>
                  <a:gd name="T5" fmla="*/ 2 h 28"/>
                  <a:gd name="T6" fmla="*/ 0 w 106"/>
                  <a:gd name="T7" fmla="*/ 0 h 28"/>
                  <a:gd name="T8" fmla="*/ 104 w 106"/>
                  <a:gd name="T9" fmla="*/ 25 h 28"/>
                  <a:gd name="T10" fmla="*/ 104 w 106"/>
                  <a:gd name="T11" fmla="*/ 27 h 28"/>
                  <a:gd name="T12" fmla="*/ 106 w 106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28"/>
                  <a:gd name="T23" fmla="*/ 106 w 106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03" name="Freeform 151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>
                  <a:gd name="T0" fmla="*/ 108 w 108"/>
                  <a:gd name="T1" fmla="*/ 29 h 29"/>
                  <a:gd name="T2" fmla="*/ 5 w 108"/>
                  <a:gd name="T3" fmla="*/ 4 h 29"/>
                  <a:gd name="T4" fmla="*/ 4 w 108"/>
                  <a:gd name="T5" fmla="*/ 2 h 29"/>
                  <a:gd name="T6" fmla="*/ 0 w 108"/>
                  <a:gd name="T7" fmla="*/ 0 h 29"/>
                  <a:gd name="T8" fmla="*/ 106 w 108"/>
                  <a:gd name="T9" fmla="*/ 25 h 29"/>
                  <a:gd name="T10" fmla="*/ 108 w 108"/>
                  <a:gd name="T11" fmla="*/ 27 h 29"/>
                  <a:gd name="T12" fmla="*/ 108 w 108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29"/>
                  <a:gd name="T23" fmla="*/ 108 w 108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04" name="Freeform 152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>
                  <a:gd name="T0" fmla="*/ 112 w 112"/>
                  <a:gd name="T1" fmla="*/ 31 h 31"/>
                  <a:gd name="T2" fmla="*/ 8 w 112"/>
                  <a:gd name="T3" fmla="*/ 6 h 31"/>
                  <a:gd name="T4" fmla="*/ 6 w 112"/>
                  <a:gd name="T5" fmla="*/ 4 h 31"/>
                  <a:gd name="T6" fmla="*/ 4 w 112"/>
                  <a:gd name="T7" fmla="*/ 2 h 31"/>
                  <a:gd name="T8" fmla="*/ 2 w 112"/>
                  <a:gd name="T9" fmla="*/ 2 h 31"/>
                  <a:gd name="T10" fmla="*/ 0 w 112"/>
                  <a:gd name="T11" fmla="*/ 0 h 31"/>
                  <a:gd name="T12" fmla="*/ 108 w 112"/>
                  <a:gd name="T13" fmla="*/ 25 h 31"/>
                  <a:gd name="T14" fmla="*/ 110 w 112"/>
                  <a:gd name="T15" fmla="*/ 29 h 31"/>
                  <a:gd name="T16" fmla="*/ 112 w 112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31"/>
                  <a:gd name="T29" fmla="*/ 112 w 112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05" name="Freeform 153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8 w 114"/>
                  <a:gd name="T3" fmla="*/ 6 h 31"/>
                  <a:gd name="T4" fmla="*/ 8 w 114"/>
                  <a:gd name="T5" fmla="*/ 4 h 31"/>
                  <a:gd name="T6" fmla="*/ 8 w 114"/>
                  <a:gd name="T7" fmla="*/ 4 h 31"/>
                  <a:gd name="T8" fmla="*/ 4 w 114"/>
                  <a:gd name="T9" fmla="*/ 2 h 31"/>
                  <a:gd name="T10" fmla="*/ 0 w 114"/>
                  <a:gd name="T11" fmla="*/ 0 h 31"/>
                  <a:gd name="T12" fmla="*/ 110 w 114"/>
                  <a:gd name="T13" fmla="*/ 25 h 31"/>
                  <a:gd name="T14" fmla="*/ 112 w 114"/>
                  <a:gd name="T15" fmla="*/ 27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06" name="Freeform 154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>
                  <a:gd name="T0" fmla="*/ 116 w 116"/>
                  <a:gd name="T1" fmla="*/ 30 h 30"/>
                  <a:gd name="T2" fmla="*/ 8 w 116"/>
                  <a:gd name="T3" fmla="*/ 5 h 30"/>
                  <a:gd name="T4" fmla="*/ 4 w 116"/>
                  <a:gd name="T5" fmla="*/ 3 h 30"/>
                  <a:gd name="T6" fmla="*/ 0 w 116"/>
                  <a:gd name="T7" fmla="*/ 0 h 30"/>
                  <a:gd name="T8" fmla="*/ 112 w 116"/>
                  <a:gd name="T9" fmla="*/ 26 h 30"/>
                  <a:gd name="T10" fmla="*/ 114 w 116"/>
                  <a:gd name="T11" fmla="*/ 28 h 30"/>
                  <a:gd name="T12" fmla="*/ 116 w 116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30"/>
                  <a:gd name="T23" fmla="*/ 116 w 116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07" name="Freeform 155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7 w 117"/>
                  <a:gd name="T3" fmla="*/ 5 h 30"/>
                  <a:gd name="T4" fmla="*/ 3 w 117"/>
                  <a:gd name="T5" fmla="*/ 2 h 30"/>
                  <a:gd name="T6" fmla="*/ 0 w 117"/>
                  <a:gd name="T7" fmla="*/ 0 h 30"/>
                  <a:gd name="T8" fmla="*/ 113 w 117"/>
                  <a:gd name="T9" fmla="*/ 26 h 30"/>
                  <a:gd name="T10" fmla="*/ 115 w 117"/>
                  <a:gd name="T11" fmla="*/ 28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08" name="Freeform 156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5 w 117"/>
                  <a:gd name="T3" fmla="*/ 6 h 32"/>
                  <a:gd name="T4" fmla="*/ 2 w 117"/>
                  <a:gd name="T5" fmla="*/ 4 h 32"/>
                  <a:gd name="T6" fmla="*/ 0 w 117"/>
                  <a:gd name="T7" fmla="*/ 0 h 32"/>
                  <a:gd name="T8" fmla="*/ 113 w 117"/>
                  <a:gd name="T9" fmla="*/ 26 h 32"/>
                  <a:gd name="T10" fmla="*/ 115 w 117"/>
                  <a:gd name="T11" fmla="*/ 30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09" name="Freeform 157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4 w 117"/>
                  <a:gd name="T3" fmla="*/ 6 h 32"/>
                  <a:gd name="T4" fmla="*/ 2 w 117"/>
                  <a:gd name="T5" fmla="*/ 2 h 32"/>
                  <a:gd name="T6" fmla="*/ 0 w 117"/>
                  <a:gd name="T7" fmla="*/ 0 h 32"/>
                  <a:gd name="T8" fmla="*/ 114 w 117"/>
                  <a:gd name="T9" fmla="*/ 27 h 32"/>
                  <a:gd name="T10" fmla="*/ 115 w 117"/>
                  <a:gd name="T11" fmla="*/ 28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10" name="Freeform 158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4 w 117"/>
                  <a:gd name="T3" fmla="*/ 4 h 30"/>
                  <a:gd name="T4" fmla="*/ 2 w 117"/>
                  <a:gd name="T5" fmla="*/ 2 h 30"/>
                  <a:gd name="T6" fmla="*/ 0 w 117"/>
                  <a:gd name="T7" fmla="*/ 0 h 30"/>
                  <a:gd name="T8" fmla="*/ 114 w 117"/>
                  <a:gd name="T9" fmla="*/ 27 h 30"/>
                  <a:gd name="T10" fmla="*/ 116 w 117"/>
                  <a:gd name="T11" fmla="*/ 29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11" name="Freeform 159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>
                  <a:gd name="T0" fmla="*/ 116 w 116"/>
                  <a:gd name="T1" fmla="*/ 31 h 31"/>
                  <a:gd name="T2" fmla="*/ 2 w 116"/>
                  <a:gd name="T3" fmla="*/ 4 h 31"/>
                  <a:gd name="T4" fmla="*/ 2 w 116"/>
                  <a:gd name="T5" fmla="*/ 2 h 31"/>
                  <a:gd name="T6" fmla="*/ 0 w 116"/>
                  <a:gd name="T7" fmla="*/ 0 h 31"/>
                  <a:gd name="T8" fmla="*/ 0 w 116"/>
                  <a:gd name="T9" fmla="*/ 0 h 31"/>
                  <a:gd name="T10" fmla="*/ 2 w 116"/>
                  <a:gd name="T11" fmla="*/ 0 h 31"/>
                  <a:gd name="T12" fmla="*/ 112 w 116"/>
                  <a:gd name="T13" fmla="*/ 27 h 31"/>
                  <a:gd name="T14" fmla="*/ 114 w 116"/>
                  <a:gd name="T15" fmla="*/ 29 h 31"/>
                  <a:gd name="T16" fmla="*/ 116 w 116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31"/>
                  <a:gd name="T29" fmla="*/ 116 w 116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12" name="Freeform 160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0 w 114"/>
                  <a:gd name="T3" fmla="*/ 4 h 31"/>
                  <a:gd name="T4" fmla="*/ 0 w 114"/>
                  <a:gd name="T5" fmla="*/ 2 h 31"/>
                  <a:gd name="T6" fmla="*/ 0 w 114"/>
                  <a:gd name="T7" fmla="*/ 2 h 31"/>
                  <a:gd name="T8" fmla="*/ 2 w 114"/>
                  <a:gd name="T9" fmla="*/ 2 h 31"/>
                  <a:gd name="T10" fmla="*/ 6 w 114"/>
                  <a:gd name="T11" fmla="*/ 0 h 31"/>
                  <a:gd name="T12" fmla="*/ 110 w 114"/>
                  <a:gd name="T13" fmla="*/ 25 h 31"/>
                  <a:gd name="T14" fmla="*/ 112 w 114"/>
                  <a:gd name="T15" fmla="*/ 29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13" name="Freeform 161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>
                  <a:gd name="T0" fmla="*/ 110 w 110"/>
                  <a:gd name="T1" fmla="*/ 29 h 29"/>
                  <a:gd name="T2" fmla="*/ 0 w 110"/>
                  <a:gd name="T3" fmla="*/ 2 h 29"/>
                  <a:gd name="T4" fmla="*/ 2 w 110"/>
                  <a:gd name="T5" fmla="*/ 0 h 29"/>
                  <a:gd name="T6" fmla="*/ 5 w 110"/>
                  <a:gd name="T7" fmla="*/ 0 h 29"/>
                  <a:gd name="T8" fmla="*/ 106 w 110"/>
                  <a:gd name="T9" fmla="*/ 23 h 29"/>
                  <a:gd name="T10" fmla="*/ 108 w 110"/>
                  <a:gd name="T11" fmla="*/ 25 h 29"/>
                  <a:gd name="T12" fmla="*/ 110 w 110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29"/>
                  <a:gd name="T23" fmla="*/ 110 w 110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14" name="Freeform 162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>
                  <a:gd name="T0" fmla="*/ 104 w 104"/>
                  <a:gd name="T1" fmla="*/ 27 h 27"/>
                  <a:gd name="T2" fmla="*/ 0 w 104"/>
                  <a:gd name="T3" fmla="*/ 2 h 27"/>
                  <a:gd name="T4" fmla="*/ 1 w 104"/>
                  <a:gd name="T5" fmla="*/ 2 h 27"/>
                  <a:gd name="T6" fmla="*/ 5 w 104"/>
                  <a:gd name="T7" fmla="*/ 0 h 27"/>
                  <a:gd name="T8" fmla="*/ 100 w 104"/>
                  <a:gd name="T9" fmla="*/ 23 h 27"/>
                  <a:gd name="T10" fmla="*/ 102 w 104"/>
                  <a:gd name="T11" fmla="*/ 23 h 27"/>
                  <a:gd name="T12" fmla="*/ 102 w 104"/>
                  <a:gd name="T13" fmla="*/ 25 h 27"/>
                  <a:gd name="T14" fmla="*/ 104 w 104"/>
                  <a:gd name="T15" fmla="*/ 25 h 27"/>
                  <a:gd name="T16" fmla="*/ 104 w 104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4"/>
                  <a:gd name="T28" fmla="*/ 0 h 27"/>
                  <a:gd name="T29" fmla="*/ 104 w 104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15" name="Freeform 163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>
                  <a:gd name="T0" fmla="*/ 101 w 101"/>
                  <a:gd name="T1" fmla="*/ 25 h 25"/>
                  <a:gd name="T2" fmla="*/ 0 w 101"/>
                  <a:gd name="T3" fmla="*/ 2 h 25"/>
                  <a:gd name="T4" fmla="*/ 4 w 101"/>
                  <a:gd name="T5" fmla="*/ 0 h 25"/>
                  <a:gd name="T6" fmla="*/ 8 w 101"/>
                  <a:gd name="T7" fmla="*/ 0 h 25"/>
                  <a:gd name="T8" fmla="*/ 8 w 101"/>
                  <a:gd name="T9" fmla="*/ 0 h 25"/>
                  <a:gd name="T10" fmla="*/ 10 w 101"/>
                  <a:gd name="T11" fmla="*/ 0 h 25"/>
                  <a:gd name="T12" fmla="*/ 97 w 101"/>
                  <a:gd name="T13" fmla="*/ 19 h 25"/>
                  <a:gd name="T14" fmla="*/ 99 w 101"/>
                  <a:gd name="T15" fmla="*/ 23 h 25"/>
                  <a:gd name="T16" fmla="*/ 101 w 101"/>
                  <a:gd name="T17" fmla="*/ 25 h 25"/>
                  <a:gd name="T18" fmla="*/ 101 w 101"/>
                  <a:gd name="T19" fmla="*/ 25 h 25"/>
                  <a:gd name="T20" fmla="*/ 101 w 101"/>
                  <a:gd name="T21" fmla="*/ 25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25"/>
                  <a:gd name="T35" fmla="*/ 101 w 10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16" name="Freeform 164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>
                  <a:gd name="T0" fmla="*/ 95 w 95"/>
                  <a:gd name="T1" fmla="*/ 24 h 24"/>
                  <a:gd name="T2" fmla="*/ 0 w 95"/>
                  <a:gd name="T3" fmla="*/ 1 h 24"/>
                  <a:gd name="T4" fmla="*/ 2 w 95"/>
                  <a:gd name="T5" fmla="*/ 1 h 24"/>
                  <a:gd name="T6" fmla="*/ 4 w 95"/>
                  <a:gd name="T7" fmla="*/ 1 h 24"/>
                  <a:gd name="T8" fmla="*/ 6 w 95"/>
                  <a:gd name="T9" fmla="*/ 1 h 24"/>
                  <a:gd name="T10" fmla="*/ 10 w 95"/>
                  <a:gd name="T11" fmla="*/ 0 h 24"/>
                  <a:gd name="T12" fmla="*/ 91 w 95"/>
                  <a:gd name="T13" fmla="*/ 19 h 24"/>
                  <a:gd name="T14" fmla="*/ 93 w 95"/>
                  <a:gd name="T15" fmla="*/ 20 h 24"/>
                  <a:gd name="T16" fmla="*/ 95 w 95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4"/>
                  <a:gd name="T29" fmla="*/ 95 w 95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17" name="Freeform 165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>
                  <a:gd name="T0" fmla="*/ 87 w 87"/>
                  <a:gd name="T1" fmla="*/ 20 h 20"/>
                  <a:gd name="T2" fmla="*/ 0 w 87"/>
                  <a:gd name="T3" fmla="*/ 1 h 20"/>
                  <a:gd name="T4" fmla="*/ 4 w 87"/>
                  <a:gd name="T5" fmla="*/ 0 h 20"/>
                  <a:gd name="T6" fmla="*/ 8 w 87"/>
                  <a:gd name="T7" fmla="*/ 0 h 20"/>
                  <a:gd name="T8" fmla="*/ 83 w 87"/>
                  <a:gd name="T9" fmla="*/ 17 h 20"/>
                  <a:gd name="T10" fmla="*/ 85 w 87"/>
                  <a:gd name="T11" fmla="*/ 19 h 20"/>
                  <a:gd name="T12" fmla="*/ 87 w 8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0"/>
                  <a:gd name="T23" fmla="*/ 87 w 8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18" name="Freeform 166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>
                  <a:gd name="T0" fmla="*/ 81 w 81"/>
                  <a:gd name="T1" fmla="*/ 21 h 21"/>
                  <a:gd name="T2" fmla="*/ 0 w 81"/>
                  <a:gd name="T3" fmla="*/ 2 h 21"/>
                  <a:gd name="T4" fmla="*/ 4 w 81"/>
                  <a:gd name="T5" fmla="*/ 2 h 21"/>
                  <a:gd name="T6" fmla="*/ 7 w 81"/>
                  <a:gd name="T7" fmla="*/ 0 h 21"/>
                  <a:gd name="T8" fmla="*/ 78 w 81"/>
                  <a:gd name="T9" fmla="*/ 17 h 21"/>
                  <a:gd name="T10" fmla="*/ 79 w 81"/>
                  <a:gd name="T11" fmla="*/ 19 h 21"/>
                  <a:gd name="T12" fmla="*/ 81 w 81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21"/>
                  <a:gd name="T23" fmla="*/ 81 w 81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19" name="Freeform 167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0 w 75"/>
                  <a:gd name="T3" fmla="*/ 4 h 21"/>
                  <a:gd name="T4" fmla="*/ 3 w 75"/>
                  <a:gd name="T5" fmla="*/ 2 h 21"/>
                  <a:gd name="T6" fmla="*/ 7 w 75"/>
                  <a:gd name="T7" fmla="*/ 0 h 21"/>
                  <a:gd name="T8" fmla="*/ 70 w 75"/>
                  <a:gd name="T9" fmla="*/ 15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20" name="Freeform 168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>
                  <a:gd name="T0" fmla="*/ 71 w 71"/>
                  <a:gd name="T1" fmla="*/ 19 h 19"/>
                  <a:gd name="T2" fmla="*/ 0 w 71"/>
                  <a:gd name="T3" fmla="*/ 2 h 19"/>
                  <a:gd name="T4" fmla="*/ 4 w 71"/>
                  <a:gd name="T5" fmla="*/ 2 h 19"/>
                  <a:gd name="T6" fmla="*/ 8 w 71"/>
                  <a:gd name="T7" fmla="*/ 0 h 19"/>
                  <a:gd name="T8" fmla="*/ 8 w 71"/>
                  <a:gd name="T9" fmla="*/ 0 h 19"/>
                  <a:gd name="T10" fmla="*/ 10 w 71"/>
                  <a:gd name="T11" fmla="*/ 0 h 19"/>
                  <a:gd name="T12" fmla="*/ 63 w 71"/>
                  <a:gd name="T13" fmla="*/ 13 h 19"/>
                  <a:gd name="T14" fmla="*/ 67 w 71"/>
                  <a:gd name="T15" fmla="*/ 15 h 19"/>
                  <a:gd name="T16" fmla="*/ 71 w 71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"/>
                  <a:gd name="T28" fmla="*/ 0 h 19"/>
                  <a:gd name="T29" fmla="*/ 71 w 7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21" name="Freeform 169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>
                  <a:gd name="T0" fmla="*/ 63 w 63"/>
                  <a:gd name="T1" fmla="*/ 17 h 17"/>
                  <a:gd name="T2" fmla="*/ 0 w 63"/>
                  <a:gd name="T3" fmla="*/ 2 h 17"/>
                  <a:gd name="T4" fmla="*/ 2 w 63"/>
                  <a:gd name="T5" fmla="*/ 2 h 17"/>
                  <a:gd name="T6" fmla="*/ 4 w 63"/>
                  <a:gd name="T7" fmla="*/ 2 h 17"/>
                  <a:gd name="T8" fmla="*/ 6 w 63"/>
                  <a:gd name="T9" fmla="*/ 2 h 17"/>
                  <a:gd name="T10" fmla="*/ 10 w 63"/>
                  <a:gd name="T11" fmla="*/ 0 h 17"/>
                  <a:gd name="T12" fmla="*/ 57 w 63"/>
                  <a:gd name="T13" fmla="*/ 11 h 17"/>
                  <a:gd name="T14" fmla="*/ 59 w 63"/>
                  <a:gd name="T15" fmla="*/ 15 h 17"/>
                  <a:gd name="T16" fmla="*/ 63 w 63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17"/>
                  <a:gd name="T29" fmla="*/ 63 w 6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22" name="Freeform 170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>
                  <a:gd name="T0" fmla="*/ 53 w 53"/>
                  <a:gd name="T1" fmla="*/ 15 h 15"/>
                  <a:gd name="T2" fmla="*/ 0 w 53"/>
                  <a:gd name="T3" fmla="*/ 2 h 15"/>
                  <a:gd name="T4" fmla="*/ 4 w 53"/>
                  <a:gd name="T5" fmla="*/ 0 h 15"/>
                  <a:gd name="T6" fmla="*/ 5 w 53"/>
                  <a:gd name="T7" fmla="*/ 0 h 15"/>
                  <a:gd name="T8" fmla="*/ 47 w 53"/>
                  <a:gd name="T9" fmla="*/ 9 h 15"/>
                  <a:gd name="T10" fmla="*/ 47 w 53"/>
                  <a:gd name="T11" fmla="*/ 9 h 15"/>
                  <a:gd name="T12" fmla="*/ 49 w 53"/>
                  <a:gd name="T13" fmla="*/ 11 h 15"/>
                  <a:gd name="T14" fmla="*/ 51 w 53"/>
                  <a:gd name="T15" fmla="*/ 13 h 15"/>
                  <a:gd name="T16" fmla="*/ 53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23" name="Freeform 171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>
                  <a:gd name="T0" fmla="*/ 47 w 47"/>
                  <a:gd name="T1" fmla="*/ 13 h 13"/>
                  <a:gd name="T2" fmla="*/ 0 w 47"/>
                  <a:gd name="T3" fmla="*/ 2 h 13"/>
                  <a:gd name="T4" fmla="*/ 3 w 47"/>
                  <a:gd name="T5" fmla="*/ 2 h 13"/>
                  <a:gd name="T6" fmla="*/ 5 w 47"/>
                  <a:gd name="T7" fmla="*/ 0 h 13"/>
                  <a:gd name="T8" fmla="*/ 7 w 47"/>
                  <a:gd name="T9" fmla="*/ 0 h 13"/>
                  <a:gd name="T10" fmla="*/ 7 w 47"/>
                  <a:gd name="T11" fmla="*/ 0 h 13"/>
                  <a:gd name="T12" fmla="*/ 38 w 47"/>
                  <a:gd name="T13" fmla="*/ 8 h 13"/>
                  <a:gd name="T14" fmla="*/ 41 w 47"/>
                  <a:gd name="T15" fmla="*/ 11 h 13"/>
                  <a:gd name="T16" fmla="*/ 45 w 47"/>
                  <a:gd name="T17" fmla="*/ 13 h 13"/>
                  <a:gd name="T18" fmla="*/ 45 w 47"/>
                  <a:gd name="T19" fmla="*/ 13 h 13"/>
                  <a:gd name="T20" fmla="*/ 47 w 47"/>
                  <a:gd name="T21" fmla="*/ 13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13"/>
                  <a:gd name="T35" fmla="*/ 47 w 47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24" name="Freeform 172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>
                  <a:gd name="T0" fmla="*/ 42 w 42"/>
                  <a:gd name="T1" fmla="*/ 11 h 11"/>
                  <a:gd name="T2" fmla="*/ 0 w 42"/>
                  <a:gd name="T3" fmla="*/ 2 h 11"/>
                  <a:gd name="T4" fmla="*/ 2 w 42"/>
                  <a:gd name="T5" fmla="*/ 2 h 11"/>
                  <a:gd name="T6" fmla="*/ 4 w 42"/>
                  <a:gd name="T7" fmla="*/ 0 h 11"/>
                  <a:gd name="T8" fmla="*/ 8 w 42"/>
                  <a:gd name="T9" fmla="*/ 0 h 11"/>
                  <a:gd name="T10" fmla="*/ 10 w 42"/>
                  <a:gd name="T11" fmla="*/ 0 h 11"/>
                  <a:gd name="T12" fmla="*/ 33 w 42"/>
                  <a:gd name="T13" fmla="*/ 6 h 11"/>
                  <a:gd name="T14" fmla="*/ 33 w 42"/>
                  <a:gd name="T15" fmla="*/ 6 h 11"/>
                  <a:gd name="T16" fmla="*/ 33 w 42"/>
                  <a:gd name="T17" fmla="*/ 6 h 11"/>
                  <a:gd name="T18" fmla="*/ 37 w 42"/>
                  <a:gd name="T19" fmla="*/ 8 h 11"/>
                  <a:gd name="T20" fmla="*/ 42 w 42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1"/>
                  <a:gd name="T35" fmla="*/ 42 w 42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25" name="Freeform 173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>
                  <a:gd name="T0" fmla="*/ 31 w 31"/>
                  <a:gd name="T1" fmla="*/ 10 h 10"/>
                  <a:gd name="T2" fmla="*/ 0 w 31"/>
                  <a:gd name="T3" fmla="*/ 2 h 10"/>
                  <a:gd name="T4" fmla="*/ 4 w 31"/>
                  <a:gd name="T5" fmla="*/ 2 h 10"/>
                  <a:gd name="T6" fmla="*/ 8 w 31"/>
                  <a:gd name="T7" fmla="*/ 0 h 10"/>
                  <a:gd name="T8" fmla="*/ 23 w 31"/>
                  <a:gd name="T9" fmla="*/ 4 h 10"/>
                  <a:gd name="T10" fmla="*/ 25 w 31"/>
                  <a:gd name="T11" fmla="*/ 6 h 10"/>
                  <a:gd name="T12" fmla="*/ 27 w 31"/>
                  <a:gd name="T13" fmla="*/ 8 h 10"/>
                  <a:gd name="T14" fmla="*/ 29 w 31"/>
                  <a:gd name="T15" fmla="*/ 10 h 10"/>
                  <a:gd name="T16" fmla="*/ 31 w 31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0"/>
                  <a:gd name="T29" fmla="*/ 31 w 3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26" name="Freeform 174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>
                  <a:gd name="T0" fmla="*/ 23 w 23"/>
                  <a:gd name="T1" fmla="*/ 8 h 8"/>
                  <a:gd name="T2" fmla="*/ 0 w 23"/>
                  <a:gd name="T3" fmla="*/ 2 h 8"/>
                  <a:gd name="T4" fmla="*/ 4 w 23"/>
                  <a:gd name="T5" fmla="*/ 0 h 8"/>
                  <a:gd name="T6" fmla="*/ 9 w 23"/>
                  <a:gd name="T7" fmla="*/ 0 h 8"/>
                  <a:gd name="T8" fmla="*/ 13 w 23"/>
                  <a:gd name="T9" fmla="*/ 2 h 8"/>
                  <a:gd name="T10" fmla="*/ 19 w 23"/>
                  <a:gd name="T11" fmla="*/ 4 h 8"/>
                  <a:gd name="T12" fmla="*/ 23 w 23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27" name="Freeform 175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>
                  <a:gd name="T0" fmla="*/ 15 w 15"/>
                  <a:gd name="T1" fmla="*/ 4 h 4"/>
                  <a:gd name="T2" fmla="*/ 0 w 15"/>
                  <a:gd name="T3" fmla="*/ 0 h 4"/>
                  <a:gd name="T4" fmla="*/ 4 w 15"/>
                  <a:gd name="T5" fmla="*/ 0 h 4"/>
                  <a:gd name="T6" fmla="*/ 7 w 15"/>
                  <a:gd name="T7" fmla="*/ 0 h 4"/>
                  <a:gd name="T8" fmla="*/ 11 w 15"/>
                  <a:gd name="T9" fmla="*/ 2 h 4"/>
                  <a:gd name="T10" fmla="*/ 15 w 1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4"/>
                  <a:gd name="T20" fmla="*/ 15 w 1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28" name="Freeform 176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0 h 2"/>
                  <a:gd name="T6" fmla="*/ 2 w 4"/>
                  <a:gd name="T7" fmla="*/ 0 h 2"/>
                  <a:gd name="T8" fmla="*/ 4 w 4"/>
                  <a:gd name="T9" fmla="*/ 0 h 2"/>
                  <a:gd name="T10" fmla="*/ 4 w 4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29" name="Freeform 177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>
                  <a:gd name="T0" fmla="*/ 92 w 134"/>
                  <a:gd name="T1" fmla="*/ 288 h 288"/>
                  <a:gd name="T2" fmla="*/ 102 w 134"/>
                  <a:gd name="T3" fmla="*/ 277 h 288"/>
                  <a:gd name="T4" fmla="*/ 110 w 134"/>
                  <a:gd name="T5" fmla="*/ 264 h 288"/>
                  <a:gd name="T6" fmla="*/ 117 w 134"/>
                  <a:gd name="T7" fmla="*/ 250 h 288"/>
                  <a:gd name="T8" fmla="*/ 123 w 134"/>
                  <a:gd name="T9" fmla="*/ 233 h 288"/>
                  <a:gd name="T10" fmla="*/ 127 w 134"/>
                  <a:gd name="T11" fmla="*/ 216 h 288"/>
                  <a:gd name="T12" fmla="*/ 130 w 134"/>
                  <a:gd name="T13" fmla="*/ 201 h 288"/>
                  <a:gd name="T14" fmla="*/ 134 w 134"/>
                  <a:gd name="T15" fmla="*/ 184 h 288"/>
                  <a:gd name="T16" fmla="*/ 134 w 134"/>
                  <a:gd name="T17" fmla="*/ 167 h 288"/>
                  <a:gd name="T18" fmla="*/ 134 w 134"/>
                  <a:gd name="T19" fmla="*/ 144 h 288"/>
                  <a:gd name="T20" fmla="*/ 132 w 134"/>
                  <a:gd name="T21" fmla="*/ 119 h 288"/>
                  <a:gd name="T22" fmla="*/ 129 w 134"/>
                  <a:gd name="T23" fmla="*/ 108 h 288"/>
                  <a:gd name="T24" fmla="*/ 127 w 134"/>
                  <a:gd name="T25" fmla="*/ 99 h 288"/>
                  <a:gd name="T26" fmla="*/ 119 w 134"/>
                  <a:gd name="T27" fmla="*/ 80 h 288"/>
                  <a:gd name="T28" fmla="*/ 110 w 134"/>
                  <a:gd name="T29" fmla="*/ 65 h 288"/>
                  <a:gd name="T30" fmla="*/ 106 w 134"/>
                  <a:gd name="T31" fmla="*/ 59 h 288"/>
                  <a:gd name="T32" fmla="*/ 104 w 134"/>
                  <a:gd name="T33" fmla="*/ 55 h 288"/>
                  <a:gd name="T34" fmla="*/ 91 w 134"/>
                  <a:gd name="T35" fmla="*/ 38 h 288"/>
                  <a:gd name="T36" fmla="*/ 77 w 134"/>
                  <a:gd name="T37" fmla="*/ 23 h 288"/>
                  <a:gd name="T38" fmla="*/ 60 w 134"/>
                  <a:gd name="T39" fmla="*/ 10 h 288"/>
                  <a:gd name="T40" fmla="*/ 47 w 134"/>
                  <a:gd name="T41" fmla="*/ 0 h 288"/>
                  <a:gd name="T42" fmla="*/ 43 w 134"/>
                  <a:gd name="T43" fmla="*/ 4 h 288"/>
                  <a:gd name="T44" fmla="*/ 34 w 134"/>
                  <a:gd name="T45" fmla="*/ 8 h 288"/>
                  <a:gd name="T46" fmla="*/ 22 w 134"/>
                  <a:gd name="T47" fmla="*/ 10 h 288"/>
                  <a:gd name="T48" fmla="*/ 13 w 134"/>
                  <a:gd name="T49" fmla="*/ 10 h 288"/>
                  <a:gd name="T50" fmla="*/ 3 w 134"/>
                  <a:gd name="T51" fmla="*/ 11 h 288"/>
                  <a:gd name="T52" fmla="*/ 0 w 134"/>
                  <a:gd name="T53" fmla="*/ 11 h 288"/>
                  <a:gd name="T54" fmla="*/ 15 w 134"/>
                  <a:gd name="T55" fmla="*/ 27 h 288"/>
                  <a:gd name="T56" fmla="*/ 30 w 134"/>
                  <a:gd name="T57" fmla="*/ 44 h 288"/>
                  <a:gd name="T58" fmla="*/ 47 w 134"/>
                  <a:gd name="T59" fmla="*/ 63 h 288"/>
                  <a:gd name="T60" fmla="*/ 58 w 134"/>
                  <a:gd name="T61" fmla="*/ 83 h 288"/>
                  <a:gd name="T62" fmla="*/ 72 w 134"/>
                  <a:gd name="T63" fmla="*/ 110 h 288"/>
                  <a:gd name="T64" fmla="*/ 81 w 134"/>
                  <a:gd name="T65" fmla="*/ 140 h 288"/>
                  <a:gd name="T66" fmla="*/ 83 w 134"/>
                  <a:gd name="T67" fmla="*/ 156 h 288"/>
                  <a:gd name="T68" fmla="*/ 85 w 134"/>
                  <a:gd name="T69" fmla="*/ 173 h 288"/>
                  <a:gd name="T70" fmla="*/ 87 w 134"/>
                  <a:gd name="T71" fmla="*/ 190 h 288"/>
                  <a:gd name="T72" fmla="*/ 85 w 134"/>
                  <a:gd name="T73" fmla="*/ 207 h 288"/>
                  <a:gd name="T74" fmla="*/ 79 w 134"/>
                  <a:gd name="T75" fmla="*/ 231 h 288"/>
                  <a:gd name="T76" fmla="*/ 70 w 134"/>
                  <a:gd name="T77" fmla="*/ 258 h 288"/>
                  <a:gd name="T78" fmla="*/ 62 w 134"/>
                  <a:gd name="T79" fmla="*/ 269 h 288"/>
                  <a:gd name="T80" fmla="*/ 53 w 134"/>
                  <a:gd name="T81" fmla="*/ 277 h 288"/>
                  <a:gd name="T82" fmla="*/ 53 w 134"/>
                  <a:gd name="T83" fmla="*/ 281 h 288"/>
                  <a:gd name="T84" fmla="*/ 53 w 134"/>
                  <a:gd name="T85" fmla="*/ 283 h 288"/>
                  <a:gd name="T86" fmla="*/ 58 w 134"/>
                  <a:gd name="T87" fmla="*/ 286 h 288"/>
                  <a:gd name="T88" fmla="*/ 70 w 134"/>
                  <a:gd name="T89" fmla="*/ 288 h 288"/>
                  <a:gd name="T90" fmla="*/ 83 w 134"/>
                  <a:gd name="T91" fmla="*/ 288 h 288"/>
                  <a:gd name="T92" fmla="*/ 92 w 134"/>
                  <a:gd name="T93" fmla="*/ 288 h 28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4"/>
                  <a:gd name="T142" fmla="*/ 0 h 288"/>
                  <a:gd name="T143" fmla="*/ 134 w 134"/>
                  <a:gd name="T144" fmla="*/ 288 h 28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30" name="Freeform 178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>
                  <a:gd name="T0" fmla="*/ 47 w 127"/>
                  <a:gd name="T1" fmla="*/ 4 h 260"/>
                  <a:gd name="T2" fmla="*/ 40 w 127"/>
                  <a:gd name="T3" fmla="*/ 0 h 260"/>
                  <a:gd name="T4" fmla="*/ 32 w 127"/>
                  <a:gd name="T5" fmla="*/ 0 h 260"/>
                  <a:gd name="T6" fmla="*/ 26 w 127"/>
                  <a:gd name="T7" fmla="*/ 0 h 260"/>
                  <a:gd name="T8" fmla="*/ 23 w 127"/>
                  <a:gd name="T9" fmla="*/ 2 h 260"/>
                  <a:gd name="T10" fmla="*/ 19 w 127"/>
                  <a:gd name="T11" fmla="*/ 4 h 260"/>
                  <a:gd name="T12" fmla="*/ 15 w 127"/>
                  <a:gd name="T13" fmla="*/ 8 h 260"/>
                  <a:gd name="T14" fmla="*/ 13 w 127"/>
                  <a:gd name="T15" fmla="*/ 14 h 260"/>
                  <a:gd name="T16" fmla="*/ 11 w 127"/>
                  <a:gd name="T17" fmla="*/ 19 h 260"/>
                  <a:gd name="T18" fmla="*/ 7 w 127"/>
                  <a:gd name="T19" fmla="*/ 44 h 260"/>
                  <a:gd name="T20" fmla="*/ 4 w 127"/>
                  <a:gd name="T21" fmla="*/ 70 h 260"/>
                  <a:gd name="T22" fmla="*/ 2 w 127"/>
                  <a:gd name="T23" fmla="*/ 97 h 260"/>
                  <a:gd name="T24" fmla="*/ 0 w 127"/>
                  <a:gd name="T25" fmla="*/ 124 h 260"/>
                  <a:gd name="T26" fmla="*/ 0 w 127"/>
                  <a:gd name="T27" fmla="*/ 150 h 260"/>
                  <a:gd name="T28" fmla="*/ 4 w 127"/>
                  <a:gd name="T29" fmla="*/ 173 h 260"/>
                  <a:gd name="T30" fmla="*/ 9 w 127"/>
                  <a:gd name="T31" fmla="*/ 196 h 260"/>
                  <a:gd name="T32" fmla="*/ 19 w 127"/>
                  <a:gd name="T33" fmla="*/ 215 h 260"/>
                  <a:gd name="T34" fmla="*/ 30 w 127"/>
                  <a:gd name="T35" fmla="*/ 234 h 260"/>
                  <a:gd name="T36" fmla="*/ 45 w 127"/>
                  <a:gd name="T37" fmla="*/ 249 h 260"/>
                  <a:gd name="T38" fmla="*/ 57 w 127"/>
                  <a:gd name="T39" fmla="*/ 256 h 260"/>
                  <a:gd name="T40" fmla="*/ 70 w 127"/>
                  <a:gd name="T41" fmla="*/ 260 h 260"/>
                  <a:gd name="T42" fmla="*/ 78 w 127"/>
                  <a:gd name="T43" fmla="*/ 260 h 260"/>
                  <a:gd name="T44" fmla="*/ 85 w 127"/>
                  <a:gd name="T45" fmla="*/ 260 h 260"/>
                  <a:gd name="T46" fmla="*/ 91 w 127"/>
                  <a:gd name="T47" fmla="*/ 258 h 260"/>
                  <a:gd name="T48" fmla="*/ 97 w 127"/>
                  <a:gd name="T49" fmla="*/ 254 h 260"/>
                  <a:gd name="T50" fmla="*/ 106 w 127"/>
                  <a:gd name="T51" fmla="*/ 243 h 260"/>
                  <a:gd name="T52" fmla="*/ 114 w 127"/>
                  <a:gd name="T53" fmla="*/ 228 h 260"/>
                  <a:gd name="T54" fmla="*/ 116 w 127"/>
                  <a:gd name="T55" fmla="*/ 226 h 260"/>
                  <a:gd name="T56" fmla="*/ 118 w 127"/>
                  <a:gd name="T57" fmla="*/ 224 h 260"/>
                  <a:gd name="T58" fmla="*/ 123 w 127"/>
                  <a:gd name="T59" fmla="*/ 211 h 260"/>
                  <a:gd name="T60" fmla="*/ 127 w 127"/>
                  <a:gd name="T61" fmla="*/ 196 h 260"/>
                  <a:gd name="T62" fmla="*/ 127 w 127"/>
                  <a:gd name="T63" fmla="*/ 182 h 260"/>
                  <a:gd name="T64" fmla="*/ 125 w 127"/>
                  <a:gd name="T65" fmla="*/ 167 h 260"/>
                  <a:gd name="T66" fmla="*/ 119 w 127"/>
                  <a:gd name="T67" fmla="*/ 139 h 260"/>
                  <a:gd name="T68" fmla="*/ 110 w 127"/>
                  <a:gd name="T69" fmla="*/ 110 h 260"/>
                  <a:gd name="T70" fmla="*/ 95 w 127"/>
                  <a:gd name="T71" fmla="*/ 74 h 260"/>
                  <a:gd name="T72" fmla="*/ 78 w 127"/>
                  <a:gd name="T73" fmla="*/ 42 h 260"/>
                  <a:gd name="T74" fmla="*/ 70 w 127"/>
                  <a:gd name="T75" fmla="*/ 29 h 260"/>
                  <a:gd name="T76" fmla="*/ 61 w 127"/>
                  <a:gd name="T77" fmla="*/ 17 h 260"/>
                  <a:gd name="T78" fmla="*/ 53 w 127"/>
                  <a:gd name="T79" fmla="*/ 10 h 260"/>
                  <a:gd name="T80" fmla="*/ 47 w 127"/>
                  <a:gd name="T81" fmla="*/ 4 h 2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260"/>
                  <a:gd name="T125" fmla="*/ 127 w 127"/>
                  <a:gd name="T126" fmla="*/ 260 h 2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31" name="Freeform 179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>
                  <a:gd name="T0" fmla="*/ 218 w 706"/>
                  <a:gd name="T1" fmla="*/ 68 h 450"/>
                  <a:gd name="T2" fmla="*/ 220 w 706"/>
                  <a:gd name="T3" fmla="*/ 74 h 450"/>
                  <a:gd name="T4" fmla="*/ 222 w 706"/>
                  <a:gd name="T5" fmla="*/ 80 h 450"/>
                  <a:gd name="T6" fmla="*/ 230 w 706"/>
                  <a:gd name="T7" fmla="*/ 89 h 450"/>
                  <a:gd name="T8" fmla="*/ 243 w 706"/>
                  <a:gd name="T9" fmla="*/ 110 h 450"/>
                  <a:gd name="T10" fmla="*/ 262 w 706"/>
                  <a:gd name="T11" fmla="*/ 129 h 450"/>
                  <a:gd name="T12" fmla="*/ 285 w 706"/>
                  <a:gd name="T13" fmla="*/ 146 h 450"/>
                  <a:gd name="T14" fmla="*/ 300 w 706"/>
                  <a:gd name="T15" fmla="*/ 156 h 450"/>
                  <a:gd name="T16" fmla="*/ 323 w 706"/>
                  <a:gd name="T17" fmla="*/ 169 h 450"/>
                  <a:gd name="T18" fmla="*/ 357 w 706"/>
                  <a:gd name="T19" fmla="*/ 180 h 450"/>
                  <a:gd name="T20" fmla="*/ 387 w 706"/>
                  <a:gd name="T21" fmla="*/ 180 h 450"/>
                  <a:gd name="T22" fmla="*/ 404 w 706"/>
                  <a:gd name="T23" fmla="*/ 180 h 450"/>
                  <a:gd name="T24" fmla="*/ 416 w 706"/>
                  <a:gd name="T25" fmla="*/ 188 h 450"/>
                  <a:gd name="T26" fmla="*/ 431 w 706"/>
                  <a:gd name="T27" fmla="*/ 195 h 450"/>
                  <a:gd name="T28" fmla="*/ 455 w 706"/>
                  <a:gd name="T29" fmla="*/ 207 h 450"/>
                  <a:gd name="T30" fmla="*/ 490 w 706"/>
                  <a:gd name="T31" fmla="*/ 222 h 450"/>
                  <a:gd name="T32" fmla="*/ 524 w 706"/>
                  <a:gd name="T33" fmla="*/ 239 h 450"/>
                  <a:gd name="T34" fmla="*/ 565 w 706"/>
                  <a:gd name="T35" fmla="*/ 264 h 450"/>
                  <a:gd name="T36" fmla="*/ 619 w 706"/>
                  <a:gd name="T37" fmla="*/ 305 h 450"/>
                  <a:gd name="T38" fmla="*/ 675 w 706"/>
                  <a:gd name="T39" fmla="*/ 360 h 450"/>
                  <a:gd name="T40" fmla="*/ 704 w 706"/>
                  <a:gd name="T41" fmla="*/ 396 h 450"/>
                  <a:gd name="T42" fmla="*/ 706 w 706"/>
                  <a:gd name="T43" fmla="*/ 402 h 450"/>
                  <a:gd name="T44" fmla="*/ 687 w 706"/>
                  <a:gd name="T45" fmla="*/ 398 h 450"/>
                  <a:gd name="T46" fmla="*/ 653 w 706"/>
                  <a:gd name="T47" fmla="*/ 389 h 450"/>
                  <a:gd name="T48" fmla="*/ 615 w 706"/>
                  <a:gd name="T49" fmla="*/ 383 h 450"/>
                  <a:gd name="T50" fmla="*/ 573 w 706"/>
                  <a:gd name="T51" fmla="*/ 385 h 450"/>
                  <a:gd name="T52" fmla="*/ 529 w 706"/>
                  <a:gd name="T53" fmla="*/ 391 h 450"/>
                  <a:gd name="T54" fmla="*/ 486 w 706"/>
                  <a:gd name="T55" fmla="*/ 402 h 450"/>
                  <a:gd name="T56" fmla="*/ 440 w 706"/>
                  <a:gd name="T57" fmla="*/ 415 h 450"/>
                  <a:gd name="T58" fmla="*/ 389 w 706"/>
                  <a:gd name="T59" fmla="*/ 431 h 450"/>
                  <a:gd name="T60" fmla="*/ 342 w 706"/>
                  <a:gd name="T61" fmla="*/ 446 h 450"/>
                  <a:gd name="T62" fmla="*/ 311 w 706"/>
                  <a:gd name="T63" fmla="*/ 446 h 450"/>
                  <a:gd name="T64" fmla="*/ 285 w 706"/>
                  <a:gd name="T65" fmla="*/ 417 h 450"/>
                  <a:gd name="T66" fmla="*/ 232 w 706"/>
                  <a:gd name="T67" fmla="*/ 372 h 450"/>
                  <a:gd name="T68" fmla="*/ 178 w 706"/>
                  <a:gd name="T69" fmla="*/ 341 h 450"/>
                  <a:gd name="T70" fmla="*/ 131 w 706"/>
                  <a:gd name="T71" fmla="*/ 323 h 450"/>
                  <a:gd name="T72" fmla="*/ 108 w 706"/>
                  <a:gd name="T73" fmla="*/ 309 h 450"/>
                  <a:gd name="T74" fmla="*/ 91 w 706"/>
                  <a:gd name="T75" fmla="*/ 302 h 450"/>
                  <a:gd name="T76" fmla="*/ 59 w 706"/>
                  <a:gd name="T77" fmla="*/ 288 h 450"/>
                  <a:gd name="T78" fmla="*/ 25 w 706"/>
                  <a:gd name="T79" fmla="*/ 277 h 450"/>
                  <a:gd name="T80" fmla="*/ 8 w 706"/>
                  <a:gd name="T81" fmla="*/ 271 h 450"/>
                  <a:gd name="T82" fmla="*/ 2 w 706"/>
                  <a:gd name="T83" fmla="*/ 264 h 450"/>
                  <a:gd name="T84" fmla="*/ 2 w 706"/>
                  <a:gd name="T85" fmla="*/ 256 h 450"/>
                  <a:gd name="T86" fmla="*/ 2 w 706"/>
                  <a:gd name="T87" fmla="*/ 243 h 450"/>
                  <a:gd name="T88" fmla="*/ 2 w 706"/>
                  <a:gd name="T89" fmla="*/ 220 h 450"/>
                  <a:gd name="T90" fmla="*/ 4 w 706"/>
                  <a:gd name="T91" fmla="*/ 197 h 450"/>
                  <a:gd name="T92" fmla="*/ 11 w 706"/>
                  <a:gd name="T93" fmla="*/ 178 h 450"/>
                  <a:gd name="T94" fmla="*/ 21 w 706"/>
                  <a:gd name="T95" fmla="*/ 165 h 450"/>
                  <a:gd name="T96" fmla="*/ 38 w 706"/>
                  <a:gd name="T97" fmla="*/ 159 h 450"/>
                  <a:gd name="T98" fmla="*/ 49 w 706"/>
                  <a:gd name="T99" fmla="*/ 154 h 450"/>
                  <a:gd name="T100" fmla="*/ 55 w 706"/>
                  <a:gd name="T101" fmla="*/ 123 h 450"/>
                  <a:gd name="T102" fmla="*/ 76 w 706"/>
                  <a:gd name="T103" fmla="*/ 76 h 450"/>
                  <a:gd name="T104" fmla="*/ 95 w 706"/>
                  <a:gd name="T105" fmla="*/ 40 h 450"/>
                  <a:gd name="T106" fmla="*/ 118 w 706"/>
                  <a:gd name="T107" fmla="*/ 13 h 450"/>
                  <a:gd name="T108" fmla="*/ 137 w 706"/>
                  <a:gd name="T109" fmla="*/ 0 h 450"/>
                  <a:gd name="T110" fmla="*/ 148 w 706"/>
                  <a:gd name="T111" fmla="*/ 0 h 450"/>
                  <a:gd name="T112" fmla="*/ 156 w 706"/>
                  <a:gd name="T113" fmla="*/ 8 h 450"/>
                  <a:gd name="T114" fmla="*/ 165 w 706"/>
                  <a:gd name="T115" fmla="*/ 27 h 450"/>
                  <a:gd name="T116" fmla="*/ 184 w 706"/>
                  <a:gd name="T117" fmla="*/ 49 h 450"/>
                  <a:gd name="T118" fmla="*/ 197 w 706"/>
                  <a:gd name="T119" fmla="*/ 63 h 450"/>
                  <a:gd name="T120" fmla="*/ 209 w 706"/>
                  <a:gd name="T121" fmla="*/ 68 h 4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06"/>
                  <a:gd name="T184" fmla="*/ 0 h 450"/>
                  <a:gd name="T185" fmla="*/ 706 w 706"/>
                  <a:gd name="T186" fmla="*/ 450 h 4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32" name="Freeform 180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>
                  <a:gd name="T0" fmla="*/ 110 w 133"/>
                  <a:gd name="T1" fmla="*/ 24 h 242"/>
                  <a:gd name="T2" fmla="*/ 104 w 133"/>
                  <a:gd name="T3" fmla="*/ 24 h 242"/>
                  <a:gd name="T4" fmla="*/ 99 w 133"/>
                  <a:gd name="T5" fmla="*/ 22 h 242"/>
                  <a:gd name="T6" fmla="*/ 89 w 133"/>
                  <a:gd name="T7" fmla="*/ 19 h 242"/>
                  <a:gd name="T8" fmla="*/ 84 w 133"/>
                  <a:gd name="T9" fmla="*/ 13 h 242"/>
                  <a:gd name="T10" fmla="*/ 76 w 133"/>
                  <a:gd name="T11" fmla="*/ 5 h 242"/>
                  <a:gd name="T12" fmla="*/ 68 w 133"/>
                  <a:gd name="T13" fmla="*/ 0 h 242"/>
                  <a:gd name="T14" fmla="*/ 65 w 133"/>
                  <a:gd name="T15" fmla="*/ 0 h 242"/>
                  <a:gd name="T16" fmla="*/ 61 w 133"/>
                  <a:gd name="T17" fmla="*/ 2 h 242"/>
                  <a:gd name="T18" fmla="*/ 55 w 133"/>
                  <a:gd name="T19" fmla="*/ 7 h 242"/>
                  <a:gd name="T20" fmla="*/ 49 w 133"/>
                  <a:gd name="T21" fmla="*/ 13 h 242"/>
                  <a:gd name="T22" fmla="*/ 46 w 133"/>
                  <a:gd name="T23" fmla="*/ 17 h 242"/>
                  <a:gd name="T24" fmla="*/ 42 w 133"/>
                  <a:gd name="T25" fmla="*/ 21 h 242"/>
                  <a:gd name="T26" fmla="*/ 40 w 133"/>
                  <a:gd name="T27" fmla="*/ 26 h 242"/>
                  <a:gd name="T28" fmla="*/ 36 w 133"/>
                  <a:gd name="T29" fmla="*/ 34 h 242"/>
                  <a:gd name="T30" fmla="*/ 25 w 133"/>
                  <a:gd name="T31" fmla="*/ 58 h 242"/>
                  <a:gd name="T32" fmla="*/ 13 w 133"/>
                  <a:gd name="T33" fmla="*/ 91 h 242"/>
                  <a:gd name="T34" fmla="*/ 8 w 133"/>
                  <a:gd name="T35" fmla="*/ 112 h 242"/>
                  <a:gd name="T36" fmla="*/ 4 w 133"/>
                  <a:gd name="T37" fmla="*/ 131 h 242"/>
                  <a:gd name="T38" fmla="*/ 2 w 133"/>
                  <a:gd name="T39" fmla="*/ 149 h 242"/>
                  <a:gd name="T40" fmla="*/ 0 w 133"/>
                  <a:gd name="T41" fmla="*/ 170 h 242"/>
                  <a:gd name="T42" fmla="*/ 0 w 133"/>
                  <a:gd name="T43" fmla="*/ 184 h 242"/>
                  <a:gd name="T44" fmla="*/ 2 w 133"/>
                  <a:gd name="T45" fmla="*/ 199 h 242"/>
                  <a:gd name="T46" fmla="*/ 2 w 133"/>
                  <a:gd name="T47" fmla="*/ 212 h 242"/>
                  <a:gd name="T48" fmla="*/ 6 w 133"/>
                  <a:gd name="T49" fmla="*/ 225 h 242"/>
                  <a:gd name="T50" fmla="*/ 10 w 133"/>
                  <a:gd name="T51" fmla="*/ 235 h 242"/>
                  <a:gd name="T52" fmla="*/ 13 w 133"/>
                  <a:gd name="T53" fmla="*/ 240 h 242"/>
                  <a:gd name="T54" fmla="*/ 15 w 133"/>
                  <a:gd name="T55" fmla="*/ 240 h 242"/>
                  <a:gd name="T56" fmla="*/ 19 w 133"/>
                  <a:gd name="T57" fmla="*/ 240 h 242"/>
                  <a:gd name="T58" fmla="*/ 27 w 133"/>
                  <a:gd name="T59" fmla="*/ 242 h 242"/>
                  <a:gd name="T60" fmla="*/ 30 w 133"/>
                  <a:gd name="T61" fmla="*/ 240 h 242"/>
                  <a:gd name="T62" fmla="*/ 32 w 133"/>
                  <a:gd name="T63" fmla="*/ 235 h 242"/>
                  <a:gd name="T64" fmla="*/ 34 w 133"/>
                  <a:gd name="T65" fmla="*/ 223 h 242"/>
                  <a:gd name="T66" fmla="*/ 38 w 133"/>
                  <a:gd name="T67" fmla="*/ 203 h 242"/>
                  <a:gd name="T68" fmla="*/ 46 w 133"/>
                  <a:gd name="T69" fmla="*/ 180 h 242"/>
                  <a:gd name="T70" fmla="*/ 53 w 133"/>
                  <a:gd name="T71" fmla="*/ 165 h 242"/>
                  <a:gd name="T72" fmla="*/ 59 w 133"/>
                  <a:gd name="T73" fmla="*/ 149 h 242"/>
                  <a:gd name="T74" fmla="*/ 68 w 133"/>
                  <a:gd name="T75" fmla="*/ 134 h 242"/>
                  <a:gd name="T76" fmla="*/ 76 w 133"/>
                  <a:gd name="T77" fmla="*/ 121 h 242"/>
                  <a:gd name="T78" fmla="*/ 82 w 133"/>
                  <a:gd name="T79" fmla="*/ 113 h 242"/>
                  <a:gd name="T80" fmla="*/ 87 w 133"/>
                  <a:gd name="T81" fmla="*/ 106 h 242"/>
                  <a:gd name="T82" fmla="*/ 93 w 133"/>
                  <a:gd name="T83" fmla="*/ 98 h 242"/>
                  <a:gd name="T84" fmla="*/ 103 w 133"/>
                  <a:gd name="T85" fmla="*/ 91 h 242"/>
                  <a:gd name="T86" fmla="*/ 108 w 133"/>
                  <a:gd name="T87" fmla="*/ 87 h 242"/>
                  <a:gd name="T88" fmla="*/ 114 w 133"/>
                  <a:gd name="T89" fmla="*/ 87 h 242"/>
                  <a:gd name="T90" fmla="*/ 112 w 133"/>
                  <a:gd name="T91" fmla="*/ 89 h 242"/>
                  <a:gd name="T92" fmla="*/ 106 w 133"/>
                  <a:gd name="T93" fmla="*/ 96 h 242"/>
                  <a:gd name="T94" fmla="*/ 97 w 133"/>
                  <a:gd name="T95" fmla="*/ 108 h 242"/>
                  <a:gd name="T96" fmla="*/ 89 w 133"/>
                  <a:gd name="T97" fmla="*/ 119 h 242"/>
                  <a:gd name="T98" fmla="*/ 85 w 133"/>
                  <a:gd name="T99" fmla="*/ 123 h 242"/>
                  <a:gd name="T100" fmla="*/ 87 w 133"/>
                  <a:gd name="T101" fmla="*/ 125 h 242"/>
                  <a:gd name="T102" fmla="*/ 95 w 133"/>
                  <a:gd name="T103" fmla="*/ 121 h 242"/>
                  <a:gd name="T104" fmla="*/ 104 w 133"/>
                  <a:gd name="T105" fmla="*/ 113 h 242"/>
                  <a:gd name="T106" fmla="*/ 114 w 133"/>
                  <a:gd name="T107" fmla="*/ 102 h 242"/>
                  <a:gd name="T108" fmla="*/ 123 w 133"/>
                  <a:gd name="T109" fmla="*/ 89 h 242"/>
                  <a:gd name="T110" fmla="*/ 131 w 133"/>
                  <a:gd name="T111" fmla="*/ 76 h 242"/>
                  <a:gd name="T112" fmla="*/ 133 w 133"/>
                  <a:gd name="T113" fmla="*/ 66 h 242"/>
                  <a:gd name="T114" fmla="*/ 127 w 133"/>
                  <a:gd name="T115" fmla="*/ 55 h 242"/>
                  <a:gd name="T116" fmla="*/ 120 w 133"/>
                  <a:gd name="T117" fmla="*/ 43 h 242"/>
                  <a:gd name="T118" fmla="*/ 112 w 133"/>
                  <a:gd name="T119" fmla="*/ 32 h 242"/>
                  <a:gd name="T120" fmla="*/ 110 w 133"/>
                  <a:gd name="T121" fmla="*/ 24 h 2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242"/>
                  <a:gd name="T185" fmla="*/ 133 w 133"/>
                  <a:gd name="T186" fmla="*/ 242 h 2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33" name="Freeform 181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>
                  <a:gd name="T0" fmla="*/ 65 w 65"/>
                  <a:gd name="T1" fmla="*/ 36 h 72"/>
                  <a:gd name="T2" fmla="*/ 65 w 65"/>
                  <a:gd name="T3" fmla="*/ 36 h 72"/>
                  <a:gd name="T4" fmla="*/ 63 w 65"/>
                  <a:gd name="T5" fmla="*/ 34 h 72"/>
                  <a:gd name="T6" fmla="*/ 63 w 65"/>
                  <a:gd name="T7" fmla="*/ 34 h 72"/>
                  <a:gd name="T8" fmla="*/ 63 w 65"/>
                  <a:gd name="T9" fmla="*/ 34 h 72"/>
                  <a:gd name="T10" fmla="*/ 63 w 65"/>
                  <a:gd name="T11" fmla="*/ 34 h 72"/>
                  <a:gd name="T12" fmla="*/ 63 w 65"/>
                  <a:gd name="T13" fmla="*/ 32 h 72"/>
                  <a:gd name="T14" fmla="*/ 63 w 65"/>
                  <a:gd name="T15" fmla="*/ 32 h 72"/>
                  <a:gd name="T16" fmla="*/ 63 w 65"/>
                  <a:gd name="T17" fmla="*/ 32 h 72"/>
                  <a:gd name="T18" fmla="*/ 63 w 65"/>
                  <a:gd name="T19" fmla="*/ 30 h 72"/>
                  <a:gd name="T20" fmla="*/ 63 w 65"/>
                  <a:gd name="T21" fmla="*/ 30 h 72"/>
                  <a:gd name="T22" fmla="*/ 63 w 65"/>
                  <a:gd name="T23" fmla="*/ 28 h 72"/>
                  <a:gd name="T24" fmla="*/ 61 w 65"/>
                  <a:gd name="T25" fmla="*/ 26 h 72"/>
                  <a:gd name="T26" fmla="*/ 61 w 65"/>
                  <a:gd name="T27" fmla="*/ 26 h 72"/>
                  <a:gd name="T28" fmla="*/ 61 w 65"/>
                  <a:gd name="T29" fmla="*/ 26 h 72"/>
                  <a:gd name="T30" fmla="*/ 61 w 65"/>
                  <a:gd name="T31" fmla="*/ 24 h 72"/>
                  <a:gd name="T32" fmla="*/ 54 w 65"/>
                  <a:gd name="T33" fmla="*/ 22 h 72"/>
                  <a:gd name="T34" fmla="*/ 46 w 65"/>
                  <a:gd name="T35" fmla="*/ 21 h 72"/>
                  <a:gd name="T36" fmla="*/ 42 w 65"/>
                  <a:gd name="T37" fmla="*/ 19 h 72"/>
                  <a:gd name="T38" fmla="*/ 33 w 65"/>
                  <a:gd name="T39" fmla="*/ 9 h 72"/>
                  <a:gd name="T40" fmla="*/ 23 w 65"/>
                  <a:gd name="T41" fmla="*/ 2 h 72"/>
                  <a:gd name="T42" fmla="*/ 18 w 65"/>
                  <a:gd name="T43" fmla="*/ 2 h 72"/>
                  <a:gd name="T44" fmla="*/ 23 w 65"/>
                  <a:gd name="T45" fmla="*/ 5 h 72"/>
                  <a:gd name="T46" fmla="*/ 29 w 65"/>
                  <a:gd name="T47" fmla="*/ 15 h 72"/>
                  <a:gd name="T48" fmla="*/ 38 w 65"/>
                  <a:gd name="T49" fmla="*/ 26 h 72"/>
                  <a:gd name="T50" fmla="*/ 35 w 65"/>
                  <a:gd name="T51" fmla="*/ 36 h 72"/>
                  <a:gd name="T52" fmla="*/ 19 w 65"/>
                  <a:gd name="T53" fmla="*/ 49 h 72"/>
                  <a:gd name="T54" fmla="*/ 4 w 65"/>
                  <a:gd name="T55" fmla="*/ 68 h 72"/>
                  <a:gd name="T56" fmla="*/ 6 w 65"/>
                  <a:gd name="T57" fmla="*/ 72 h 72"/>
                  <a:gd name="T58" fmla="*/ 16 w 65"/>
                  <a:gd name="T59" fmla="*/ 60 h 72"/>
                  <a:gd name="T60" fmla="*/ 36 w 65"/>
                  <a:gd name="T61" fmla="*/ 43 h 72"/>
                  <a:gd name="T62" fmla="*/ 57 w 65"/>
                  <a:gd name="T63" fmla="*/ 36 h 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72"/>
                  <a:gd name="T98" fmla="*/ 65 w 65"/>
                  <a:gd name="T99" fmla="*/ 72 h 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34" name="Freeform 182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0 w 4"/>
                  <a:gd name="T5" fmla="*/ 2 h 4"/>
                  <a:gd name="T6" fmla="*/ 0 w 4"/>
                  <a:gd name="T7" fmla="*/ 0 h 4"/>
                  <a:gd name="T8" fmla="*/ 0 w 4"/>
                  <a:gd name="T9" fmla="*/ 0 h 4"/>
                  <a:gd name="T10" fmla="*/ 2 w 4"/>
                  <a:gd name="T11" fmla="*/ 2 h 4"/>
                  <a:gd name="T12" fmla="*/ 4 w 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35" name="Freeform 183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>
                  <a:gd name="T0" fmla="*/ 14 w 14"/>
                  <a:gd name="T1" fmla="*/ 13 h 13"/>
                  <a:gd name="T2" fmla="*/ 12 w 14"/>
                  <a:gd name="T3" fmla="*/ 13 h 13"/>
                  <a:gd name="T4" fmla="*/ 8 w 14"/>
                  <a:gd name="T5" fmla="*/ 9 h 13"/>
                  <a:gd name="T6" fmla="*/ 6 w 14"/>
                  <a:gd name="T7" fmla="*/ 7 h 13"/>
                  <a:gd name="T8" fmla="*/ 0 w 14"/>
                  <a:gd name="T9" fmla="*/ 5 h 13"/>
                  <a:gd name="T10" fmla="*/ 0 w 14"/>
                  <a:gd name="T11" fmla="*/ 2 h 13"/>
                  <a:gd name="T12" fmla="*/ 2 w 14"/>
                  <a:gd name="T13" fmla="*/ 0 h 13"/>
                  <a:gd name="T14" fmla="*/ 8 w 14"/>
                  <a:gd name="T15" fmla="*/ 7 h 13"/>
                  <a:gd name="T16" fmla="*/ 14 w 14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3"/>
                  <a:gd name="T29" fmla="*/ 14 w 1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36" name="Freeform 184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>
                  <a:gd name="T0" fmla="*/ 0 w 18"/>
                  <a:gd name="T1" fmla="*/ 5 h 15"/>
                  <a:gd name="T2" fmla="*/ 2 w 18"/>
                  <a:gd name="T3" fmla="*/ 7 h 15"/>
                  <a:gd name="T4" fmla="*/ 4 w 18"/>
                  <a:gd name="T5" fmla="*/ 9 h 15"/>
                  <a:gd name="T6" fmla="*/ 6 w 18"/>
                  <a:gd name="T7" fmla="*/ 9 h 15"/>
                  <a:gd name="T8" fmla="*/ 8 w 18"/>
                  <a:gd name="T9" fmla="*/ 11 h 15"/>
                  <a:gd name="T10" fmla="*/ 14 w 18"/>
                  <a:gd name="T11" fmla="*/ 15 h 15"/>
                  <a:gd name="T12" fmla="*/ 18 w 18"/>
                  <a:gd name="T13" fmla="*/ 15 h 15"/>
                  <a:gd name="T14" fmla="*/ 10 w 18"/>
                  <a:gd name="T15" fmla="*/ 7 h 15"/>
                  <a:gd name="T16" fmla="*/ 2 w 18"/>
                  <a:gd name="T17" fmla="*/ 0 h 15"/>
                  <a:gd name="T18" fmla="*/ 2 w 18"/>
                  <a:gd name="T19" fmla="*/ 2 h 15"/>
                  <a:gd name="T20" fmla="*/ 0 w 18"/>
                  <a:gd name="T21" fmla="*/ 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37" name="Freeform 185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>
                  <a:gd name="T0" fmla="*/ 0 w 17"/>
                  <a:gd name="T1" fmla="*/ 6 h 19"/>
                  <a:gd name="T2" fmla="*/ 6 w 17"/>
                  <a:gd name="T3" fmla="*/ 13 h 19"/>
                  <a:gd name="T4" fmla="*/ 12 w 17"/>
                  <a:gd name="T5" fmla="*/ 19 h 19"/>
                  <a:gd name="T6" fmla="*/ 14 w 17"/>
                  <a:gd name="T7" fmla="*/ 19 h 19"/>
                  <a:gd name="T8" fmla="*/ 16 w 17"/>
                  <a:gd name="T9" fmla="*/ 19 h 19"/>
                  <a:gd name="T10" fmla="*/ 16 w 17"/>
                  <a:gd name="T11" fmla="*/ 19 h 19"/>
                  <a:gd name="T12" fmla="*/ 17 w 17"/>
                  <a:gd name="T13" fmla="*/ 19 h 19"/>
                  <a:gd name="T14" fmla="*/ 8 w 17"/>
                  <a:gd name="T15" fmla="*/ 9 h 19"/>
                  <a:gd name="T16" fmla="*/ 0 w 17"/>
                  <a:gd name="T17" fmla="*/ 0 h 19"/>
                  <a:gd name="T18" fmla="*/ 0 w 17"/>
                  <a:gd name="T19" fmla="*/ 4 h 19"/>
                  <a:gd name="T20" fmla="*/ 0 w 17"/>
                  <a:gd name="T21" fmla="*/ 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9"/>
                  <a:gd name="T35" fmla="*/ 17 w 1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38" name="Freeform 186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>
                  <a:gd name="T0" fmla="*/ 0 w 19"/>
                  <a:gd name="T1" fmla="*/ 6 h 21"/>
                  <a:gd name="T2" fmla="*/ 8 w 19"/>
                  <a:gd name="T3" fmla="*/ 13 h 21"/>
                  <a:gd name="T4" fmla="*/ 16 w 19"/>
                  <a:gd name="T5" fmla="*/ 21 h 21"/>
                  <a:gd name="T6" fmla="*/ 16 w 19"/>
                  <a:gd name="T7" fmla="*/ 21 h 21"/>
                  <a:gd name="T8" fmla="*/ 16 w 19"/>
                  <a:gd name="T9" fmla="*/ 21 h 21"/>
                  <a:gd name="T10" fmla="*/ 17 w 19"/>
                  <a:gd name="T11" fmla="*/ 21 h 21"/>
                  <a:gd name="T12" fmla="*/ 19 w 19"/>
                  <a:gd name="T13" fmla="*/ 19 h 21"/>
                  <a:gd name="T14" fmla="*/ 10 w 19"/>
                  <a:gd name="T15" fmla="*/ 10 h 21"/>
                  <a:gd name="T16" fmla="*/ 0 w 19"/>
                  <a:gd name="T17" fmla="*/ 0 h 21"/>
                  <a:gd name="T18" fmla="*/ 0 w 19"/>
                  <a:gd name="T19" fmla="*/ 2 h 21"/>
                  <a:gd name="T20" fmla="*/ 0 w 19"/>
                  <a:gd name="T21" fmla="*/ 2 h 21"/>
                  <a:gd name="T22" fmla="*/ 0 w 19"/>
                  <a:gd name="T23" fmla="*/ 4 h 21"/>
                  <a:gd name="T24" fmla="*/ 0 w 19"/>
                  <a:gd name="T25" fmla="*/ 6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1"/>
                  <a:gd name="T41" fmla="*/ 19 w 19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39" name="Freeform 187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>
                  <a:gd name="T0" fmla="*/ 0 w 19"/>
                  <a:gd name="T1" fmla="*/ 4 h 23"/>
                  <a:gd name="T2" fmla="*/ 8 w 19"/>
                  <a:gd name="T3" fmla="*/ 13 h 23"/>
                  <a:gd name="T4" fmla="*/ 17 w 19"/>
                  <a:gd name="T5" fmla="*/ 23 h 23"/>
                  <a:gd name="T6" fmla="*/ 19 w 19"/>
                  <a:gd name="T7" fmla="*/ 21 h 23"/>
                  <a:gd name="T8" fmla="*/ 19 w 19"/>
                  <a:gd name="T9" fmla="*/ 21 h 23"/>
                  <a:gd name="T10" fmla="*/ 10 w 19"/>
                  <a:gd name="T11" fmla="*/ 10 h 23"/>
                  <a:gd name="T12" fmla="*/ 0 w 19"/>
                  <a:gd name="T13" fmla="*/ 0 h 23"/>
                  <a:gd name="T14" fmla="*/ 0 w 19"/>
                  <a:gd name="T15" fmla="*/ 2 h 23"/>
                  <a:gd name="T16" fmla="*/ 0 w 19"/>
                  <a:gd name="T17" fmla="*/ 4 h 23"/>
                  <a:gd name="T18" fmla="*/ 0 w 19"/>
                  <a:gd name="T19" fmla="*/ 4 h 23"/>
                  <a:gd name="T20" fmla="*/ 0 w 19"/>
                  <a:gd name="T21" fmla="*/ 4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23"/>
                  <a:gd name="T35" fmla="*/ 19 w 19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40" name="Freeform 188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>
                  <a:gd name="T0" fmla="*/ 0 w 21"/>
                  <a:gd name="T1" fmla="*/ 6 h 25"/>
                  <a:gd name="T2" fmla="*/ 10 w 21"/>
                  <a:gd name="T3" fmla="*/ 16 h 25"/>
                  <a:gd name="T4" fmla="*/ 19 w 21"/>
                  <a:gd name="T5" fmla="*/ 25 h 25"/>
                  <a:gd name="T6" fmla="*/ 21 w 21"/>
                  <a:gd name="T7" fmla="*/ 25 h 25"/>
                  <a:gd name="T8" fmla="*/ 21 w 21"/>
                  <a:gd name="T9" fmla="*/ 23 h 25"/>
                  <a:gd name="T10" fmla="*/ 21 w 21"/>
                  <a:gd name="T11" fmla="*/ 23 h 25"/>
                  <a:gd name="T12" fmla="*/ 21 w 21"/>
                  <a:gd name="T13" fmla="*/ 23 h 25"/>
                  <a:gd name="T14" fmla="*/ 12 w 21"/>
                  <a:gd name="T15" fmla="*/ 12 h 25"/>
                  <a:gd name="T16" fmla="*/ 2 w 21"/>
                  <a:gd name="T17" fmla="*/ 0 h 25"/>
                  <a:gd name="T18" fmla="*/ 0 w 21"/>
                  <a:gd name="T19" fmla="*/ 4 h 25"/>
                  <a:gd name="T20" fmla="*/ 0 w 21"/>
                  <a:gd name="T21" fmla="*/ 6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5"/>
                  <a:gd name="T35" fmla="*/ 21 w 2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41" name="Freeform 189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>
                  <a:gd name="T0" fmla="*/ 0 w 23"/>
                  <a:gd name="T1" fmla="*/ 5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1 w 23"/>
                  <a:gd name="T9" fmla="*/ 24 h 26"/>
                  <a:gd name="T10" fmla="*/ 21 w 23"/>
                  <a:gd name="T11" fmla="*/ 24 h 26"/>
                  <a:gd name="T12" fmla="*/ 23 w 23"/>
                  <a:gd name="T13" fmla="*/ 22 h 26"/>
                  <a:gd name="T14" fmla="*/ 12 w 23"/>
                  <a:gd name="T15" fmla="*/ 11 h 26"/>
                  <a:gd name="T16" fmla="*/ 2 w 23"/>
                  <a:gd name="T17" fmla="*/ 0 h 26"/>
                  <a:gd name="T18" fmla="*/ 2 w 23"/>
                  <a:gd name="T19" fmla="*/ 1 h 26"/>
                  <a:gd name="T20" fmla="*/ 0 w 23"/>
                  <a:gd name="T21" fmla="*/ 5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6"/>
                  <a:gd name="T35" fmla="*/ 23 w 23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42" name="Freeform 190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>
                  <a:gd name="T0" fmla="*/ 0 w 23"/>
                  <a:gd name="T1" fmla="*/ 3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3 w 23"/>
                  <a:gd name="T9" fmla="*/ 22 h 26"/>
                  <a:gd name="T10" fmla="*/ 10 w 23"/>
                  <a:gd name="T11" fmla="*/ 11 h 26"/>
                  <a:gd name="T12" fmla="*/ 0 w 23"/>
                  <a:gd name="T13" fmla="*/ 0 h 26"/>
                  <a:gd name="T14" fmla="*/ 0 w 23"/>
                  <a:gd name="T15" fmla="*/ 2 h 26"/>
                  <a:gd name="T16" fmla="*/ 0 w 23"/>
                  <a:gd name="T17" fmla="*/ 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6"/>
                  <a:gd name="T29" fmla="*/ 23 w 23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43" name="Freeform 191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>
                  <a:gd name="T0" fmla="*/ 0 w 23"/>
                  <a:gd name="T1" fmla="*/ 6 h 28"/>
                  <a:gd name="T2" fmla="*/ 10 w 23"/>
                  <a:gd name="T3" fmla="*/ 17 h 28"/>
                  <a:gd name="T4" fmla="*/ 21 w 23"/>
                  <a:gd name="T5" fmla="*/ 28 h 28"/>
                  <a:gd name="T6" fmla="*/ 23 w 23"/>
                  <a:gd name="T7" fmla="*/ 26 h 28"/>
                  <a:gd name="T8" fmla="*/ 23 w 23"/>
                  <a:gd name="T9" fmla="*/ 26 h 28"/>
                  <a:gd name="T10" fmla="*/ 12 w 23"/>
                  <a:gd name="T11" fmla="*/ 13 h 28"/>
                  <a:gd name="T12" fmla="*/ 2 w 23"/>
                  <a:gd name="T13" fmla="*/ 0 h 28"/>
                  <a:gd name="T14" fmla="*/ 0 w 23"/>
                  <a:gd name="T15" fmla="*/ 4 h 28"/>
                  <a:gd name="T16" fmla="*/ 0 w 23"/>
                  <a:gd name="T17" fmla="*/ 6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8"/>
                  <a:gd name="T29" fmla="*/ 23 w 2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44" name="Freeform 192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>
                  <a:gd name="T0" fmla="*/ 0 w 25"/>
                  <a:gd name="T1" fmla="*/ 6 h 28"/>
                  <a:gd name="T2" fmla="*/ 10 w 25"/>
                  <a:gd name="T3" fmla="*/ 17 h 28"/>
                  <a:gd name="T4" fmla="*/ 23 w 25"/>
                  <a:gd name="T5" fmla="*/ 28 h 28"/>
                  <a:gd name="T6" fmla="*/ 23 w 25"/>
                  <a:gd name="T7" fmla="*/ 28 h 28"/>
                  <a:gd name="T8" fmla="*/ 23 w 25"/>
                  <a:gd name="T9" fmla="*/ 28 h 28"/>
                  <a:gd name="T10" fmla="*/ 23 w 25"/>
                  <a:gd name="T11" fmla="*/ 28 h 28"/>
                  <a:gd name="T12" fmla="*/ 23 w 25"/>
                  <a:gd name="T13" fmla="*/ 26 h 28"/>
                  <a:gd name="T14" fmla="*/ 25 w 25"/>
                  <a:gd name="T15" fmla="*/ 26 h 28"/>
                  <a:gd name="T16" fmla="*/ 25 w 25"/>
                  <a:gd name="T17" fmla="*/ 26 h 28"/>
                  <a:gd name="T18" fmla="*/ 12 w 25"/>
                  <a:gd name="T19" fmla="*/ 13 h 28"/>
                  <a:gd name="T20" fmla="*/ 2 w 25"/>
                  <a:gd name="T21" fmla="*/ 0 h 28"/>
                  <a:gd name="T22" fmla="*/ 2 w 25"/>
                  <a:gd name="T23" fmla="*/ 2 h 28"/>
                  <a:gd name="T24" fmla="*/ 0 w 25"/>
                  <a:gd name="T25" fmla="*/ 6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8"/>
                  <a:gd name="T41" fmla="*/ 25 w 25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45" name="Freeform 193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>
                  <a:gd name="T0" fmla="*/ 0 w 25"/>
                  <a:gd name="T1" fmla="*/ 4 h 30"/>
                  <a:gd name="T2" fmla="*/ 10 w 25"/>
                  <a:gd name="T3" fmla="*/ 17 h 30"/>
                  <a:gd name="T4" fmla="*/ 21 w 25"/>
                  <a:gd name="T5" fmla="*/ 30 h 30"/>
                  <a:gd name="T6" fmla="*/ 21 w 25"/>
                  <a:gd name="T7" fmla="*/ 30 h 30"/>
                  <a:gd name="T8" fmla="*/ 21 w 25"/>
                  <a:gd name="T9" fmla="*/ 30 h 30"/>
                  <a:gd name="T10" fmla="*/ 21 w 25"/>
                  <a:gd name="T11" fmla="*/ 30 h 30"/>
                  <a:gd name="T12" fmla="*/ 21 w 25"/>
                  <a:gd name="T13" fmla="*/ 28 h 30"/>
                  <a:gd name="T14" fmla="*/ 23 w 25"/>
                  <a:gd name="T15" fmla="*/ 28 h 30"/>
                  <a:gd name="T16" fmla="*/ 23 w 25"/>
                  <a:gd name="T17" fmla="*/ 27 h 30"/>
                  <a:gd name="T18" fmla="*/ 25 w 25"/>
                  <a:gd name="T19" fmla="*/ 27 h 30"/>
                  <a:gd name="T20" fmla="*/ 25 w 25"/>
                  <a:gd name="T21" fmla="*/ 27 h 30"/>
                  <a:gd name="T22" fmla="*/ 12 w 25"/>
                  <a:gd name="T23" fmla="*/ 13 h 30"/>
                  <a:gd name="T24" fmla="*/ 0 w 25"/>
                  <a:gd name="T25" fmla="*/ 0 h 30"/>
                  <a:gd name="T26" fmla="*/ 0 w 25"/>
                  <a:gd name="T27" fmla="*/ 2 h 30"/>
                  <a:gd name="T28" fmla="*/ 0 w 25"/>
                  <a:gd name="T29" fmla="*/ 4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0"/>
                  <a:gd name="T47" fmla="*/ 25 w 25"/>
                  <a:gd name="T48" fmla="*/ 30 h 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46" name="Freeform 194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>
                  <a:gd name="T0" fmla="*/ 0 w 25"/>
                  <a:gd name="T1" fmla="*/ 6 h 32"/>
                  <a:gd name="T2" fmla="*/ 10 w 25"/>
                  <a:gd name="T3" fmla="*/ 19 h 32"/>
                  <a:gd name="T4" fmla="*/ 23 w 25"/>
                  <a:gd name="T5" fmla="*/ 32 h 32"/>
                  <a:gd name="T6" fmla="*/ 23 w 25"/>
                  <a:gd name="T7" fmla="*/ 32 h 32"/>
                  <a:gd name="T8" fmla="*/ 23 w 25"/>
                  <a:gd name="T9" fmla="*/ 31 h 32"/>
                  <a:gd name="T10" fmla="*/ 25 w 25"/>
                  <a:gd name="T11" fmla="*/ 31 h 32"/>
                  <a:gd name="T12" fmla="*/ 25 w 25"/>
                  <a:gd name="T13" fmla="*/ 31 h 32"/>
                  <a:gd name="T14" fmla="*/ 25 w 25"/>
                  <a:gd name="T15" fmla="*/ 31 h 32"/>
                  <a:gd name="T16" fmla="*/ 25 w 25"/>
                  <a:gd name="T17" fmla="*/ 31 h 32"/>
                  <a:gd name="T18" fmla="*/ 25 w 25"/>
                  <a:gd name="T19" fmla="*/ 31 h 32"/>
                  <a:gd name="T20" fmla="*/ 25 w 25"/>
                  <a:gd name="T21" fmla="*/ 31 h 32"/>
                  <a:gd name="T22" fmla="*/ 12 w 25"/>
                  <a:gd name="T23" fmla="*/ 15 h 32"/>
                  <a:gd name="T24" fmla="*/ 2 w 25"/>
                  <a:gd name="T25" fmla="*/ 0 h 32"/>
                  <a:gd name="T26" fmla="*/ 0 w 25"/>
                  <a:gd name="T27" fmla="*/ 2 h 32"/>
                  <a:gd name="T28" fmla="*/ 0 w 25"/>
                  <a:gd name="T29" fmla="*/ 6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2"/>
                  <a:gd name="T47" fmla="*/ 25 w 25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47" name="Freeform 195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>
                  <a:gd name="T0" fmla="*/ 0 w 27"/>
                  <a:gd name="T1" fmla="*/ 6 h 33"/>
                  <a:gd name="T2" fmla="*/ 12 w 27"/>
                  <a:gd name="T3" fmla="*/ 19 h 33"/>
                  <a:gd name="T4" fmla="*/ 25 w 27"/>
                  <a:gd name="T5" fmla="*/ 33 h 33"/>
                  <a:gd name="T6" fmla="*/ 25 w 27"/>
                  <a:gd name="T7" fmla="*/ 33 h 33"/>
                  <a:gd name="T8" fmla="*/ 25 w 27"/>
                  <a:gd name="T9" fmla="*/ 33 h 33"/>
                  <a:gd name="T10" fmla="*/ 25 w 27"/>
                  <a:gd name="T11" fmla="*/ 33 h 33"/>
                  <a:gd name="T12" fmla="*/ 25 w 27"/>
                  <a:gd name="T13" fmla="*/ 33 h 33"/>
                  <a:gd name="T14" fmla="*/ 25 w 27"/>
                  <a:gd name="T15" fmla="*/ 33 h 33"/>
                  <a:gd name="T16" fmla="*/ 27 w 27"/>
                  <a:gd name="T17" fmla="*/ 31 h 33"/>
                  <a:gd name="T18" fmla="*/ 27 w 27"/>
                  <a:gd name="T19" fmla="*/ 31 h 33"/>
                  <a:gd name="T20" fmla="*/ 27 w 27"/>
                  <a:gd name="T21" fmla="*/ 31 h 33"/>
                  <a:gd name="T22" fmla="*/ 19 w 27"/>
                  <a:gd name="T23" fmla="*/ 23 h 33"/>
                  <a:gd name="T24" fmla="*/ 13 w 27"/>
                  <a:gd name="T25" fmla="*/ 16 h 33"/>
                  <a:gd name="T26" fmla="*/ 8 w 27"/>
                  <a:gd name="T27" fmla="*/ 8 h 33"/>
                  <a:gd name="T28" fmla="*/ 2 w 27"/>
                  <a:gd name="T29" fmla="*/ 0 h 33"/>
                  <a:gd name="T30" fmla="*/ 2 w 27"/>
                  <a:gd name="T31" fmla="*/ 2 h 33"/>
                  <a:gd name="T32" fmla="*/ 0 w 27"/>
                  <a:gd name="T33" fmla="*/ 6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3"/>
                  <a:gd name="T53" fmla="*/ 27 w 27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48" name="Freeform 196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>
                  <a:gd name="T0" fmla="*/ 0 w 188"/>
                  <a:gd name="T1" fmla="*/ 76 h 107"/>
                  <a:gd name="T2" fmla="*/ 10 w 188"/>
                  <a:gd name="T3" fmla="*/ 91 h 107"/>
                  <a:gd name="T4" fmla="*/ 23 w 188"/>
                  <a:gd name="T5" fmla="*/ 107 h 107"/>
                  <a:gd name="T6" fmla="*/ 25 w 188"/>
                  <a:gd name="T7" fmla="*/ 105 h 107"/>
                  <a:gd name="T8" fmla="*/ 25 w 188"/>
                  <a:gd name="T9" fmla="*/ 105 h 107"/>
                  <a:gd name="T10" fmla="*/ 25 w 188"/>
                  <a:gd name="T11" fmla="*/ 105 h 107"/>
                  <a:gd name="T12" fmla="*/ 25 w 188"/>
                  <a:gd name="T13" fmla="*/ 103 h 107"/>
                  <a:gd name="T14" fmla="*/ 27 w 188"/>
                  <a:gd name="T15" fmla="*/ 103 h 107"/>
                  <a:gd name="T16" fmla="*/ 25 w 188"/>
                  <a:gd name="T17" fmla="*/ 103 h 107"/>
                  <a:gd name="T18" fmla="*/ 19 w 188"/>
                  <a:gd name="T19" fmla="*/ 95 h 107"/>
                  <a:gd name="T20" fmla="*/ 11 w 188"/>
                  <a:gd name="T21" fmla="*/ 88 h 107"/>
                  <a:gd name="T22" fmla="*/ 6 w 188"/>
                  <a:gd name="T23" fmla="*/ 80 h 107"/>
                  <a:gd name="T24" fmla="*/ 0 w 188"/>
                  <a:gd name="T25" fmla="*/ 71 h 107"/>
                  <a:gd name="T26" fmla="*/ 0 w 188"/>
                  <a:gd name="T27" fmla="*/ 72 h 107"/>
                  <a:gd name="T28" fmla="*/ 0 w 188"/>
                  <a:gd name="T29" fmla="*/ 72 h 107"/>
                  <a:gd name="T30" fmla="*/ 0 w 188"/>
                  <a:gd name="T31" fmla="*/ 74 h 107"/>
                  <a:gd name="T32" fmla="*/ 0 w 188"/>
                  <a:gd name="T33" fmla="*/ 76 h 107"/>
                  <a:gd name="T34" fmla="*/ 188 w 188"/>
                  <a:gd name="T35" fmla="*/ 0 h 107"/>
                  <a:gd name="T36" fmla="*/ 188 w 188"/>
                  <a:gd name="T37" fmla="*/ 0 h 107"/>
                  <a:gd name="T38" fmla="*/ 188 w 188"/>
                  <a:gd name="T39" fmla="*/ 2 h 107"/>
                  <a:gd name="T40" fmla="*/ 188 w 188"/>
                  <a:gd name="T41" fmla="*/ 2 h 107"/>
                  <a:gd name="T42" fmla="*/ 188 w 188"/>
                  <a:gd name="T43" fmla="*/ 2 h 107"/>
                  <a:gd name="T44" fmla="*/ 188 w 188"/>
                  <a:gd name="T45" fmla="*/ 0 h 107"/>
                  <a:gd name="T46" fmla="*/ 188 w 188"/>
                  <a:gd name="T47" fmla="*/ 0 h 10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8"/>
                  <a:gd name="T73" fmla="*/ 0 h 107"/>
                  <a:gd name="T74" fmla="*/ 188 w 188"/>
                  <a:gd name="T75" fmla="*/ 107 h 10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49" name="Freeform 197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>
                  <a:gd name="T0" fmla="*/ 0 w 188"/>
                  <a:gd name="T1" fmla="*/ 75 h 106"/>
                  <a:gd name="T2" fmla="*/ 6 w 188"/>
                  <a:gd name="T3" fmla="*/ 83 h 106"/>
                  <a:gd name="T4" fmla="*/ 11 w 188"/>
                  <a:gd name="T5" fmla="*/ 91 h 106"/>
                  <a:gd name="T6" fmla="*/ 17 w 188"/>
                  <a:gd name="T7" fmla="*/ 98 h 106"/>
                  <a:gd name="T8" fmla="*/ 25 w 188"/>
                  <a:gd name="T9" fmla="*/ 106 h 106"/>
                  <a:gd name="T10" fmla="*/ 25 w 188"/>
                  <a:gd name="T11" fmla="*/ 106 h 106"/>
                  <a:gd name="T12" fmla="*/ 25 w 188"/>
                  <a:gd name="T13" fmla="*/ 104 h 106"/>
                  <a:gd name="T14" fmla="*/ 27 w 188"/>
                  <a:gd name="T15" fmla="*/ 104 h 106"/>
                  <a:gd name="T16" fmla="*/ 25 w 188"/>
                  <a:gd name="T17" fmla="*/ 104 h 106"/>
                  <a:gd name="T18" fmla="*/ 27 w 188"/>
                  <a:gd name="T19" fmla="*/ 104 h 106"/>
                  <a:gd name="T20" fmla="*/ 27 w 188"/>
                  <a:gd name="T21" fmla="*/ 102 h 106"/>
                  <a:gd name="T22" fmla="*/ 19 w 188"/>
                  <a:gd name="T23" fmla="*/ 94 h 106"/>
                  <a:gd name="T24" fmla="*/ 13 w 188"/>
                  <a:gd name="T25" fmla="*/ 87 h 106"/>
                  <a:gd name="T26" fmla="*/ 6 w 188"/>
                  <a:gd name="T27" fmla="*/ 79 h 106"/>
                  <a:gd name="T28" fmla="*/ 2 w 188"/>
                  <a:gd name="T29" fmla="*/ 70 h 106"/>
                  <a:gd name="T30" fmla="*/ 0 w 188"/>
                  <a:gd name="T31" fmla="*/ 72 h 106"/>
                  <a:gd name="T32" fmla="*/ 0 w 188"/>
                  <a:gd name="T33" fmla="*/ 73 h 106"/>
                  <a:gd name="T34" fmla="*/ 0 w 188"/>
                  <a:gd name="T35" fmla="*/ 75 h 106"/>
                  <a:gd name="T36" fmla="*/ 0 w 188"/>
                  <a:gd name="T37" fmla="*/ 75 h 106"/>
                  <a:gd name="T38" fmla="*/ 186 w 188"/>
                  <a:gd name="T39" fmla="*/ 0 h 106"/>
                  <a:gd name="T40" fmla="*/ 188 w 188"/>
                  <a:gd name="T41" fmla="*/ 0 h 106"/>
                  <a:gd name="T42" fmla="*/ 188 w 188"/>
                  <a:gd name="T43" fmla="*/ 3 h 106"/>
                  <a:gd name="T44" fmla="*/ 188 w 188"/>
                  <a:gd name="T45" fmla="*/ 3 h 106"/>
                  <a:gd name="T46" fmla="*/ 188 w 188"/>
                  <a:gd name="T47" fmla="*/ 5 h 106"/>
                  <a:gd name="T48" fmla="*/ 188 w 188"/>
                  <a:gd name="T49" fmla="*/ 5 h 106"/>
                  <a:gd name="T50" fmla="*/ 188 w 188"/>
                  <a:gd name="T51" fmla="*/ 5 h 106"/>
                  <a:gd name="T52" fmla="*/ 186 w 188"/>
                  <a:gd name="T53" fmla="*/ 3 h 106"/>
                  <a:gd name="T54" fmla="*/ 186 w 188"/>
                  <a:gd name="T55" fmla="*/ 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8"/>
                  <a:gd name="T85" fmla="*/ 0 h 106"/>
                  <a:gd name="T86" fmla="*/ 188 w 188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50" name="Freeform 198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>
                  <a:gd name="T0" fmla="*/ 188 w 188"/>
                  <a:gd name="T1" fmla="*/ 5 h 106"/>
                  <a:gd name="T2" fmla="*/ 188 w 188"/>
                  <a:gd name="T3" fmla="*/ 3 h 106"/>
                  <a:gd name="T4" fmla="*/ 188 w 188"/>
                  <a:gd name="T5" fmla="*/ 3 h 106"/>
                  <a:gd name="T6" fmla="*/ 186 w 188"/>
                  <a:gd name="T7" fmla="*/ 2 h 106"/>
                  <a:gd name="T8" fmla="*/ 184 w 188"/>
                  <a:gd name="T9" fmla="*/ 0 h 106"/>
                  <a:gd name="T10" fmla="*/ 182 w 188"/>
                  <a:gd name="T11" fmla="*/ 0 h 106"/>
                  <a:gd name="T12" fmla="*/ 182 w 188"/>
                  <a:gd name="T13" fmla="*/ 0 h 106"/>
                  <a:gd name="T14" fmla="*/ 184 w 188"/>
                  <a:gd name="T15" fmla="*/ 5 h 106"/>
                  <a:gd name="T16" fmla="*/ 186 w 188"/>
                  <a:gd name="T17" fmla="*/ 9 h 106"/>
                  <a:gd name="T18" fmla="*/ 186 w 188"/>
                  <a:gd name="T19" fmla="*/ 9 h 106"/>
                  <a:gd name="T20" fmla="*/ 186 w 188"/>
                  <a:gd name="T21" fmla="*/ 9 h 106"/>
                  <a:gd name="T22" fmla="*/ 186 w 188"/>
                  <a:gd name="T23" fmla="*/ 9 h 106"/>
                  <a:gd name="T24" fmla="*/ 188 w 188"/>
                  <a:gd name="T25" fmla="*/ 7 h 106"/>
                  <a:gd name="T26" fmla="*/ 188 w 188"/>
                  <a:gd name="T27" fmla="*/ 7 h 106"/>
                  <a:gd name="T28" fmla="*/ 188 w 188"/>
                  <a:gd name="T29" fmla="*/ 5 h 106"/>
                  <a:gd name="T30" fmla="*/ 0 w 188"/>
                  <a:gd name="T31" fmla="*/ 74 h 106"/>
                  <a:gd name="T32" fmla="*/ 6 w 188"/>
                  <a:gd name="T33" fmla="*/ 83 h 106"/>
                  <a:gd name="T34" fmla="*/ 11 w 188"/>
                  <a:gd name="T35" fmla="*/ 91 h 106"/>
                  <a:gd name="T36" fmla="*/ 19 w 188"/>
                  <a:gd name="T37" fmla="*/ 98 h 106"/>
                  <a:gd name="T38" fmla="*/ 25 w 188"/>
                  <a:gd name="T39" fmla="*/ 106 h 106"/>
                  <a:gd name="T40" fmla="*/ 25 w 188"/>
                  <a:gd name="T41" fmla="*/ 106 h 106"/>
                  <a:gd name="T42" fmla="*/ 25 w 188"/>
                  <a:gd name="T43" fmla="*/ 106 h 106"/>
                  <a:gd name="T44" fmla="*/ 27 w 188"/>
                  <a:gd name="T45" fmla="*/ 104 h 106"/>
                  <a:gd name="T46" fmla="*/ 29 w 188"/>
                  <a:gd name="T47" fmla="*/ 104 h 106"/>
                  <a:gd name="T48" fmla="*/ 21 w 188"/>
                  <a:gd name="T49" fmla="*/ 96 h 106"/>
                  <a:gd name="T50" fmla="*/ 13 w 188"/>
                  <a:gd name="T51" fmla="*/ 87 h 106"/>
                  <a:gd name="T52" fmla="*/ 8 w 188"/>
                  <a:gd name="T53" fmla="*/ 79 h 106"/>
                  <a:gd name="T54" fmla="*/ 2 w 188"/>
                  <a:gd name="T55" fmla="*/ 68 h 106"/>
                  <a:gd name="T56" fmla="*/ 2 w 188"/>
                  <a:gd name="T57" fmla="*/ 72 h 106"/>
                  <a:gd name="T58" fmla="*/ 0 w 188"/>
                  <a:gd name="T59" fmla="*/ 74 h 1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8"/>
                  <a:gd name="T91" fmla="*/ 0 h 106"/>
                  <a:gd name="T92" fmla="*/ 188 w 188"/>
                  <a:gd name="T93" fmla="*/ 106 h 1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51" name="Freeform 199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>
                  <a:gd name="T0" fmla="*/ 186 w 186"/>
                  <a:gd name="T1" fmla="*/ 9 h 106"/>
                  <a:gd name="T2" fmla="*/ 184 w 186"/>
                  <a:gd name="T3" fmla="*/ 7 h 106"/>
                  <a:gd name="T4" fmla="*/ 184 w 186"/>
                  <a:gd name="T5" fmla="*/ 4 h 106"/>
                  <a:gd name="T6" fmla="*/ 182 w 186"/>
                  <a:gd name="T7" fmla="*/ 2 h 106"/>
                  <a:gd name="T8" fmla="*/ 182 w 186"/>
                  <a:gd name="T9" fmla="*/ 2 h 106"/>
                  <a:gd name="T10" fmla="*/ 180 w 186"/>
                  <a:gd name="T11" fmla="*/ 2 h 106"/>
                  <a:gd name="T12" fmla="*/ 178 w 186"/>
                  <a:gd name="T13" fmla="*/ 0 h 106"/>
                  <a:gd name="T14" fmla="*/ 180 w 186"/>
                  <a:gd name="T15" fmla="*/ 7 h 106"/>
                  <a:gd name="T16" fmla="*/ 182 w 186"/>
                  <a:gd name="T17" fmla="*/ 15 h 106"/>
                  <a:gd name="T18" fmla="*/ 184 w 186"/>
                  <a:gd name="T19" fmla="*/ 13 h 106"/>
                  <a:gd name="T20" fmla="*/ 184 w 186"/>
                  <a:gd name="T21" fmla="*/ 11 h 106"/>
                  <a:gd name="T22" fmla="*/ 184 w 186"/>
                  <a:gd name="T23" fmla="*/ 11 h 106"/>
                  <a:gd name="T24" fmla="*/ 186 w 186"/>
                  <a:gd name="T25" fmla="*/ 9 h 106"/>
                  <a:gd name="T26" fmla="*/ 0 w 186"/>
                  <a:gd name="T27" fmla="*/ 74 h 106"/>
                  <a:gd name="T28" fmla="*/ 4 w 186"/>
                  <a:gd name="T29" fmla="*/ 83 h 106"/>
                  <a:gd name="T30" fmla="*/ 11 w 186"/>
                  <a:gd name="T31" fmla="*/ 91 h 106"/>
                  <a:gd name="T32" fmla="*/ 17 w 186"/>
                  <a:gd name="T33" fmla="*/ 98 h 106"/>
                  <a:gd name="T34" fmla="*/ 25 w 186"/>
                  <a:gd name="T35" fmla="*/ 106 h 106"/>
                  <a:gd name="T36" fmla="*/ 27 w 186"/>
                  <a:gd name="T37" fmla="*/ 106 h 106"/>
                  <a:gd name="T38" fmla="*/ 27 w 186"/>
                  <a:gd name="T39" fmla="*/ 104 h 106"/>
                  <a:gd name="T40" fmla="*/ 27 w 186"/>
                  <a:gd name="T41" fmla="*/ 104 h 106"/>
                  <a:gd name="T42" fmla="*/ 27 w 186"/>
                  <a:gd name="T43" fmla="*/ 104 h 106"/>
                  <a:gd name="T44" fmla="*/ 19 w 186"/>
                  <a:gd name="T45" fmla="*/ 96 h 106"/>
                  <a:gd name="T46" fmla="*/ 13 w 186"/>
                  <a:gd name="T47" fmla="*/ 87 h 106"/>
                  <a:gd name="T48" fmla="*/ 6 w 186"/>
                  <a:gd name="T49" fmla="*/ 77 h 106"/>
                  <a:gd name="T50" fmla="*/ 2 w 186"/>
                  <a:gd name="T51" fmla="*/ 68 h 106"/>
                  <a:gd name="T52" fmla="*/ 0 w 186"/>
                  <a:gd name="T53" fmla="*/ 70 h 106"/>
                  <a:gd name="T54" fmla="*/ 0 w 186"/>
                  <a:gd name="T55" fmla="*/ 74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6"/>
                  <a:gd name="T85" fmla="*/ 0 h 106"/>
                  <a:gd name="T86" fmla="*/ 186 w 186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52" name="Freeform 200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>
                  <a:gd name="T0" fmla="*/ 184 w 184"/>
                  <a:gd name="T1" fmla="*/ 11 h 106"/>
                  <a:gd name="T2" fmla="*/ 182 w 184"/>
                  <a:gd name="T3" fmla="*/ 7 h 106"/>
                  <a:gd name="T4" fmla="*/ 180 w 184"/>
                  <a:gd name="T5" fmla="*/ 2 h 106"/>
                  <a:gd name="T6" fmla="*/ 178 w 184"/>
                  <a:gd name="T7" fmla="*/ 2 h 106"/>
                  <a:gd name="T8" fmla="*/ 178 w 184"/>
                  <a:gd name="T9" fmla="*/ 0 h 106"/>
                  <a:gd name="T10" fmla="*/ 178 w 184"/>
                  <a:gd name="T11" fmla="*/ 0 h 106"/>
                  <a:gd name="T12" fmla="*/ 176 w 184"/>
                  <a:gd name="T13" fmla="*/ 0 h 106"/>
                  <a:gd name="T14" fmla="*/ 176 w 184"/>
                  <a:gd name="T15" fmla="*/ 0 h 106"/>
                  <a:gd name="T16" fmla="*/ 176 w 184"/>
                  <a:gd name="T17" fmla="*/ 0 h 106"/>
                  <a:gd name="T18" fmla="*/ 178 w 184"/>
                  <a:gd name="T19" fmla="*/ 7 h 106"/>
                  <a:gd name="T20" fmla="*/ 180 w 184"/>
                  <a:gd name="T21" fmla="*/ 17 h 106"/>
                  <a:gd name="T22" fmla="*/ 182 w 184"/>
                  <a:gd name="T23" fmla="*/ 15 h 106"/>
                  <a:gd name="T24" fmla="*/ 184 w 184"/>
                  <a:gd name="T25" fmla="*/ 11 h 106"/>
                  <a:gd name="T26" fmla="*/ 0 w 184"/>
                  <a:gd name="T27" fmla="*/ 70 h 106"/>
                  <a:gd name="T28" fmla="*/ 6 w 184"/>
                  <a:gd name="T29" fmla="*/ 81 h 106"/>
                  <a:gd name="T30" fmla="*/ 11 w 184"/>
                  <a:gd name="T31" fmla="*/ 89 h 106"/>
                  <a:gd name="T32" fmla="*/ 19 w 184"/>
                  <a:gd name="T33" fmla="*/ 98 h 106"/>
                  <a:gd name="T34" fmla="*/ 27 w 184"/>
                  <a:gd name="T35" fmla="*/ 106 h 106"/>
                  <a:gd name="T36" fmla="*/ 27 w 184"/>
                  <a:gd name="T37" fmla="*/ 104 h 106"/>
                  <a:gd name="T38" fmla="*/ 27 w 184"/>
                  <a:gd name="T39" fmla="*/ 104 h 106"/>
                  <a:gd name="T40" fmla="*/ 27 w 184"/>
                  <a:gd name="T41" fmla="*/ 104 h 106"/>
                  <a:gd name="T42" fmla="*/ 28 w 184"/>
                  <a:gd name="T43" fmla="*/ 102 h 106"/>
                  <a:gd name="T44" fmla="*/ 21 w 184"/>
                  <a:gd name="T45" fmla="*/ 95 h 106"/>
                  <a:gd name="T46" fmla="*/ 13 w 184"/>
                  <a:gd name="T47" fmla="*/ 85 h 106"/>
                  <a:gd name="T48" fmla="*/ 8 w 184"/>
                  <a:gd name="T49" fmla="*/ 76 h 106"/>
                  <a:gd name="T50" fmla="*/ 2 w 184"/>
                  <a:gd name="T51" fmla="*/ 64 h 106"/>
                  <a:gd name="T52" fmla="*/ 2 w 184"/>
                  <a:gd name="T53" fmla="*/ 68 h 106"/>
                  <a:gd name="T54" fmla="*/ 0 w 184"/>
                  <a:gd name="T55" fmla="*/ 7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4"/>
                  <a:gd name="T85" fmla="*/ 0 h 106"/>
                  <a:gd name="T86" fmla="*/ 184 w 184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53" name="Freeform 201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>
                  <a:gd name="T0" fmla="*/ 180 w 180"/>
                  <a:gd name="T1" fmla="*/ 76 h 165"/>
                  <a:gd name="T2" fmla="*/ 178 w 180"/>
                  <a:gd name="T3" fmla="*/ 68 h 165"/>
                  <a:gd name="T4" fmla="*/ 176 w 180"/>
                  <a:gd name="T5" fmla="*/ 61 h 165"/>
                  <a:gd name="T6" fmla="*/ 176 w 180"/>
                  <a:gd name="T7" fmla="*/ 61 h 165"/>
                  <a:gd name="T8" fmla="*/ 176 w 180"/>
                  <a:gd name="T9" fmla="*/ 61 h 165"/>
                  <a:gd name="T10" fmla="*/ 176 w 180"/>
                  <a:gd name="T11" fmla="*/ 61 h 165"/>
                  <a:gd name="T12" fmla="*/ 174 w 180"/>
                  <a:gd name="T13" fmla="*/ 61 h 165"/>
                  <a:gd name="T14" fmla="*/ 172 w 180"/>
                  <a:gd name="T15" fmla="*/ 61 h 165"/>
                  <a:gd name="T16" fmla="*/ 171 w 180"/>
                  <a:gd name="T17" fmla="*/ 59 h 165"/>
                  <a:gd name="T18" fmla="*/ 174 w 180"/>
                  <a:gd name="T19" fmla="*/ 70 h 165"/>
                  <a:gd name="T20" fmla="*/ 176 w 180"/>
                  <a:gd name="T21" fmla="*/ 80 h 165"/>
                  <a:gd name="T22" fmla="*/ 178 w 180"/>
                  <a:gd name="T23" fmla="*/ 78 h 165"/>
                  <a:gd name="T24" fmla="*/ 180 w 180"/>
                  <a:gd name="T25" fmla="*/ 76 h 165"/>
                  <a:gd name="T26" fmla="*/ 0 w 180"/>
                  <a:gd name="T27" fmla="*/ 129 h 165"/>
                  <a:gd name="T28" fmla="*/ 4 w 180"/>
                  <a:gd name="T29" fmla="*/ 138 h 165"/>
                  <a:gd name="T30" fmla="*/ 11 w 180"/>
                  <a:gd name="T31" fmla="*/ 148 h 165"/>
                  <a:gd name="T32" fmla="*/ 17 w 180"/>
                  <a:gd name="T33" fmla="*/ 157 h 165"/>
                  <a:gd name="T34" fmla="*/ 25 w 180"/>
                  <a:gd name="T35" fmla="*/ 165 h 165"/>
                  <a:gd name="T36" fmla="*/ 26 w 180"/>
                  <a:gd name="T37" fmla="*/ 163 h 165"/>
                  <a:gd name="T38" fmla="*/ 28 w 180"/>
                  <a:gd name="T39" fmla="*/ 163 h 165"/>
                  <a:gd name="T40" fmla="*/ 28 w 180"/>
                  <a:gd name="T41" fmla="*/ 163 h 165"/>
                  <a:gd name="T42" fmla="*/ 28 w 180"/>
                  <a:gd name="T43" fmla="*/ 161 h 165"/>
                  <a:gd name="T44" fmla="*/ 21 w 180"/>
                  <a:gd name="T45" fmla="*/ 154 h 165"/>
                  <a:gd name="T46" fmla="*/ 13 w 180"/>
                  <a:gd name="T47" fmla="*/ 144 h 165"/>
                  <a:gd name="T48" fmla="*/ 6 w 180"/>
                  <a:gd name="T49" fmla="*/ 135 h 165"/>
                  <a:gd name="T50" fmla="*/ 2 w 180"/>
                  <a:gd name="T51" fmla="*/ 123 h 165"/>
                  <a:gd name="T52" fmla="*/ 0 w 180"/>
                  <a:gd name="T53" fmla="*/ 125 h 165"/>
                  <a:gd name="T54" fmla="*/ 0 w 180"/>
                  <a:gd name="T55" fmla="*/ 129 h 165"/>
                  <a:gd name="T56" fmla="*/ 91 w 180"/>
                  <a:gd name="T57" fmla="*/ 0 h 165"/>
                  <a:gd name="T58" fmla="*/ 91 w 180"/>
                  <a:gd name="T59" fmla="*/ 0 h 165"/>
                  <a:gd name="T60" fmla="*/ 93 w 180"/>
                  <a:gd name="T61" fmla="*/ 2 h 165"/>
                  <a:gd name="T62" fmla="*/ 91 w 180"/>
                  <a:gd name="T63" fmla="*/ 2 h 165"/>
                  <a:gd name="T64" fmla="*/ 91 w 180"/>
                  <a:gd name="T65" fmla="*/ 2 h 165"/>
                  <a:gd name="T66" fmla="*/ 91 w 180"/>
                  <a:gd name="T67" fmla="*/ 0 h 165"/>
                  <a:gd name="T68" fmla="*/ 91 w 180"/>
                  <a:gd name="T69" fmla="*/ 0 h 1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165"/>
                  <a:gd name="T107" fmla="*/ 180 w 180"/>
                  <a:gd name="T108" fmla="*/ 165 h 16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54" name="Freeform 202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>
                  <a:gd name="T0" fmla="*/ 178 w 178"/>
                  <a:gd name="T1" fmla="*/ 78 h 163"/>
                  <a:gd name="T2" fmla="*/ 176 w 178"/>
                  <a:gd name="T3" fmla="*/ 68 h 163"/>
                  <a:gd name="T4" fmla="*/ 174 w 178"/>
                  <a:gd name="T5" fmla="*/ 61 h 163"/>
                  <a:gd name="T6" fmla="*/ 172 w 178"/>
                  <a:gd name="T7" fmla="*/ 59 h 163"/>
                  <a:gd name="T8" fmla="*/ 169 w 178"/>
                  <a:gd name="T9" fmla="*/ 59 h 163"/>
                  <a:gd name="T10" fmla="*/ 172 w 178"/>
                  <a:gd name="T11" fmla="*/ 70 h 163"/>
                  <a:gd name="T12" fmla="*/ 174 w 178"/>
                  <a:gd name="T13" fmla="*/ 83 h 163"/>
                  <a:gd name="T14" fmla="*/ 176 w 178"/>
                  <a:gd name="T15" fmla="*/ 80 h 163"/>
                  <a:gd name="T16" fmla="*/ 178 w 178"/>
                  <a:gd name="T17" fmla="*/ 78 h 163"/>
                  <a:gd name="T18" fmla="*/ 0 w 178"/>
                  <a:gd name="T19" fmla="*/ 125 h 163"/>
                  <a:gd name="T20" fmla="*/ 6 w 178"/>
                  <a:gd name="T21" fmla="*/ 137 h 163"/>
                  <a:gd name="T22" fmla="*/ 11 w 178"/>
                  <a:gd name="T23" fmla="*/ 146 h 163"/>
                  <a:gd name="T24" fmla="*/ 19 w 178"/>
                  <a:gd name="T25" fmla="*/ 156 h 163"/>
                  <a:gd name="T26" fmla="*/ 26 w 178"/>
                  <a:gd name="T27" fmla="*/ 163 h 163"/>
                  <a:gd name="T28" fmla="*/ 28 w 178"/>
                  <a:gd name="T29" fmla="*/ 163 h 163"/>
                  <a:gd name="T30" fmla="*/ 28 w 178"/>
                  <a:gd name="T31" fmla="*/ 163 h 163"/>
                  <a:gd name="T32" fmla="*/ 28 w 178"/>
                  <a:gd name="T33" fmla="*/ 161 h 163"/>
                  <a:gd name="T34" fmla="*/ 30 w 178"/>
                  <a:gd name="T35" fmla="*/ 161 h 163"/>
                  <a:gd name="T36" fmla="*/ 21 w 178"/>
                  <a:gd name="T37" fmla="*/ 152 h 163"/>
                  <a:gd name="T38" fmla="*/ 13 w 178"/>
                  <a:gd name="T39" fmla="*/ 142 h 163"/>
                  <a:gd name="T40" fmla="*/ 7 w 178"/>
                  <a:gd name="T41" fmla="*/ 131 h 163"/>
                  <a:gd name="T42" fmla="*/ 2 w 178"/>
                  <a:gd name="T43" fmla="*/ 119 h 163"/>
                  <a:gd name="T44" fmla="*/ 2 w 178"/>
                  <a:gd name="T45" fmla="*/ 121 h 163"/>
                  <a:gd name="T46" fmla="*/ 2 w 178"/>
                  <a:gd name="T47" fmla="*/ 121 h 163"/>
                  <a:gd name="T48" fmla="*/ 2 w 178"/>
                  <a:gd name="T49" fmla="*/ 123 h 163"/>
                  <a:gd name="T50" fmla="*/ 0 w 178"/>
                  <a:gd name="T51" fmla="*/ 125 h 163"/>
                  <a:gd name="T52" fmla="*/ 91 w 178"/>
                  <a:gd name="T53" fmla="*/ 0 h 163"/>
                  <a:gd name="T54" fmla="*/ 93 w 178"/>
                  <a:gd name="T55" fmla="*/ 2 h 163"/>
                  <a:gd name="T56" fmla="*/ 93 w 178"/>
                  <a:gd name="T57" fmla="*/ 4 h 163"/>
                  <a:gd name="T58" fmla="*/ 93 w 178"/>
                  <a:gd name="T59" fmla="*/ 4 h 163"/>
                  <a:gd name="T60" fmla="*/ 91 w 178"/>
                  <a:gd name="T61" fmla="*/ 4 h 163"/>
                  <a:gd name="T62" fmla="*/ 91 w 178"/>
                  <a:gd name="T63" fmla="*/ 2 h 163"/>
                  <a:gd name="T64" fmla="*/ 91 w 178"/>
                  <a:gd name="T65" fmla="*/ 0 h 1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"/>
                  <a:gd name="T100" fmla="*/ 0 h 163"/>
                  <a:gd name="T101" fmla="*/ 178 w 178"/>
                  <a:gd name="T102" fmla="*/ 163 h 1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55" name="Freeform 203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>
                  <a:gd name="T0" fmla="*/ 174 w 174"/>
                  <a:gd name="T1" fmla="*/ 78 h 159"/>
                  <a:gd name="T2" fmla="*/ 172 w 174"/>
                  <a:gd name="T3" fmla="*/ 68 h 159"/>
                  <a:gd name="T4" fmla="*/ 169 w 174"/>
                  <a:gd name="T5" fmla="*/ 57 h 159"/>
                  <a:gd name="T6" fmla="*/ 167 w 174"/>
                  <a:gd name="T7" fmla="*/ 57 h 159"/>
                  <a:gd name="T8" fmla="*/ 165 w 174"/>
                  <a:gd name="T9" fmla="*/ 55 h 159"/>
                  <a:gd name="T10" fmla="*/ 169 w 174"/>
                  <a:gd name="T11" fmla="*/ 68 h 159"/>
                  <a:gd name="T12" fmla="*/ 172 w 174"/>
                  <a:gd name="T13" fmla="*/ 83 h 159"/>
                  <a:gd name="T14" fmla="*/ 172 w 174"/>
                  <a:gd name="T15" fmla="*/ 81 h 159"/>
                  <a:gd name="T16" fmla="*/ 174 w 174"/>
                  <a:gd name="T17" fmla="*/ 78 h 159"/>
                  <a:gd name="T18" fmla="*/ 91 w 174"/>
                  <a:gd name="T19" fmla="*/ 0 h 159"/>
                  <a:gd name="T20" fmla="*/ 89 w 174"/>
                  <a:gd name="T21" fmla="*/ 0 h 159"/>
                  <a:gd name="T22" fmla="*/ 89 w 174"/>
                  <a:gd name="T23" fmla="*/ 0 h 159"/>
                  <a:gd name="T24" fmla="*/ 89 w 174"/>
                  <a:gd name="T25" fmla="*/ 2 h 159"/>
                  <a:gd name="T26" fmla="*/ 87 w 174"/>
                  <a:gd name="T27" fmla="*/ 4 h 159"/>
                  <a:gd name="T28" fmla="*/ 91 w 174"/>
                  <a:gd name="T29" fmla="*/ 4 h 159"/>
                  <a:gd name="T30" fmla="*/ 93 w 174"/>
                  <a:gd name="T31" fmla="*/ 4 h 159"/>
                  <a:gd name="T32" fmla="*/ 93 w 174"/>
                  <a:gd name="T33" fmla="*/ 2 h 159"/>
                  <a:gd name="T34" fmla="*/ 91 w 174"/>
                  <a:gd name="T35" fmla="*/ 0 h 159"/>
                  <a:gd name="T36" fmla="*/ 0 w 174"/>
                  <a:gd name="T37" fmla="*/ 121 h 159"/>
                  <a:gd name="T38" fmla="*/ 4 w 174"/>
                  <a:gd name="T39" fmla="*/ 133 h 159"/>
                  <a:gd name="T40" fmla="*/ 11 w 174"/>
                  <a:gd name="T41" fmla="*/ 142 h 159"/>
                  <a:gd name="T42" fmla="*/ 19 w 174"/>
                  <a:gd name="T43" fmla="*/ 152 h 159"/>
                  <a:gd name="T44" fmla="*/ 26 w 174"/>
                  <a:gd name="T45" fmla="*/ 159 h 159"/>
                  <a:gd name="T46" fmla="*/ 28 w 174"/>
                  <a:gd name="T47" fmla="*/ 159 h 159"/>
                  <a:gd name="T48" fmla="*/ 30 w 174"/>
                  <a:gd name="T49" fmla="*/ 157 h 159"/>
                  <a:gd name="T50" fmla="*/ 21 w 174"/>
                  <a:gd name="T51" fmla="*/ 150 h 159"/>
                  <a:gd name="T52" fmla="*/ 13 w 174"/>
                  <a:gd name="T53" fmla="*/ 138 h 159"/>
                  <a:gd name="T54" fmla="*/ 5 w 174"/>
                  <a:gd name="T55" fmla="*/ 127 h 159"/>
                  <a:gd name="T56" fmla="*/ 2 w 174"/>
                  <a:gd name="T57" fmla="*/ 116 h 159"/>
                  <a:gd name="T58" fmla="*/ 0 w 174"/>
                  <a:gd name="T59" fmla="*/ 117 h 159"/>
                  <a:gd name="T60" fmla="*/ 0 w 174"/>
                  <a:gd name="T61" fmla="*/ 119 h 159"/>
                  <a:gd name="T62" fmla="*/ 0 w 174"/>
                  <a:gd name="T63" fmla="*/ 119 h 159"/>
                  <a:gd name="T64" fmla="*/ 0 w 174"/>
                  <a:gd name="T65" fmla="*/ 121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4"/>
                  <a:gd name="T100" fmla="*/ 0 h 159"/>
                  <a:gd name="T101" fmla="*/ 174 w 174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56" name="Freeform 204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>
                  <a:gd name="T0" fmla="*/ 172 w 172"/>
                  <a:gd name="T1" fmla="*/ 79 h 157"/>
                  <a:gd name="T2" fmla="*/ 170 w 172"/>
                  <a:gd name="T3" fmla="*/ 66 h 157"/>
                  <a:gd name="T4" fmla="*/ 167 w 172"/>
                  <a:gd name="T5" fmla="*/ 55 h 157"/>
                  <a:gd name="T6" fmla="*/ 165 w 172"/>
                  <a:gd name="T7" fmla="*/ 53 h 157"/>
                  <a:gd name="T8" fmla="*/ 161 w 172"/>
                  <a:gd name="T9" fmla="*/ 51 h 157"/>
                  <a:gd name="T10" fmla="*/ 167 w 172"/>
                  <a:gd name="T11" fmla="*/ 66 h 157"/>
                  <a:gd name="T12" fmla="*/ 170 w 172"/>
                  <a:gd name="T13" fmla="*/ 85 h 157"/>
                  <a:gd name="T14" fmla="*/ 172 w 172"/>
                  <a:gd name="T15" fmla="*/ 81 h 157"/>
                  <a:gd name="T16" fmla="*/ 172 w 172"/>
                  <a:gd name="T17" fmla="*/ 79 h 157"/>
                  <a:gd name="T18" fmla="*/ 91 w 172"/>
                  <a:gd name="T19" fmla="*/ 0 h 157"/>
                  <a:gd name="T20" fmla="*/ 91 w 172"/>
                  <a:gd name="T21" fmla="*/ 0 h 157"/>
                  <a:gd name="T22" fmla="*/ 89 w 172"/>
                  <a:gd name="T23" fmla="*/ 0 h 157"/>
                  <a:gd name="T24" fmla="*/ 87 w 172"/>
                  <a:gd name="T25" fmla="*/ 2 h 157"/>
                  <a:gd name="T26" fmla="*/ 87 w 172"/>
                  <a:gd name="T27" fmla="*/ 4 h 157"/>
                  <a:gd name="T28" fmla="*/ 91 w 172"/>
                  <a:gd name="T29" fmla="*/ 4 h 157"/>
                  <a:gd name="T30" fmla="*/ 97 w 172"/>
                  <a:gd name="T31" fmla="*/ 4 h 157"/>
                  <a:gd name="T32" fmla="*/ 97 w 172"/>
                  <a:gd name="T33" fmla="*/ 4 h 157"/>
                  <a:gd name="T34" fmla="*/ 97 w 172"/>
                  <a:gd name="T35" fmla="*/ 4 h 157"/>
                  <a:gd name="T36" fmla="*/ 95 w 172"/>
                  <a:gd name="T37" fmla="*/ 4 h 157"/>
                  <a:gd name="T38" fmla="*/ 95 w 172"/>
                  <a:gd name="T39" fmla="*/ 4 h 157"/>
                  <a:gd name="T40" fmla="*/ 93 w 172"/>
                  <a:gd name="T41" fmla="*/ 2 h 157"/>
                  <a:gd name="T42" fmla="*/ 91 w 172"/>
                  <a:gd name="T43" fmla="*/ 0 h 157"/>
                  <a:gd name="T44" fmla="*/ 0 w 172"/>
                  <a:gd name="T45" fmla="*/ 115 h 157"/>
                  <a:gd name="T46" fmla="*/ 5 w 172"/>
                  <a:gd name="T47" fmla="*/ 127 h 157"/>
                  <a:gd name="T48" fmla="*/ 11 w 172"/>
                  <a:gd name="T49" fmla="*/ 138 h 157"/>
                  <a:gd name="T50" fmla="*/ 19 w 172"/>
                  <a:gd name="T51" fmla="*/ 148 h 157"/>
                  <a:gd name="T52" fmla="*/ 28 w 172"/>
                  <a:gd name="T53" fmla="*/ 157 h 157"/>
                  <a:gd name="T54" fmla="*/ 30 w 172"/>
                  <a:gd name="T55" fmla="*/ 155 h 157"/>
                  <a:gd name="T56" fmla="*/ 32 w 172"/>
                  <a:gd name="T57" fmla="*/ 155 h 157"/>
                  <a:gd name="T58" fmla="*/ 23 w 172"/>
                  <a:gd name="T59" fmla="*/ 146 h 157"/>
                  <a:gd name="T60" fmla="*/ 13 w 172"/>
                  <a:gd name="T61" fmla="*/ 134 h 157"/>
                  <a:gd name="T62" fmla="*/ 7 w 172"/>
                  <a:gd name="T63" fmla="*/ 123 h 157"/>
                  <a:gd name="T64" fmla="*/ 2 w 172"/>
                  <a:gd name="T65" fmla="*/ 110 h 157"/>
                  <a:gd name="T66" fmla="*/ 2 w 172"/>
                  <a:gd name="T67" fmla="*/ 114 h 157"/>
                  <a:gd name="T68" fmla="*/ 0 w 172"/>
                  <a:gd name="T69" fmla="*/ 115 h 1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2"/>
                  <a:gd name="T106" fmla="*/ 0 h 157"/>
                  <a:gd name="T107" fmla="*/ 172 w 172"/>
                  <a:gd name="T108" fmla="*/ 157 h 1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57" name="Freeform 205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>
                  <a:gd name="T0" fmla="*/ 170 w 170"/>
                  <a:gd name="T1" fmla="*/ 79 h 153"/>
                  <a:gd name="T2" fmla="*/ 167 w 170"/>
                  <a:gd name="T3" fmla="*/ 64 h 153"/>
                  <a:gd name="T4" fmla="*/ 163 w 170"/>
                  <a:gd name="T5" fmla="*/ 51 h 153"/>
                  <a:gd name="T6" fmla="*/ 159 w 170"/>
                  <a:gd name="T7" fmla="*/ 49 h 153"/>
                  <a:gd name="T8" fmla="*/ 157 w 170"/>
                  <a:gd name="T9" fmla="*/ 47 h 153"/>
                  <a:gd name="T10" fmla="*/ 161 w 170"/>
                  <a:gd name="T11" fmla="*/ 57 h 153"/>
                  <a:gd name="T12" fmla="*/ 163 w 170"/>
                  <a:gd name="T13" fmla="*/ 66 h 153"/>
                  <a:gd name="T14" fmla="*/ 165 w 170"/>
                  <a:gd name="T15" fmla="*/ 76 h 153"/>
                  <a:gd name="T16" fmla="*/ 167 w 170"/>
                  <a:gd name="T17" fmla="*/ 85 h 153"/>
                  <a:gd name="T18" fmla="*/ 168 w 170"/>
                  <a:gd name="T19" fmla="*/ 81 h 153"/>
                  <a:gd name="T20" fmla="*/ 170 w 170"/>
                  <a:gd name="T21" fmla="*/ 79 h 153"/>
                  <a:gd name="T22" fmla="*/ 91 w 170"/>
                  <a:gd name="T23" fmla="*/ 0 h 153"/>
                  <a:gd name="T24" fmla="*/ 89 w 170"/>
                  <a:gd name="T25" fmla="*/ 0 h 153"/>
                  <a:gd name="T26" fmla="*/ 85 w 170"/>
                  <a:gd name="T27" fmla="*/ 0 h 153"/>
                  <a:gd name="T28" fmla="*/ 85 w 170"/>
                  <a:gd name="T29" fmla="*/ 2 h 153"/>
                  <a:gd name="T30" fmla="*/ 85 w 170"/>
                  <a:gd name="T31" fmla="*/ 4 h 153"/>
                  <a:gd name="T32" fmla="*/ 91 w 170"/>
                  <a:gd name="T33" fmla="*/ 4 h 153"/>
                  <a:gd name="T34" fmla="*/ 96 w 170"/>
                  <a:gd name="T35" fmla="*/ 4 h 153"/>
                  <a:gd name="T36" fmla="*/ 95 w 170"/>
                  <a:gd name="T37" fmla="*/ 2 h 153"/>
                  <a:gd name="T38" fmla="*/ 95 w 170"/>
                  <a:gd name="T39" fmla="*/ 2 h 153"/>
                  <a:gd name="T40" fmla="*/ 93 w 170"/>
                  <a:gd name="T41" fmla="*/ 2 h 153"/>
                  <a:gd name="T42" fmla="*/ 93 w 170"/>
                  <a:gd name="T43" fmla="*/ 2 h 153"/>
                  <a:gd name="T44" fmla="*/ 93 w 170"/>
                  <a:gd name="T45" fmla="*/ 0 h 153"/>
                  <a:gd name="T46" fmla="*/ 91 w 170"/>
                  <a:gd name="T47" fmla="*/ 0 h 153"/>
                  <a:gd name="T48" fmla="*/ 0 w 170"/>
                  <a:gd name="T49" fmla="*/ 112 h 153"/>
                  <a:gd name="T50" fmla="*/ 3 w 170"/>
                  <a:gd name="T51" fmla="*/ 123 h 153"/>
                  <a:gd name="T52" fmla="*/ 11 w 170"/>
                  <a:gd name="T53" fmla="*/ 134 h 153"/>
                  <a:gd name="T54" fmla="*/ 19 w 170"/>
                  <a:gd name="T55" fmla="*/ 146 h 153"/>
                  <a:gd name="T56" fmla="*/ 28 w 170"/>
                  <a:gd name="T57" fmla="*/ 153 h 153"/>
                  <a:gd name="T58" fmla="*/ 30 w 170"/>
                  <a:gd name="T59" fmla="*/ 153 h 153"/>
                  <a:gd name="T60" fmla="*/ 32 w 170"/>
                  <a:gd name="T61" fmla="*/ 151 h 153"/>
                  <a:gd name="T62" fmla="*/ 21 w 170"/>
                  <a:gd name="T63" fmla="*/ 142 h 153"/>
                  <a:gd name="T64" fmla="*/ 13 w 170"/>
                  <a:gd name="T65" fmla="*/ 132 h 153"/>
                  <a:gd name="T66" fmla="*/ 5 w 170"/>
                  <a:gd name="T67" fmla="*/ 119 h 153"/>
                  <a:gd name="T68" fmla="*/ 2 w 170"/>
                  <a:gd name="T69" fmla="*/ 106 h 153"/>
                  <a:gd name="T70" fmla="*/ 0 w 170"/>
                  <a:gd name="T71" fmla="*/ 108 h 153"/>
                  <a:gd name="T72" fmla="*/ 0 w 170"/>
                  <a:gd name="T73" fmla="*/ 112 h 1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0"/>
                  <a:gd name="T112" fmla="*/ 0 h 153"/>
                  <a:gd name="T113" fmla="*/ 170 w 170"/>
                  <a:gd name="T114" fmla="*/ 153 h 1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58" name="Freeform 206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>
                  <a:gd name="T0" fmla="*/ 168 w 168"/>
                  <a:gd name="T1" fmla="*/ 81 h 151"/>
                  <a:gd name="T2" fmla="*/ 165 w 168"/>
                  <a:gd name="T3" fmla="*/ 62 h 151"/>
                  <a:gd name="T4" fmla="*/ 159 w 168"/>
                  <a:gd name="T5" fmla="*/ 47 h 151"/>
                  <a:gd name="T6" fmla="*/ 157 w 168"/>
                  <a:gd name="T7" fmla="*/ 45 h 151"/>
                  <a:gd name="T8" fmla="*/ 153 w 168"/>
                  <a:gd name="T9" fmla="*/ 43 h 151"/>
                  <a:gd name="T10" fmla="*/ 157 w 168"/>
                  <a:gd name="T11" fmla="*/ 53 h 151"/>
                  <a:gd name="T12" fmla="*/ 161 w 168"/>
                  <a:gd name="T13" fmla="*/ 62 h 151"/>
                  <a:gd name="T14" fmla="*/ 163 w 168"/>
                  <a:gd name="T15" fmla="*/ 74 h 151"/>
                  <a:gd name="T16" fmla="*/ 165 w 168"/>
                  <a:gd name="T17" fmla="*/ 85 h 151"/>
                  <a:gd name="T18" fmla="*/ 165 w 168"/>
                  <a:gd name="T19" fmla="*/ 85 h 151"/>
                  <a:gd name="T20" fmla="*/ 165 w 168"/>
                  <a:gd name="T21" fmla="*/ 85 h 151"/>
                  <a:gd name="T22" fmla="*/ 167 w 168"/>
                  <a:gd name="T23" fmla="*/ 83 h 151"/>
                  <a:gd name="T24" fmla="*/ 168 w 168"/>
                  <a:gd name="T25" fmla="*/ 81 h 151"/>
                  <a:gd name="T26" fmla="*/ 95 w 168"/>
                  <a:gd name="T27" fmla="*/ 0 h 151"/>
                  <a:gd name="T28" fmla="*/ 89 w 168"/>
                  <a:gd name="T29" fmla="*/ 0 h 151"/>
                  <a:gd name="T30" fmla="*/ 85 w 168"/>
                  <a:gd name="T31" fmla="*/ 0 h 151"/>
                  <a:gd name="T32" fmla="*/ 85 w 168"/>
                  <a:gd name="T33" fmla="*/ 2 h 151"/>
                  <a:gd name="T34" fmla="*/ 85 w 168"/>
                  <a:gd name="T35" fmla="*/ 3 h 151"/>
                  <a:gd name="T36" fmla="*/ 93 w 168"/>
                  <a:gd name="T37" fmla="*/ 3 h 151"/>
                  <a:gd name="T38" fmla="*/ 100 w 168"/>
                  <a:gd name="T39" fmla="*/ 5 h 151"/>
                  <a:gd name="T40" fmla="*/ 96 w 168"/>
                  <a:gd name="T41" fmla="*/ 2 h 151"/>
                  <a:gd name="T42" fmla="*/ 95 w 168"/>
                  <a:gd name="T43" fmla="*/ 0 h 151"/>
                  <a:gd name="T44" fmla="*/ 0 w 168"/>
                  <a:gd name="T45" fmla="*/ 106 h 151"/>
                  <a:gd name="T46" fmla="*/ 5 w 168"/>
                  <a:gd name="T47" fmla="*/ 119 h 151"/>
                  <a:gd name="T48" fmla="*/ 11 w 168"/>
                  <a:gd name="T49" fmla="*/ 130 h 151"/>
                  <a:gd name="T50" fmla="*/ 21 w 168"/>
                  <a:gd name="T51" fmla="*/ 142 h 151"/>
                  <a:gd name="T52" fmla="*/ 30 w 168"/>
                  <a:gd name="T53" fmla="*/ 151 h 151"/>
                  <a:gd name="T54" fmla="*/ 32 w 168"/>
                  <a:gd name="T55" fmla="*/ 149 h 151"/>
                  <a:gd name="T56" fmla="*/ 32 w 168"/>
                  <a:gd name="T57" fmla="*/ 149 h 151"/>
                  <a:gd name="T58" fmla="*/ 32 w 168"/>
                  <a:gd name="T59" fmla="*/ 149 h 151"/>
                  <a:gd name="T60" fmla="*/ 34 w 168"/>
                  <a:gd name="T61" fmla="*/ 149 h 151"/>
                  <a:gd name="T62" fmla="*/ 22 w 168"/>
                  <a:gd name="T63" fmla="*/ 140 h 151"/>
                  <a:gd name="T64" fmla="*/ 13 w 168"/>
                  <a:gd name="T65" fmla="*/ 129 h 151"/>
                  <a:gd name="T66" fmla="*/ 7 w 168"/>
                  <a:gd name="T67" fmla="*/ 115 h 151"/>
                  <a:gd name="T68" fmla="*/ 3 w 168"/>
                  <a:gd name="T69" fmla="*/ 100 h 151"/>
                  <a:gd name="T70" fmla="*/ 2 w 168"/>
                  <a:gd name="T71" fmla="*/ 104 h 151"/>
                  <a:gd name="T72" fmla="*/ 0 w 168"/>
                  <a:gd name="T73" fmla="*/ 106 h 1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51"/>
                  <a:gd name="T113" fmla="*/ 168 w 168"/>
                  <a:gd name="T114" fmla="*/ 151 h 1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59" name="Freeform 207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>
                  <a:gd name="T0" fmla="*/ 165 w 165"/>
                  <a:gd name="T1" fmla="*/ 81 h 147"/>
                  <a:gd name="T2" fmla="*/ 163 w 165"/>
                  <a:gd name="T3" fmla="*/ 72 h 147"/>
                  <a:gd name="T4" fmla="*/ 161 w 165"/>
                  <a:gd name="T5" fmla="*/ 62 h 147"/>
                  <a:gd name="T6" fmla="*/ 159 w 165"/>
                  <a:gd name="T7" fmla="*/ 53 h 147"/>
                  <a:gd name="T8" fmla="*/ 155 w 165"/>
                  <a:gd name="T9" fmla="*/ 43 h 147"/>
                  <a:gd name="T10" fmla="*/ 151 w 165"/>
                  <a:gd name="T11" fmla="*/ 41 h 147"/>
                  <a:gd name="T12" fmla="*/ 148 w 165"/>
                  <a:gd name="T13" fmla="*/ 39 h 147"/>
                  <a:gd name="T14" fmla="*/ 153 w 165"/>
                  <a:gd name="T15" fmla="*/ 49 h 147"/>
                  <a:gd name="T16" fmla="*/ 157 w 165"/>
                  <a:gd name="T17" fmla="*/ 58 h 147"/>
                  <a:gd name="T18" fmla="*/ 159 w 165"/>
                  <a:gd name="T19" fmla="*/ 70 h 147"/>
                  <a:gd name="T20" fmla="*/ 161 w 165"/>
                  <a:gd name="T21" fmla="*/ 83 h 147"/>
                  <a:gd name="T22" fmla="*/ 161 w 165"/>
                  <a:gd name="T23" fmla="*/ 83 h 147"/>
                  <a:gd name="T24" fmla="*/ 161 w 165"/>
                  <a:gd name="T25" fmla="*/ 85 h 147"/>
                  <a:gd name="T26" fmla="*/ 163 w 165"/>
                  <a:gd name="T27" fmla="*/ 83 h 147"/>
                  <a:gd name="T28" fmla="*/ 165 w 165"/>
                  <a:gd name="T29" fmla="*/ 81 h 147"/>
                  <a:gd name="T30" fmla="*/ 94 w 165"/>
                  <a:gd name="T31" fmla="*/ 0 h 147"/>
                  <a:gd name="T32" fmla="*/ 89 w 165"/>
                  <a:gd name="T33" fmla="*/ 0 h 147"/>
                  <a:gd name="T34" fmla="*/ 83 w 165"/>
                  <a:gd name="T35" fmla="*/ 0 h 147"/>
                  <a:gd name="T36" fmla="*/ 83 w 165"/>
                  <a:gd name="T37" fmla="*/ 0 h 147"/>
                  <a:gd name="T38" fmla="*/ 81 w 165"/>
                  <a:gd name="T39" fmla="*/ 1 h 147"/>
                  <a:gd name="T40" fmla="*/ 81 w 165"/>
                  <a:gd name="T41" fmla="*/ 1 h 147"/>
                  <a:gd name="T42" fmla="*/ 81 w 165"/>
                  <a:gd name="T43" fmla="*/ 3 h 147"/>
                  <a:gd name="T44" fmla="*/ 93 w 165"/>
                  <a:gd name="T45" fmla="*/ 3 h 147"/>
                  <a:gd name="T46" fmla="*/ 102 w 165"/>
                  <a:gd name="T47" fmla="*/ 5 h 147"/>
                  <a:gd name="T48" fmla="*/ 98 w 165"/>
                  <a:gd name="T49" fmla="*/ 3 h 147"/>
                  <a:gd name="T50" fmla="*/ 94 w 165"/>
                  <a:gd name="T51" fmla="*/ 0 h 147"/>
                  <a:gd name="T52" fmla="*/ 0 w 165"/>
                  <a:gd name="T53" fmla="*/ 102 h 147"/>
                  <a:gd name="T54" fmla="*/ 3 w 165"/>
                  <a:gd name="T55" fmla="*/ 115 h 147"/>
                  <a:gd name="T56" fmla="*/ 11 w 165"/>
                  <a:gd name="T57" fmla="*/ 128 h 147"/>
                  <a:gd name="T58" fmla="*/ 19 w 165"/>
                  <a:gd name="T59" fmla="*/ 138 h 147"/>
                  <a:gd name="T60" fmla="*/ 30 w 165"/>
                  <a:gd name="T61" fmla="*/ 147 h 147"/>
                  <a:gd name="T62" fmla="*/ 30 w 165"/>
                  <a:gd name="T63" fmla="*/ 147 h 147"/>
                  <a:gd name="T64" fmla="*/ 30 w 165"/>
                  <a:gd name="T65" fmla="*/ 147 h 147"/>
                  <a:gd name="T66" fmla="*/ 32 w 165"/>
                  <a:gd name="T67" fmla="*/ 147 h 147"/>
                  <a:gd name="T68" fmla="*/ 34 w 165"/>
                  <a:gd name="T69" fmla="*/ 146 h 147"/>
                  <a:gd name="T70" fmla="*/ 22 w 165"/>
                  <a:gd name="T71" fmla="*/ 136 h 147"/>
                  <a:gd name="T72" fmla="*/ 13 w 165"/>
                  <a:gd name="T73" fmla="*/ 125 h 147"/>
                  <a:gd name="T74" fmla="*/ 7 w 165"/>
                  <a:gd name="T75" fmla="*/ 111 h 147"/>
                  <a:gd name="T76" fmla="*/ 1 w 165"/>
                  <a:gd name="T77" fmla="*/ 96 h 147"/>
                  <a:gd name="T78" fmla="*/ 1 w 165"/>
                  <a:gd name="T79" fmla="*/ 98 h 147"/>
                  <a:gd name="T80" fmla="*/ 0 w 165"/>
                  <a:gd name="T81" fmla="*/ 102 h 1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5"/>
                  <a:gd name="T124" fmla="*/ 0 h 147"/>
                  <a:gd name="T125" fmla="*/ 165 w 165"/>
                  <a:gd name="T126" fmla="*/ 147 h 1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60" name="Freeform 208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>
                  <a:gd name="T0" fmla="*/ 162 w 162"/>
                  <a:gd name="T1" fmla="*/ 82 h 146"/>
                  <a:gd name="T2" fmla="*/ 160 w 162"/>
                  <a:gd name="T3" fmla="*/ 71 h 146"/>
                  <a:gd name="T4" fmla="*/ 158 w 162"/>
                  <a:gd name="T5" fmla="*/ 59 h 146"/>
                  <a:gd name="T6" fmla="*/ 154 w 162"/>
                  <a:gd name="T7" fmla="*/ 50 h 146"/>
                  <a:gd name="T8" fmla="*/ 150 w 162"/>
                  <a:gd name="T9" fmla="*/ 40 h 146"/>
                  <a:gd name="T10" fmla="*/ 148 w 162"/>
                  <a:gd name="T11" fmla="*/ 38 h 146"/>
                  <a:gd name="T12" fmla="*/ 147 w 162"/>
                  <a:gd name="T13" fmla="*/ 36 h 146"/>
                  <a:gd name="T14" fmla="*/ 145 w 162"/>
                  <a:gd name="T15" fmla="*/ 36 h 146"/>
                  <a:gd name="T16" fmla="*/ 143 w 162"/>
                  <a:gd name="T17" fmla="*/ 35 h 146"/>
                  <a:gd name="T18" fmla="*/ 148 w 162"/>
                  <a:gd name="T19" fmla="*/ 44 h 146"/>
                  <a:gd name="T20" fmla="*/ 154 w 162"/>
                  <a:gd name="T21" fmla="*/ 55 h 146"/>
                  <a:gd name="T22" fmla="*/ 156 w 162"/>
                  <a:gd name="T23" fmla="*/ 69 h 146"/>
                  <a:gd name="T24" fmla="*/ 158 w 162"/>
                  <a:gd name="T25" fmla="*/ 82 h 146"/>
                  <a:gd name="T26" fmla="*/ 158 w 162"/>
                  <a:gd name="T27" fmla="*/ 84 h 146"/>
                  <a:gd name="T28" fmla="*/ 158 w 162"/>
                  <a:gd name="T29" fmla="*/ 86 h 146"/>
                  <a:gd name="T30" fmla="*/ 158 w 162"/>
                  <a:gd name="T31" fmla="*/ 86 h 146"/>
                  <a:gd name="T32" fmla="*/ 158 w 162"/>
                  <a:gd name="T33" fmla="*/ 86 h 146"/>
                  <a:gd name="T34" fmla="*/ 160 w 162"/>
                  <a:gd name="T35" fmla="*/ 84 h 146"/>
                  <a:gd name="T36" fmla="*/ 162 w 162"/>
                  <a:gd name="T37" fmla="*/ 82 h 146"/>
                  <a:gd name="T38" fmla="*/ 162 w 162"/>
                  <a:gd name="T39" fmla="*/ 82 h 146"/>
                  <a:gd name="T40" fmla="*/ 162 w 162"/>
                  <a:gd name="T41" fmla="*/ 82 h 146"/>
                  <a:gd name="T42" fmla="*/ 97 w 162"/>
                  <a:gd name="T43" fmla="*/ 2 h 146"/>
                  <a:gd name="T44" fmla="*/ 90 w 162"/>
                  <a:gd name="T45" fmla="*/ 0 h 146"/>
                  <a:gd name="T46" fmla="*/ 82 w 162"/>
                  <a:gd name="T47" fmla="*/ 0 h 146"/>
                  <a:gd name="T48" fmla="*/ 80 w 162"/>
                  <a:gd name="T49" fmla="*/ 0 h 146"/>
                  <a:gd name="T50" fmla="*/ 80 w 162"/>
                  <a:gd name="T51" fmla="*/ 0 h 146"/>
                  <a:gd name="T52" fmla="*/ 80 w 162"/>
                  <a:gd name="T53" fmla="*/ 2 h 146"/>
                  <a:gd name="T54" fmla="*/ 80 w 162"/>
                  <a:gd name="T55" fmla="*/ 4 h 146"/>
                  <a:gd name="T56" fmla="*/ 80 w 162"/>
                  <a:gd name="T57" fmla="*/ 4 h 146"/>
                  <a:gd name="T58" fmla="*/ 80 w 162"/>
                  <a:gd name="T59" fmla="*/ 4 h 146"/>
                  <a:gd name="T60" fmla="*/ 93 w 162"/>
                  <a:gd name="T61" fmla="*/ 4 h 146"/>
                  <a:gd name="T62" fmla="*/ 105 w 162"/>
                  <a:gd name="T63" fmla="*/ 8 h 146"/>
                  <a:gd name="T64" fmla="*/ 101 w 162"/>
                  <a:gd name="T65" fmla="*/ 4 h 146"/>
                  <a:gd name="T66" fmla="*/ 97 w 162"/>
                  <a:gd name="T67" fmla="*/ 2 h 146"/>
                  <a:gd name="T68" fmla="*/ 0 w 162"/>
                  <a:gd name="T69" fmla="*/ 97 h 146"/>
                  <a:gd name="T70" fmla="*/ 4 w 162"/>
                  <a:gd name="T71" fmla="*/ 112 h 146"/>
                  <a:gd name="T72" fmla="*/ 10 w 162"/>
                  <a:gd name="T73" fmla="*/ 126 h 146"/>
                  <a:gd name="T74" fmla="*/ 19 w 162"/>
                  <a:gd name="T75" fmla="*/ 137 h 146"/>
                  <a:gd name="T76" fmla="*/ 31 w 162"/>
                  <a:gd name="T77" fmla="*/ 146 h 146"/>
                  <a:gd name="T78" fmla="*/ 31 w 162"/>
                  <a:gd name="T79" fmla="*/ 145 h 146"/>
                  <a:gd name="T80" fmla="*/ 33 w 162"/>
                  <a:gd name="T81" fmla="*/ 145 h 146"/>
                  <a:gd name="T82" fmla="*/ 21 w 162"/>
                  <a:gd name="T83" fmla="*/ 133 h 146"/>
                  <a:gd name="T84" fmla="*/ 14 w 162"/>
                  <a:gd name="T85" fmla="*/ 122 h 146"/>
                  <a:gd name="T86" fmla="*/ 6 w 162"/>
                  <a:gd name="T87" fmla="*/ 107 h 146"/>
                  <a:gd name="T88" fmla="*/ 2 w 162"/>
                  <a:gd name="T89" fmla="*/ 91 h 146"/>
                  <a:gd name="T90" fmla="*/ 0 w 162"/>
                  <a:gd name="T91" fmla="*/ 95 h 146"/>
                  <a:gd name="T92" fmla="*/ 0 w 162"/>
                  <a:gd name="T93" fmla="*/ 97 h 1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2"/>
                  <a:gd name="T142" fmla="*/ 0 h 146"/>
                  <a:gd name="T143" fmla="*/ 162 w 162"/>
                  <a:gd name="T144" fmla="*/ 146 h 1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61" name="Freeform 209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>
                  <a:gd name="T0" fmla="*/ 160 w 160"/>
                  <a:gd name="T1" fmla="*/ 80 h 143"/>
                  <a:gd name="T2" fmla="*/ 158 w 160"/>
                  <a:gd name="T3" fmla="*/ 67 h 143"/>
                  <a:gd name="T4" fmla="*/ 156 w 160"/>
                  <a:gd name="T5" fmla="*/ 55 h 143"/>
                  <a:gd name="T6" fmla="*/ 152 w 160"/>
                  <a:gd name="T7" fmla="*/ 46 h 143"/>
                  <a:gd name="T8" fmla="*/ 147 w 160"/>
                  <a:gd name="T9" fmla="*/ 36 h 143"/>
                  <a:gd name="T10" fmla="*/ 147 w 160"/>
                  <a:gd name="T11" fmla="*/ 34 h 143"/>
                  <a:gd name="T12" fmla="*/ 147 w 160"/>
                  <a:gd name="T13" fmla="*/ 34 h 143"/>
                  <a:gd name="T14" fmla="*/ 141 w 160"/>
                  <a:gd name="T15" fmla="*/ 33 h 143"/>
                  <a:gd name="T16" fmla="*/ 137 w 160"/>
                  <a:gd name="T17" fmla="*/ 29 h 143"/>
                  <a:gd name="T18" fmla="*/ 145 w 160"/>
                  <a:gd name="T19" fmla="*/ 40 h 143"/>
                  <a:gd name="T20" fmla="*/ 150 w 160"/>
                  <a:gd name="T21" fmla="*/ 52 h 143"/>
                  <a:gd name="T22" fmla="*/ 154 w 160"/>
                  <a:gd name="T23" fmla="*/ 65 h 143"/>
                  <a:gd name="T24" fmla="*/ 156 w 160"/>
                  <a:gd name="T25" fmla="*/ 80 h 143"/>
                  <a:gd name="T26" fmla="*/ 156 w 160"/>
                  <a:gd name="T27" fmla="*/ 82 h 143"/>
                  <a:gd name="T28" fmla="*/ 156 w 160"/>
                  <a:gd name="T29" fmla="*/ 86 h 143"/>
                  <a:gd name="T30" fmla="*/ 156 w 160"/>
                  <a:gd name="T31" fmla="*/ 86 h 143"/>
                  <a:gd name="T32" fmla="*/ 158 w 160"/>
                  <a:gd name="T33" fmla="*/ 84 h 143"/>
                  <a:gd name="T34" fmla="*/ 158 w 160"/>
                  <a:gd name="T35" fmla="*/ 84 h 143"/>
                  <a:gd name="T36" fmla="*/ 160 w 160"/>
                  <a:gd name="T37" fmla="*/ 82 h 143"/>
                  <a:gd name="T38" fmla="*/ 160 w 160"/>
                  <a:gd name="T39" fmla="*/ 80 h 143"/>
                  <a:gd name="T40" fmla="*/ 160 w 160"/>
                  <a:gd name="T41" fmla="*/ 80 h 143"/>
                  <a:gd name="T42" fmla="*/ 101 w 160"/>
                  <a:gd name="T43" fmla="*/ 2 h 143"/>
                  <a:gd name="T44" fmla="*/ 92 w 160"/>
                  <a:gd name="T45" fmla="*/ 0 h 143"/>
                  <a:gd name="T46" fmla="*/ 80 w 160"/>
                  <a:gd name="T47" fmla="*/ 0 h 143"/>
                  <a:gd name="T48" fmla="*/ 80 w 160"/>
                  <a:gd name="T49" fmla="*/ 2 h 143"/>
                  <a:gd name="T50" fmla="*/ 78 w 160"/>
                  <a:gd name="T51" fmla="*/ 4 h 143"/>
                  <a:gd name="T52" fmla="*/ 78 w 160"/>
                  <a:gd name="T53" fmla="*/ 4 h 143"/>
                  <a:gd name="T54" fmla="*/ 80 w 160"/>
                  <a:gd name="T55" fmla="*/ 4 h 143"/>
                  <a:gd name="T56" fmla="*/ 95 w 160"/>
                  <a:gd name="T57" fmla="*/ 4 h 143"/>
                  <a:gd name="T58" fmla="*/ 110 w 160"/>
                  <a:gd name="T59" fmla="*/ 10 h 143"/>
                  <a:gd name="T60" fmla="*/ 107 w 160"/>
                  <a:gd name="T61" fmla="*/ 6 h 143"/>
                  <a:gd name="T62" fmla="*/ 101 w 160"/>
                  <a:gd name="T63" fmla="*/ 2 h 143"/>
                  <a:gd name="T64" fmla="*/ 0 w 160"/>
                  <a:gd name="T65" fmla="*/ 93 h 143"/>
                  <a:gd name="T66" fmla="*/ 6 w 160"/>
                  <a:gd name="T67" fmla="*/ 108 h 143"/>
                  <a:gd name="T68" fmla="*/ 12 w 160"/>
                  <a:gd name="T69" fmla="*/ 122 h 143"/>
                  <a:gd name="T70" fmla="*/ 21 w 160"/>
                  <a:gd name="T71" fmla="*/ 133 h 143"/>
                  <a:gd name="T72" fmla="*/ 33 w 160"/>
                  <a:gd name="T73" fmla="*/ 143 h 143"/>
                  <a:gd name="T74" fmla="*/ 33 w 160"/>
                  <a:gd name="T75" fmla="*/ 143 h 143"/>
                  <a:gd name="T76" fmla="*/ 35 w 160"/>
                  <a:gd name="T77" fmla="*/ 141 h 143"/>
                  <a:gd name="T78" fmla="*/ 23 w 160"/>
                  <a:gd name="T79" fmla="*/ 129 h 143"/>
                  <a:gd name="T80" fmla="*/ 14 w 160"/>
                  <a:gd name="T81" fmla="*/ 118 h 143"/>
                  <a:gd name="T82" fmla="*/ 8 w 160"/>
                  <a:gd name="T83" fmla="*/ 103 h 143"/>
                  <a:gd name="T84" fmla="*/ 4 w 160"/>
                  <a:gd name="T85" fmla="*/ 86 h 143"/>
                  <a:gd name="T86" fmla="*/ 4 w 160"/>
                  <a:gd name="T87" fmla="*/ 86 h 143"/>
                  <a:gd name="T88" fmla="*/ 4 w 160"/>
                  <a:gd name="T89" fmla="*/ 88 h 143"/>
                  <a:gd name="T90" fmla="*/ 2 w 160"/>
                  <a:gd name="T91" fmla="*/ 89 h 143"/>
                  <a:gd name="T92" fmla="*/ 0 w 160"/>
                  <a:gd name="T93" fmla="*/ 93 h 1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0"/>
                  <a:gd name="T142" fmla="*/ 0 h 143"/>
                  <a:gd name="T143" fmla="*/ 160 w 160"/>
                  <a:gd name="T144" fmla="*/ 143 h 1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62" name="Freeform 210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>
                  <a:gd name="T0" fmla="*/ 156 w 156"/>
                  <a:gd name="T1" fmla="*/ 78 h 141"/>
                  <a:gd name="T2" fmla="*/ 154 w 156"/>
                  <a:gd name="T3" fmla="*/ 65 h 141"/>
                  <a:gd name="T4" fmla="*/ 152 w 156"/>
                  <a:gd name="T5" fmla="*/ 51 h 141"/>
                  <a:gd name="T6" fmla="*/ 146 w 156"/>
                  <a:gd name="T7" fmla="*/ 40 h 141"/>
                  <a:gd name="T8" fmla="*/ 141 w 156"/>
                  <a:gd name="T9" fmla="*/ 31 h 141"/>
                  <a:gd name="T10" fmla="*/ 122 w 156"/>
                  <a:gd name="T11" fmla="*/ 17 h 141"/>
                  <a:gd name="T12" fmla="*/ 103 w 156"/>
                  <a:gd name="T13" fmla="*/ 4 h 141"/>
                  <a:gd name="T14" fmla="*/ 91 w 156"/>
                  <a:gd name="T15" fmla="*/ 0 h 141"/>
                  <a:gd name="T16" fmla="*/ 78 w 156"/>
                  <a:gd name="T17" fmla="*/ 0 h 141"/>
                  <a:gd name="T18" fmla="*/ 78 w 156"/>
                  <a:gd name="T19" fmla="*/ 0 h 141"/>
                  <a:gd name="T20" fmla="*/ 78 w 156"/>
                  <a:gd name="T21" fmla="*/ 0 h 141"/>
                  <a:gd name="T22" fmla="*/ 76 w 156"/>
                  <a:gd name="T23" fmla="*/ 0 h 141"/>
                  <a:gd name="T24" fmla="*/ 76 w 156"/>
                  <a:gd name="T25" fmla="*/ 2 h 141"/>
                  <a:gd name="T26" fmla="*/ 76 w 156"/>
                  <a:gd name="T27" fmla="*/ 2 h 141"/>
                  <a:gd name="T28" fmla="*/ 76 w 156"/>
                  <a:gd name="T29" fmla="*/ 4 h 141"/>
                  <a:gd name="T30" fmla="*/ 76 w 156"/>
                  <a:gd name="T31" fmla="*/ 4 h 141"/>
                  <a:gd name="T32" fmla="*/ 78 w 156"/>
                  <a:gd name="T33" fmla="*/ 4 h 141"/>
                  <a:gd name="T34" fmla="*/ 93 w 156"/>
                  <a:gd name="T35" fmla="*/ 4 h 141"/>
                  <a:gd name="T36" fmla="*/ 107 w 156"/>
                  <a:gd name="T37" fmla="*/ 10 h 141"/>
                  <a:gd name="T38" fmla="*/ 120 w 156"/>
                  <a:gd name="T39" fmla="*/ 15 h 141"/>
                  <a:gd name="T40" fmla="*/ 129 w 156"/>
                  <a:gd name="T41" fmla="*/ 25 h 141"/>
                  <a:gd name="T42" fmla="*/ 139 w 156"/>
                  <a:gd name="T43" fmla="*/ 36 h 141"/>
                  <a:gd name="T44" fmla="*/ 146 w 156"/>
                  <a:gd name="T45" fmla="*/ 48 h 141"/>
                  <a:gd name="T46" fmla="*/ 150 w 156"/>
                  <a:gd name="T47" fmla="*/ 63 h 141"/>
                  <a:gd name="T48" fmla="*/ 152 w 156"/>
                  <a:gd name="T49" fmla="*/ 78 h 141"/>
                  <a:gd name="T50" fmla="*/ 152 w 156"/>
                  <a:gd name="T51" fmla="*/ 82 h 141"/>
                  <a:gd name="T52" fmla="*/ 150 w 156"/>
                  <a:gd name="T53" fmla="*/ 86 h 141"/>
                  <a:gd name="T54" fmla="*/ 154 w 156"/>
                  <a:gd name="T55" fmla="*/ 84 h 141"/>
                  <a:gd name="T56" fmla="*/ 156 w 156"/>
                  <a:gd name="T57" fmla="*/ 82 h 141"/>
                  <a:gd name="T58" fmla="*/ 156 w 156"/>
                  <a:gd name="T59" fmla="*/ 80 h 141"/>
                  <a:gd name="T60" fmla="*/ 156 w 156"/>
                  <a:gd name="T61" fmla="*/ 78 h 141"/>
                  <a:gd name="T62" fmla="*/ 0 w 156"/>
                  <a:gd name="T63" fmla="*/ 87 h 141"/>
                  <a:gd name="T64" fmla="*/ 4 w 156"/>
                  <a:gd name="T65" fmla="*/ 103 h 141"/>
                  <a:gd name="T66" fmla="*/ 12 w 156"/>
                  <a:gd name="T67" fmla="*/ 118 h 141"/>
                  <a:gd name="T68" fmla="*/ 19 w 156"/>
                  <a:gd name="T69" fmla="*/ 129 h 141"/>
                  <a:gd name="T70" fmla="*/ 31 w 156"/>
                  <a:gd name="T71" fmla="*/ 141 h 141"/>
                  <a:gd name="T72" fmla="*/ 33 w 156"/>
                  <a:gd name="T73" fmla="*/ 139 h 141"/>
                  <a:gd name="T74" fmla="*/ 34 w 156"/>
                  <a:gd name="T75" fmla="*/ 137 h 141"/>
                  <a:gd name="T76" fmla="*/ 23 w 156"/>
                  <a:gd name="T77" fmla="*/ 127 h 141"/>
                  <a:gd name="T78" fmla="*/ 14 w 156"/>
                  <a:gd name="T79" fmla="*/ 112 h 141"/>
                  <a:gd name="T80" fmla="*/ 10 w 156"/>
                  <a:gd name="T81" fmla="*/ 104 h 141"/>
                  <a:gd name="T82" fmla="*/ 6 w 156"/>
                  <a:gd name="T83" fmla="*/ 97 h 141"/>
                  <a:gd name="T84" fmla="*/ 4 w 156"/>
                  <a:gd name="T85" fmla="*/ 89 h 141"/>
                  <a:gd name="T86" fmla="*/ 4 w 156"/>
                  <a:gd name="T87" fmla="*/ 80 h 141"/>
                  <a:gd name="T88" fmla="*/ 2 w 156"/>
                  <a:gd name="T89" fmla="*/ 82 h 141"/>
                  <a:gd name="T90" fmla="*/ 2 w 156"/>
                  <a:gd name="T91" fmla="*/ 86 h 141"/>
                  <a:gd name="T92" fmla="*/ 0 w 156"/>
                  <a:gd name="T93" fmla="*/ 86 h 141"/>
                  <a:gd name="T94" fmla="*/ 0 w 156"/>
                  <a:gd name="T95" fmla="*/ 87 h 141"/>
                  <a:gd name="T96" fmla="*/ 53 w 156"/>
                  <a:gd name="T97" fmla="*/ 8 h 141"/>
                  <a:gd name="T98" fmla="*/ 57 w 156"/>
                  <a:gd name="T99" fmla="*/ 6 h 141"/>
                  <a:gd name="T100" fmla="*/ 61 w 156"/>
                  <a:gd name="T101" fmla="*/ 4 h 141"/>
                  <a:gd name="T102" fmla="*/ 61 w 156"/>
                  <a:gd name="T103" fmla="*/ 4 h 141"/>
                  <a:gd name="T104" fmla="*/ 61 w 156"/>
                  <a:gd name="T105" fmla="*/ 4 h 141"/>
                  <a:gd name="T106" fmla="*/ 57 w 156"/>
                  <a:gd name="T107" fmla="*/ 6 h 141"/>
                  <a:gd name="T108" fmla="*/ 53 w 156"/>
                  <a:gd name="T109" fmla="*/ 8 h 1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6"/>
                  <a:gd name="T166" fmla="*/ 0 h 141"/>
                  <a:gd name="T167" fmla="*/ 156 w 156"/>
                  <a:gd name="T168" fmla="*/ 141 h 1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3063" name="Freeform 211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>
                  <a:gd name="T0" fmla="*/ 152 w 152"/>
                  <a:gd name="T1" fmla="*/ 76 h 137"/>
                  <a:gd name="T2" fmla="*/ 150 w 152"/>
                  <a:gd name="T3" fmla="*/ 61 h 137"/>
                  <a:gd name="T4" fmla="*/ 146 w 152"/>
                  <a:gd name="T5" fmla="*/ 48 h 137"/>
                  <a:gd name="T6" fmla="*/ 141 w 152"/>
                  <a:gd name="T7" fmla="*/ 36 h 137"/>
                  <a:gd name="T8" fmla="*/ 133 w 152"/>
                  <a:gd name="T9" fmla="*/ 25 h 137"/>
                  <a:gd name="T10" fmla="*/ 120 w 152"/>
                  <a:gd name="T11" fmla="*/ 15 h 137"/>
                  <a:gd name="T12" fmla="*/ 106 w 152"/>
                  <a:gd name="T13" fmla="*/ 6 h 137"/>
                  <a:gd name="T14" fmla="*/ 91 w 152"/>
                  <a:gd name="T15" fmla="*/ 0 h 137"/>
                  <a:gd name="T16" fmla="*/ 76 w 152"/>
                  <a:gd name="T17" fmla="*/ 0 h 137"/>
                  <a:gd name="T18" fmla="*/ 74 w 152"/>
                  <a:gd name="T19" fmla="*/ 0 h 137"/>
                  <a:gd name="T20" fmla="*/ 74 w 152"/>
                  <a:gd name="T21" fmla="*/ 0 h 137"/>
                  <a:gd name="T22" fmla="*/ 74 w 152"/>
                  <a:gd name="T23" fmla="*/ 0 h 137"/>
                  <a:gd name="T24" fmla="*/ 74 w 152"/>
                  <a:gd name="T25" fmla="*/ 0 h 137"/>
                  <a:gd name="T26" fmla="*/ 72 w 152"/>
                  <a:gd name="T27" fmla="*/ 2 h 137"/>
                  <a:gd name="T28" fmla="*/ 72 w 152"/>
                  <a:gd name="T29" fmla="*/ 4 h 137"/>
                  <a:gd name="T30" fmla="*/ 74 w 152"/>
                  <a:gd name="T31" fmla="*/ 4 h 137"/>
                  <a:gd name="T32" fmla="*/ 76 w 152"/>
                  <a:gd name="T33" fmla="*/ 4 h 137"/>
                  <a:gd name="T34" fmla="*/ 89 w 152"/>
                  <a:gd name="T35" fmla="*/ 4 h 137"/>
                  <a:gd name="T36" fmla="*/ 105 w 152"/>
                  <a:gd name="T37" fmla="*/ 10 h 137"/>
                  <a:gd name="T38" fmla="*/ 116 w 152"/>
                  <a:gd name="T39" fmla="*/ 15 h 137"/>
                  <a:gd name="T40" fmla="*/ 127 w 152"/>
                  <a:gd name="T41" fmla="*/ 25 h 137"/>
                  <a:gd name="T42" fmla="*/ 135 w 152"/>
                  <a:gd name="T43" fmla="*/ 34 h 137"/>
                  <a:gd name="T44" fmla="*/ 143 w 152"/>
                  <a:gd name="T45" fmla="*/ 48 h 137"/>
                  <a:gd name="T46" fmla="*/ 146 w 152"/>
                  <a:gd name="T47" fmla="*/ 61 h 137"/>
                  <a:gd name="T48" fmla="*/ 148 w 152"/>
                  <a:gd name="T49" fmla="*/ 76 h 137"/>
                  <a:gd name="T50" fmla="*/ 148 w 152"/>
                  <a:gd name="T51" fmla="*/ 80 h 137"/>
                  <a:gd name="T52" fmla="*/ 146 w 152"/>
                  <a:gd name="T53" fmla="*/ 85 h 137"/>
                  <a:gd name="T54" fmla="*/ 148 w 152"/>
                  <a:gd name="T55" fmla="*/ 84 h 137"/>
                  <a:gd name="T56" fmla="*/ 152 w 152"/>
                  <a:gd name="T57" fmla="*/ 82 h 137"/>
                  <a:gd name="T58" fmla="*/ 152 w 152"/>
                  <a:gd name="T59" fmla="*/ 78 h 137"/>
                  <a:gd name="T60" fmla="*/ 152 w 152"/>
                  <a:gd name="T61" fmla="*/ 76 h 137"/>
                  <a:gd name="T62" fmla="*/ 0 w 152"/>
                  <a:gd name="T63" fmla="*/ 82 h 137"/>
                  <a:gd name="T64" fmla="*/ 4 w 152"/>
                  <a:gd name="T65" fmla="*/ 99 h 137"/>
                  <a:gd name="T66" fmla="*/ 10 w 152"/>
                  <a:gd name="T67" fmla="*/ 114 h 137"/>
                  <a:gd name="T68" fmla="*/ 19 w 152"/>
                  <a:gd name="T69" fmla="*/ 125 h 137"/>
                  <a:gd name="T70" fmla="*/ 31 w 152"/>
                  <a:gd name="T71" fmla="*/ 137 h 137"/>
                  <a:gd name="T72" fmla="*/ 32 w 152"/>
                  <a:gd name="T73" fmla="*/ 135 h 137"/>
                  <a:gd name="T74" fmla="*/ 34 w 152"/>
                  <a:gd name="T75" fmla="*/ 135 h 137"/>
                  <a:gd name="T76" fmla="*/ 34 w 152"/>
                  <a:gd name="T77" fmla="*/ 135 h 137"/>
                  <a:gd name="T78" fmla="*/ 34 w 152"/>
                  <a:gd name="T79" fmla="*/ 135 h 137"/>
                  <a:gd name="T80" fmla="*/ 29 w 152"/>
                  <a:gd name="T81" fmla="*/ 129 h 137"/>
                  <a:gd name="T82" fmla="*/ 21 w 152"/>
                  <a:gd name="T83" fmla="*/ 123 h 137"/>
                  <a:gd name="T84" fmla="*/ 17 w 152"/>
                  <a:gd name="T85" fmla="*/ 116 h 137"/>
                  <a:gd name="T86" fmla="*/ 12 w 152"/>
                  <a:gd name="T87" fmla="*/ 108 h 137"/>
                  <a:gd name="T88" fmla="*/ 8 w 152"/>
                  <a:gd name="T89" fmla="*/ 101 h 137"/>
                  <a:gd name="T90" fmla="*/ 6 w 152"/>
                  <a:gd name="T91" fmla="*/ 93 h 137"/>
                  <a:gd name="T92" fmla="*/ 4 w 152"/>
                  <a:gd name="T93" fmla="*/ 84 h 137"/>
                  <a:gd name="T94" fmla="*/ 4 w 152"/>
                  <a:gd name="T95" fmla="*/ 76 h 137"/>
                  <a:gd name="T96" fmla="*/ 4 w 152"/>
                  <a:gd name="T97" fmla="*/ 74 h 137"/>
                  <a:gd name="T98" fmla="*/ 4 w 152"/>
                  <a:gd name="T99" fmla="*/ 74 h 137"/>
                  <a:gd name="T100" fmla="*/ 2 w 152"/>
                  <a:gd name="T101" fmla="*/ 78 h 137"/>
                  <a:gd name="T102" fmla="*/ 0 w 152"/>
                  <a:gd name="T103" fmla="*/ 82 h 137"/>
                  <a:gd name="T104" fmla="*/ 46 w 152"/>
                  <a:gd name="T105" fmla="*/ 10 h 137"/>
                  <a:gd name="T106" fmla="*/ 48 w 152"/>
                  <a:gd name="T107" fmla="*/ 8 h 137"/>
                  <a:gd name="T108" fmla="*/ 50 w 152"/>
                  <a:gd name="T109" fmla="*/ 6 h 137"/>
                  <a:gd name="T110" fmla="*/ 53 w 152"/>
                  <a:gd name="T111" fmla="*/ 4 h 137"/>
                  <a:gd name="T112" fmla="*/ 59 w 152"/>
                  <a:gd name="T113" fmla="*/ 2 h 137"/>
                  <a:gd name="T114" fmla="*/ 59 w 152"/>
                  <a:gd name="T115" fmla="*/ 4 h 137"/>
                  <a:gd name="T116" fmla="*/ 59 w 152"/>
                  <a:gd name="T117" fmla="*/ 6 h 137"/>
                  <a:gd name="T118" fmla="*/ 53 w 152"/>
                  <a:gd name="T119" fmla="*/ 8 h 137"/>
                  <a:gd name="T120" fmla="*/ 46 w 152"/>
                  <a:gd name="T121" fmla="*/ 10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37"/>
                  <a:gd name="T185" fmla="*/ 152 w 152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" name="Group 212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32664" name="Freeform 213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>
                  <a:gd name="T0" fmla="*/ 146 w 148"/>
                  <a:gd name="T1" fmla="*/ 59 h 133"/>
                  <a:gd name="T2" fmla="*/ 135 w 148"/>
                  <a:gd name="T3" fmla="*/ 32 h 133"/>
                  <a:gd name="T4" fmla="*/ 116 w 148"/>
                  <a:gd name="T5" fmla="*/ 11 h 133"/>
                  <a:gd name="T6" fmla="*/ 89 w 148"/>
                  <a:gd name="T7" fmla="*/ 0 h 133"/>
                  <a:gd name="T8" fmla="*/ 72 w 148"/>
                  <a:gd name="T9" fmla="*/ 0 h 133"/>
                  <a:gd name="T10" fmla="*/ 70 w 148"/>
                  <a:gd name="T11" fmla="*/ 2 h 133"/>
                  <a:gd name="T12" fmla="*/ 70 w 148"/>
                  <a:gd name="T13" fmla="*/ 4 h 133"/>
                  <a:gd name="T14" fmla="*/ 87 w 148"/>
                  <a:gd name="T15" fmla="*/ 4 h 133"/>
                  <a:gd name="T16" fmla="*/ 112 w 148"/>
                  <a:gd name="T17" fmla="*/ 15 h 133"/>
                  <a:gd name="T18" fmla="*/ 131 w 148"/>
                  <a:gd name="T19" fmla="*/ 34 h 133"/>
                  <a:gd name="T20" fmla="*/ 142 w 148"/>
                  <a:gd name="T21" fmla="*/ 59 h 133"/>
                  <a:gd name="T22" fmla="*/ 144 w 148"/>
                  <a:gd name="T23" fmla="*/ 80 h 133"/>
                  <a:gd name="T24" fmla="*/ 144 w 148"/>
                  <a:gd name="T25" fmla="*/ 83 h 133"/>
                  <a:gd name="T26" fmla="*/ 148 w 148"/>
                  <a:gd name="T27" fmla="*/ 78 h 133"/>
                  <a:gd name="T28" fmla="*/ 57 w 148"/>
                  <a:gd name="T29" fmla="*/ 0 h 133"/>
                  <a:gd name="T30" fmla="*/ 49 w 148"/>
                  <a:gd name="T31" fmla="*/ 4 h 133"/>
                  <a:gd name="T32" fmla="*/ 48 w 148"/>
                  <a:gd name="T33" fmla="*/ 4 h 133"/>
                  <a:gd name="T34" fmla="*/ 44 w 148"/>
                  <a:gd name="T35" fmla="*/ 8 h 133"/>
                  <a:gd name="T36" fmla="*/ 40 w 148"/>
                  <a:gd name="T37" fmla="*/ 11 h 133"/>
                  <a:gd name="T38" fmla="*/ 55 w 148"/>
                  <a:gd name="T39" fmla="*/ 6 h 133"/>
                  <a:gd name="T40" fmla="*/ 57 w 148"/>
                  <a:gd name="T41" fmla="*/ 0 h 133"/>
                  <a:gd name="T42" fmla="*/ 0 w 148"/>
                  <a:gd name="T43" fmla="*/ 85 h 133"/>
                  <a:gd name="T44" fmla="*/ 6 w 148"/>
                  <a:gd name="T45" fmla="*/ 100 h 133"/>
                  <a:gd name="T46" fmla="*/ 19 w 148"/>
                  <a:gd name="T47" fmla="*/ 123 h 133"/>
                  <a:gd name="T48" fmla="*/ 32 w 148"/>
                  <a:gd name="T49" fmla="*/ 133 h 133"/>
                  <a:gd name="T50" fmla="*/ 32 w 148"/>
                  <a:gd name="T51" fmla="*/ 133 h 133"/>
                  <a:gd name="T52" fmla="*/ 27 w 148"/>
                  <a:gd name="T53" fmla="*/ 125 h 133"/>
                  <a:gd name="T54" fmla="*/ 17 w 148"/>
                  <a:gd name="T55" fmla="*/ 114 h 133"/>
                  <a:gd name="T56" fmla="*/ 8 w 148"/>
                  <a:gd name="T57" fmla="*/ 99 h 133"/>
                  <a:gd name="T58" fmla="*/ 4 w 148"/>
                  <a:gd name="T59" fmla="*/ 82 h 133"/>
                  <a:gd name="T60" fmla="*/ 4 w 148"/>
                  <a:gd name="T61" fmla="*/ 70 h 133"/>
                  <a:gd name="T62" fmla="*/ 2 w 148"/>
                  <a:gd name="T63" fmla="*/ 70 h 133"/>
                  <a:gd name="T64" fmla="*/ 0 w 148"/>
                  <a:gd name="T65" fmla="*/ 74 h 1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8"/>
                  <a:gd name="T100" fmla="*/ 0 h 133"/>
                  <a:gd name="T101" fmla="*/ 148 w 148"/>
                  <a:gd name="T102" fmla="*/ 133 h 1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65" name="Freeform 214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>
                  <a:gd name="T0" fmla="*/ 142 w 144"/>
                  <a:gd name="T1" fmla="*/ 57 h 131"/>
                  <a:gd name="T2" fmla="*/ 131 w 144"/>
                  <a:gd name="T3" fmla="*/ 30 h 131"/>
                  <a:gd name="T4" fmla="*/ 112 w 144"/>
                  <a:gd name="T5" fmla="*/ 11 h 131"/>
                  <a:gd name="T6" fmla="*/ 85 w 144"/>
                  <a:gd name="T7" fmla="*/ 0 h 131"/>
                  <a:gd name="T8" fmla="*/ 70 w 144"/>
                  <a:gd name="T9" fmla="*/ 0 h 131"/>
                  <a:gd name="T10" fmla="*/ 66 w 144"/>
                  <a:gd name="T11" fmla="*/ 2 h 131"/>
                  <a:gd name="T12" fmla="*/ 68 w 144"/>
                  <a:gd name="T13" fmla="*/ 4 h 131"/>
                  <a:gd name="T14" fmla="*/ 85 w 144"/>
                  <a:gd name="T15" fmla="*/ 4 h 131"/>
                  <a:gd name="T16" fmla="*/ 110 w 144"/>
                  <a:gd name="T17" fmla="*/ 15 h 131"/>
                  <a:gd name="T18" fmla="*/ 129 w 144"/>
                  <a:gd name="T19" fmla="*/ 32 h 131"/>
                  <a:gd name="T20" fmla="*/ 139 w 144"/>
                  <a:gd name="T21" fmla="*/ 57 h 131"/>
                  <a:gd name="T22" fmla="*/ 140 w 144"/>
                  <a:gd name="T23" fmla="*/ 78 h 131"/>
                  <a:gd name="T24" fmla="*/ 139 w 144"/>
                  <a:gd name="T25" fmla="*/ 83 h 131"/>
                  <a:gd name="T26" fmla="*/ 140 w 144"/>
                  <a:gd name="T27" fmla="*/ 83 h 131"/>
                  <a:gd name="T28" fmla="*/ 144 w 144"/>
                  <a:gd name="T29" fmla="*/ 76 h 131"/>
                  <a:gd name="T30" fmla="*/ 55 w 144"/>
                  <a:gd name="T31" fmla="*/ 2 h 131"/>
                  <a:gd name="T32" fmla="*/ 42 w 144"/>
                  <a:gd name="T33" fmla="*/ 6 h 131"/>
                  <a:gd name="T34" fmla="*/ 42 w 144"/>
                  <a:gd name="T35" fmla="*/ 6 h 131"/>
                  <a:gd name="T36" fmla="*/ 34 w 144"/>
                  <a:gd name="T37" fmla="*/ 13 h 131"/>
                  <a:gd name="T38" fmla="*/ 51 w 144"/>
                  <a:gd name="T39" fmla="*/ 6 h 131"/>
                  <a:gd name="T40" fmla="*/ 51 w 144"/>
                  <a:gd name="T41" fmla="*/ 6 h 131"/>
                  <a:gd name="T42" fmla="*/ 55 w 144"/>
                  <a:gd name="T43" fmla="*/ 2 h 131"/>
                  <a:gd name="T44" fmla="*/ 0 w 144"/>
                  <a:gd name="T45" fmla="*/ 70 h 131"/>
                  <a:gd name="T46" fmla="*/ 0 w 144"/>
                  <a:gd name="T47" fmla="*/ 80 h 131"/>
                  <a:gd name="T48" fmla="*/ 4 w 144"/>
                  <a:gd name="T49" fmla="*/ 97 h 131"/>
                  <a:gd name="T50" fmla="*/ 13 w 144"/>
                  <a:gd name="T51" fmla="*/ 112 h 131"/>
                  <a:gd name="T52" fmla="*/ 25 w 144"/>
                  <a:gd name="T53" fmla="*/ 125 h 131"/>
                  <a:gd name="T54" fmla="*/ 32 w 144"/>
                  <a:gd name="T55" fmla="*/ 129 h 131"/>
                  <a:gd name="T56" fmla="*/ 27 w 144"/>
                  <a:gd name="T57" fmla="*/ 123 h 131"/>
                  <a:gd name="T58" fmla="*/ 17 w 144"/>
                  <a:gd name="T59" fmla="*/ 112 h 131"/>
                  <a:gd name="T60" fmla="*/ 8 w 144"/>
                  <a:gd name="T61" fmla="*/ 97 h 131"/>
                  <a:gd name="T62" fmla="*/ 4 w 144"/>
                  <a:gd name="T63" fmla="*/ 80 h 131"/>
                  <a:gd name="T64" fmla="*/ 4 w 144"/>
                  <a:gd name="T65" fmla="*/ 66 h 131"/>
                  <a:gd name="T66" fmla="*/ 2 w 144"/>
                  <a:gd name="T67" fmla="*/ 64 h 131"/>
                  <a:gd name="T68" fmla="*/ 0 w 144"/>
                  <a:gd name="T69" fmla="*/ 70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"/>
                  <a:gd name="T106" fmla="*/ 0 h 131"/>
                  <a:gd name="T107" fmla="*/ 144 w 144"/>
                  <a:gd name="T108" fmla="*/ 131 h 1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66" name="Freeform 215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>
                  <a:gd name="T0" fmla="*/ 138 w 140"/>
                  <a:gd name="T1" fmla="*/ 55 h 127"/>
                  <a:gd name="T2" fmla="*/ 127 w 140"/>
                  <a:gd name="T3" fmla="*/ 30 h 127"/>
                  <a:gd name="T4" fmla="*/ 108 w 140"/>
                  <a:gd name="T5" fmla="*/ 11 h 127"/>
                  <a:gd name="T6" fmla="*/ 83 w 140"/>
                  <a:gd name="T7" fmla="*/ 0 h 127"/>
                  <a:gd name="T8" fmla="*/ 66 w 140"/>
                  <a:gd name="T9" fmla="*/ 0 h 127"/>
                  <a:gd name="T10" fmla="*/ 63 w 140"/>
                  <a:gd name="T11" fmla="*/ 2 h 127"/>
                  <a:gd name="T12" fmla="*/ 66 w 140"/>
                  <a:gd name="T13" fmla="*/ 4 h 127"/>
                  <a:gd name="T14" fmla="*/ 83 w 140"/>
                  <a:gd name="T15" fmla="*/ 4 h 127"/>
                  <a:gd name="T16" fmla="*/ 106 w 140"/>
                  <a:gd name="T17" fmla="*/ 15 h 127"/>
                  <a:gd name="T18" fmla="*/ 125 w 140"/>
                  <a:gd name="T19" fmla="*/ 32 h 127"/>
                  <a:gd name="T20" fmla="*/ 135 w 140"/>
                  <a:gd name="T21" fmla="*/ 55 h 127"/>
                  <a:gd name="T22" fmla="*/ 137 w 140"/>
                  <a:gd name="T23" fmla="*/ 76 h 127"/>
                  <a:gd name="T24" fmla="*/ 137 w 140"/>
                  <a:gd name="T25" fmla="*/ 81 h 127"/>
                  <a:gd name="T26" fmla="*/ 138 w 140"/>
                  <a:gd name="T27" fmla="*/ 81 h 127"/>
                  <a:gd name="T28" fmla="*/ 140 w 140"/>
                  <a:gd name="T29" fmla="*/ 76 h 127"/>
                  <a:gd name="T30" fmla="*/ 51 w 140"/>
                  <a:gd name="T31" fmla="*/ 2 h 127"/>
                  <a:gd name="T32" fmla="*/ 36 w 140"/>
                  <a:gd name="T33" fmla="*/ 7 h 127"/>
                  <a:gd name="T34" fmla="*/ 28 w 140"/>
                  <a:gd name="T35" fmla="*/ 17 h 127"/>
                  <a:gd name="T36" fmla="*/ 47 w 140"/>
                  <a:gd name="T37" fmla="*/ 5 h 127"/>
                  <a:gd name="T38" fmla="*/ 49 w 140"/>
                  <a:gd name="T39" fmla="*/ 4 h 127"/>
                  <a:gd name="T40" fmla="*/ 51 w 140"/>
                  <a:gd name="T41" fmla="*/ 2 h 127"/>
                  <a:gd name="T42" fmla="*/ 0 w 140"/>
                  <a:gd name="T43" fmla="*/ 66 h 127"/>
                  <a:gd name="T44" fmla="*/ 0 w 140"/>
                  <a:gd name="T45" fmla="*/ 78 h 127"/>
                  <a:gd name="T46" fmla="*/ 4 w 140"/>
                  <a:gd name="T47" fmla="*/ 95 h 127"/>
                  <a:gd name="T48" fmla="*/ 13 w 140"/>
                  <a:gd name="T49" fmla="*/ 110 h 127"/>
                  <a:gd name="T50" fmla="*/ 23 w 140"/>
                  <a:gd name="T51" fmla="*/ 121 h 127"/>
                  <a:gd name="T52" fmla="*/ 32 w 140"/>
                  <a:gd name="T53" fmla="*/ 127 h 127"/>
                  <a:gd name="T54" fmla="*/ 26 w 140"/>
                  <a:gd name="T55" fmla="*/ 119 h 127"/>
                  <a:gd name="T56" fmla="*/ 15 w 140"/>
                  <a:gd name="T57" fmla="*/ 108 h 127"/>
                  <a:gd name="T58" fmla="*/ 8 w 140"/>
                  <a:gd name="T59" fmla="*/ 95 h 127"/>
                  <a:gd name="T60" fmla="*/ 4 w 140"/>
                  <a:gd name="T61" fmla="*/ 78 h 127"/>
                  <a:gd name="T62" fmla="*/ 4 w 140"/>
                  <a:gd name="T63" fmla="*/ 60 h 127"/>
                  <a:gd name="T64" fmla="*/ 6 w 140"/>
                  <a:gd name="T65" fmla="*/ 55 h 127"/>
                  <a:gd name="T66" fmla="*/ 2 w 140"/>
                  <a:gd name="T67" fmla="*/ 59 h 1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127"/>
                  <a:gd name="T104" fmla="*/ 140 w 140"/>
                  <a:gd name="T105" fmla="*/ 127 h 1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67" name="Freeform 216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>
                  <a:gd name="T0" fmla="*/ 135 w 136"/>
                  <a:gd name="T1" fmla="*/ 53 h 125"/>
                  <a:gd name="T2" fmla="*/ 125 w 136"/>
                  <a:gd name="T3" fmla="*/ 28 h 125"/>
                  <a:gd name="T4" fmla="*/ 106 w 136"/>
                  <a:gd name="T5" fmla="*/ 11 h 125"/>
                  <a:gd name="T6" fmla="*/ 81 w 136"/>
                  <a:gd name="T7" fmla="*/ 0 h 125"/>
                  <a:gd name="T8" fmla="*/ 64 w 136"/>
                  <a:gd name="T9" fmla="*/ 0 h 125"/>
                  <a:gd name="T10" fmla="*/ 59 w 136"/>
                  <a:gd name="T11" fmla="*/ 2 h 125"/>
                  <a:gd name="T12" fmla="*/ 62 w 136"/>
                  <a:gd name="T13" fmla="*/ 3 h 125"/>
                  <a:gd name="T14" fmla="*/ 81 w 136"/>
                  <a:gd name="T15" fmla="*/ 3 h 125"/>
                  <a:gd name="T16" fmla="*/ 104 w 136"/>
                  <a:gd name="T17" fmla="*/ 13 h 125"/>
                  <a:gd name="T18" fmla="*/ 121 w 136"/>
                  <a:gd name="T19" fmla="*/ 32 h 125"/>
                  <a:gd name="T20" fmla="*/ 131 w 136"/>
                  <a:gd name="T21" fmla="*/ 55 h 125"/>
                  <a:gd name="T22" fmla="*/ 133 w 136"/>
                  <a:gd name="T23" fmla="*/ 74 h 125"/>
                  <a:gd name="T24" fmla="*/ 133 w 136"/>
                  <a:gd name="T25" fmla="*/ 81 h 125"/>
                  <a:gd name="T26" fmla="*/ 136 w 136"/>
                  <a:gd name="T27" fmla="*/ 74 h 125"/>
                  <a:gd name="T28" fmla="*/ 47 w 136"/>
                  <a:gd name="T29" fmla="*/ 2 h 125"/>
                  <a:gd name="T30" fmla="*/ 30 w 136"/>
                  <a:gd name="T31" fmla="*/ 9 h 125"/>
                  <a:gd name="T32" fmla="*/ 17 w 136"/>
                  <a:gd name="T33" fmla="*/ 26 h 125"/>
                  <a:gd name="T34" fmla="*/ 17 w 136"/>
                  <a:gd name="T35" fmla="*/ 28 h 125"/>
                  <a:gd name="T36" fmla="*/ 28 w 136"/>
                  <a:gd name="T37" fmla="*/ 15 h 125"/>
                  <a:gd name="T38" fmla="*/ 43 w 136"/>
                  <a:gd name="T39" fmla="*/ 7 h 125"/>
                  <a:gd name="T40" fmla="*/ 47 w 136"/>
                  <a:gd name="T41" fmla="*/ 2 h 125"/>
                  <a:gd name="T42" fmla="*/ 0 w 136"/>
                  <a:gd name="T43" fmla="*/ 62 h 125"/>
                  <a:gd name="T44" fmla="*/ 0 w 136"/>
                  <a:gd name="T45" fmla="*/ 76 h 125"/>
                  <a:gd name="T46" fmla="*/ 4 w 136"/>
                  <a:gd name="T47" fmla="*/ 93 h 125"/>
                  <a:gd name="T48" fmla="*/ 13 w 136"/>
                  <a:gd name="T49" fmla="*/ 108 h 125"/>
                  <a:gd name="T50" fmla="*/ 23 w 136"/>
                  <a:gd name="T51" fmla="*/ 119 h 125"/>
                  <a:gd name="T52" fmla="*/ 32 w 136"/>
                  <a:gd name="T53" fmla="*/ 123 h 125"/>
                  <a:gd name="T54" fmla="*/ 26 w 136"/>
                  <a:gd name="T55" fmla="*/ 117 h 125"/>
                  <a:gd name="T56" fmla="*/ 15 w 136"/>
                  <a:gd name="T57" fmla="*/ 106 h 125"/>
                  <a:gd name="T58" fmla="*/ 7 w 136"/>
                  <a:gd name="T59" fmla="*/ 91 h 125"/>
                  <a:gd name="T60" fmla="*/ 4 w 136"/>
                  <a:gd name="T61" fmla="*/ 76 h 125"/>
                  <a:gd name="T62" fmla="*/ 4 w 136"/>
                  <a:gd name="T63" fmla="*/ 55 h 125"/>
                  <a:gd name="T64" fmla="*/ 6 w 136"/>
                  <a:gd name="T65" fmla="*/ 47 h 125"/>
                  <a:gd name="T66" fmla="*/ 2 w 136"/>
                  <a:gd name="T67" fmla="*/ 55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6"/>
                  <a:gd name="T103" fmla="*/ 0 h 125"/>
                  <a:gd name="T104" fmla="*/ 136 w 136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68" name="Freeform 217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>
                  <a:gd name="T0" fmla="*/ 131 w 133"/>
                  <a:gd name="T1" fmla="*/ 51 h 121"/>
                  <a:gd name="T2" fmla="*/ 121 w 133"/>
                  <a:gd name="T3" fmla="*/ 28 h 121"/>
                  <a:gd name="T4" fmla="*/ 102 w 133"/>
                  <a:gd name="T5" fmla="*/ 11 h 121"/>
                  <a:gd name="T6" fmla="*/ 79 w 133"/>
                  <a:gd name="T7" fmla="*/ 0 h 121"/>
                  <a:gd name="T8" fmla="*/ 62 w 133"/>
                  <a:gd name="T9" fmla="*/ 0 h 121"/>
                  <a:gd name="T10" fmla="*/ 57 w 133"/>
                  <a:gd name="T11" fmla="*/ 1 h 121"/>
                  <a:gd name="T12" fmla="*/ 60 w 133"/>
                  <a:gd name="T13" fmla="*/ 3 h 121"/>
                  <a:gd name="T14" fmla="*/ 78 w 133"/>
                  <a:gd name="T15" fmla="*/ 3 h 121"/>
                  <a:gd name="T16" fmla="*/ 100 w 133"/>
                  <a:gd name="T17" fmla="*/ 13 h 121"/>
                  <a:gd name="T18" fmla="*/ 117 w 133"/>
                  <a:gd name="T19" fmla="*/ 30 h 121"/>
                  <a:gd name="T20" fmla="*/ 127 w 133"/>
                  <a:gd name="T21" fmla="*/ 53 h 121"/>
                  <a:gd name="T22" fmla="*/ 127 w 133"/>
                  <a:gd name="T23" fmla="*/ 72 h 121"/>
                  <a:gd name="T24" fmla="*/ 129 w 133"/>
                  <a:gd name="T25" fmla="*/ 79 h 121"/>
                  <a:gd name="T26" fmla="*/ 133 w 133"/>
                  <a:gd name="T27" fmla="*/ 72 h 121"/>
                  <a:gd name="T28" fmla="*/ 43 w 133"/>
                  <a:gd name="T29" fmla="*/ 1 h 121"/>
                  <a:gd name="T30" fmla="*/ 24 w 133"/>
                  <a:gd name="T31" fmla="*/ 13 h 121"/>
                  <a:gd name="T32" fmla="*/ 15 w 133"/>
                  <a:gd name="T33" fmla="*/ 24 h 121"/>
                  <a:gd name="T34" fmla="*/ 2 w 133"/>
                  <a:gd name="T35" fmla="*/ 49 h 121"/>
                  <a:gd name="T36" fmla="*/ 0 w 133"/>
                  <a:gd name="T37" fmla="*/ 66 h 121"/>
                  <a:gd name="T38" fmla="*/ 2 w 133"/>
                  <a:gd name="T39" fmla="*/ 81 h 121"/>
                  <a:gd name="T40" fmla="*/ 7 w 133"/>
                  <a:gd name="T41" fmla="*/ 98 h 121"/>
                  <a:gd name="T42" fmla="*/ 17 w 133"/>
                  <a:gd name="T43" fmla="*/ 110 h 121"/>
                  <a:gd name="T44" fmla="*/ 30 w 133"/>
                  <a:gd name="T45" fmla="*/ 121 h 121"/>
                  <a:gd name="T46" fmla="*/ 34 w 133"/>
                  <a:gd name="T47" fmla="*/ 119 h 121"/>
                  <a:gd name="T48" fmla="*/ 21 w 133"/>
                  <a:gd name="T49" fmla="*/ 110 h 121"/>
                  <a:gd name="T50" fmla="*/ 11 w 133"/>
                  <a:gd name="T51" fmla="*/ 96 h 121"/>
                  <a:gd name="T52" fmla="*/ 5 w 133"/>
                  <a:gd name="T53" fmla="*/ 81 h 121"/>
                  <a:gd name="T54" fmla="*/ 4 w 133"/>
                  <a:gd name="T55" fmla="*/ 66 h 121"/>
                  <a:gd name="T56" fmla="*/ 5 w 133"/>
                  <a:gd name="T57" fmla="*/ 47 h 121"/>
                  <a:gd name="T58" fmla="*/ 13 w 133"/>
                  <a:gd name="T59" fmla="*/ 30 h 121"/>
                  <a:gd name="T60" fmla="*/ 24 w 133"/>
                  <a:gd name="T61" fmla="*/ 19 h 121"/>
                  <a:gd name="T62" fmla="*/ 40 w 133"/>
                  <a:gd name="T63" fmla="*/ 9 h 121"/>
                  <a:gd name="T64" fmla="*/ 43 w 133"/>
                  <a:gd name="T65" fmla="*/ 1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121"/>
                  <a:gd name="T101" fmla="*/ 133 w 13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69" name="Freeform 218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>
                  <a:gd name="T0" fmla="*/ 127 w 129"/>
                  <a:gd name="T1" fmla="*/ 52 h 118"/>
                  <a:gd name="T2" fmla="*/ 117 w 129"/>
                  <a:gd name="T3" fmla="*/ 29 h 118"/>
                  <a:gd name="T4" fmla="*/ 100 w 129"/>
                  <a:gd name="T5" fmla="*/ 10 h 118"/>
                  <a:gd name="T6" fmla="*/ 77 w 129"/>
                  <a:gd name="T7" fmla="*/ 0 h 118"/>
                  <a:gd name="T8" fmla="*/ 58 w 129"/>
                  <a:gd name="T9" fmla="*/ 0 h 118"/>
                  <a:gd name="T10" fmla="*/ 53 w 129"/>
                  <a:gd name="T11" fmla="*/ 2 h 118"/>
                  <a:gd name="T12" fmla="*/ 57 w 129"/>
                  <a:gd name="T13" fmla="*/ 4 h 118"/>
                  <a:gd name="T14" fmla="*/ 76 w 129"/>
                  <a:gd name="T15" fmla="*/ 4 h 118"/>
                  <a:gd name="T16" fmla="*/ 98 w 129"/>
                  <a:gd name="T17" fmla="*/ 14 h 118"/>
                  <a:gd name="T18" fmla="*/ 113 w 129"/>
                  <a:gd name="T19" fmla="*/ 31 h 118"/>
                  <a:gd name="T20" fmla="*/ 123 w 129"/>
                  <a:gd name="T21" fmla="*/ 52 h 118"/>
                  <a:gd name="T22" fmla="*/ 123 w 129"/>
                  <a:gd name="T23" fmla="*/ 71 h 118"/>
                  <a:gd name="T24" fmla="*/ 125 w 129"/>
                  <a:gd name="T25" fmla="*/ 78 h 118"/>
                  <a:gd name="T26" fmla="*/ 129 w 129"/>
                  <a:gd name="T27" fmla="*/ 71 h 118"/>
                  <a:gd name="T28" fmla="*/ 39 w 129"/>
                  <a:gd name="T29" fmla="*/ 4 h 118"/>
                  <a:gd name="T30" fmla="*/ 24 w 129"/>
                  <a:gd name="T31" fmla="*/ 12 h 118"/>
                  <a:gd name="T32" fmla="*/ 13 w 129"/>
                  <a:gd name="T33" fmla="*/ 25 h 118"/>
                  <a:gd name="T34" fmla="*/ 5 w 129"/>
                  <a:gd name="T35" fmla="*/ 38 h 118"/>
                  <a:gd name="T36" fmla="*/ 0 w 129"/>
                  <a:gd name="T37" fmla="*/ 65 h 118"/>
                  <a:gd name="T38" fmla="*/ 2 w 129"/>
                  <a:gd name="T39" fmla="*/ 80 h 118"/>
                  <a:gd name="T40" fmla="*/ 7 w 129"/>
                  <a:gd name="T41" fmla="*/ 95 h 118"/>
                  <a:gd name="T42" fmla="*/ 17 w 129"/>
                  <a:gd name="T43" fmla="*/ 109 h 118"/>
                  <a:gd name="T44" fmla="*/ 30 w 129"/>
                  <a:gd name="T45" fmla="*/ 118 h 118"/>
                  <a:gd name="T46" fmla="*/ 32 w 129"/>
                  <a:gd name="T47" fmla="*/ 116 h 118"/>
                  <a:gd name="T48" fmla="*/ 20 w 129"/>
                  <a:gd name="T49" fmla="*/ 107 h 118"/>
                  <a:gd name="T50" fmla="*/ 11 w 129"/>
                  <a:gd name="T51" fmla="*/ 95 h 118"/>
                  <a:gd name="T52" fmla="*/ 5 w 129"/>
                  <a:gd name="T53" fmla="*/ 80 h 118"/>
                  <a:gd name="T54" fmla="*/ 3 w 129"/>
                  <a:gd name="T55" fmla="*/ 65 h 118"/>
                  <a:gd name="T56" fmla="*/ 5 w 129"/>
                  <a:gd name="T57" fmla="*/ 48 h 118"/>
                  <a:gd name="T58" fmla="*/ 11 w 129"/>
                  <a:gd name="T59" fmla="*/ 33 h 118"/>
                  <a:gd name="T60" fmla="*/ 22 w 129"/>
                  <a:gd name="T61" fmla="*/ 19 h 118"/>
                  <a:gd name="T62" fmla="*/ 34 w 129"/>
                  <a:gd name="T63" fmla="*/ 10 h 118"/>
                  <a:gd name="T64" fmla="*/ 39 w 129"/>
                  <a:gd name="T65" fmla="*/ 4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118"/>
                  <a:gd name="T101" fmla="*/ 129 w 129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70" name="Freeform 219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>
                  <a:gd name="T0" fmla="*/ 123 w 125"/>
                  <a:gd name="T1" fmla="*/ 50 h 116"/>
                  <a:gd name="T2" fmla="*/ 113 w 125"/>
                  <a:gd name="T3" fmla="*/ 27 h 116"/>
                  <a:gd name="T4" fmla="*/ 96 w 125"/>
                  <a:gd name="T5" fmla="*/ 10 h 116"/>
                  <a:gd name="T6" fmla="*/ 74 w 125"/>
                  <a:gd name="T7" fmla="*/ 0 h 116"/>
                  <a:gd name="T8" fmla="*/ 56 w 125"/>
                  <a:gd name="T9" fmla="*/ 0 h 116"/>
                  <a:gd name="T10" fmla="*/ 49 w 125"/>
                  <a:gd name="T11" fmla="*/ 2 h 116"/>
                  <a:gd name="T12" fmla="*/ 55 w 125"/>
                  <a:gd name="T13" fmla="*/ 4 h 116"/>
                  <a:gd name="T14" fmla="*/ 74 w 125"/>
                  <a:gd name="T15" fmla="*/ 4 h 116"/>
                  <a:gd name="T16" fmla="*/ 94 w 125"/>
                  <a:gd name="T17" fmla="*/ 14 h 116"/>
                  <a:gd name="T18" fmla="*/ 110 w 125"/>
                  <a:gd name="T19" fmla="*/ 29 h 116"/>
                  <a:gd name="T20" fmla="*/ 119 w 125"/>
                  <a:gd name="T21" fmla="*/ 50 h 116"/>
                  <a:gd name="T22" fmla="*/ 119 w 125"/>
                  <a:gd name="T23" fmla="*/ 71 h 116"/>
                  <a:gd name="T24" fmla="*/ 121 w 125"/>
                  <a:gd name="T25" fmla="*/ 76 h 116"/>
                  <a:gd name="T26" fmla="*/ 123 w 125"/>
                  <a:gd name="T27" fmla="*/ 69 h 116"/>
                  <a:gd name="T28" fmla="*/ 36 w 125"/>
                  <a:gd name="T29" fmla="*/ 6 h 116"/>
                  <a:gd name="T30" fmla="*/ 20 w 125"/>
                  <a:gd name="T31" fmla="*/ 16 h 116"/>
                  <a:gd name="T32" fmla="*/ 9 w 125"/>
                  <a:gd name="T33" fmla="*/ 27 h 116"/>
                  <a:gd name="T34" fmla="*/ 1 w 125"/>
                  <a:gd name="T35" fmla="*/ 44 h 116"/>
                  <a:gd name="T36" fmla="*/ 0 w 125"/>
                  <a:gd name="T37" fmla="*/ 63 h 116"/>
                  <a:gd name="T38" fmla="*/ 1 w 125"/>
                  <a:gd name="T39" fmla="*/ 78 h 116"/>
                  <a:gd name="T40" fmla="*/ 7 w 125"/>
                  <a:gd name="T41" fmla="*/ 93 h 116"/>
                  <a:gd name="T42" fmla="*/ 17 w 125"/>
                  <a:gd name="T43" fmla="*/ 107 h 116"/>
                  <a:gd name="T44" fmla="*/ 30 w 125"/>
                  <a:gd name="T45" fmla="*/ 116 h 116"/>
                  <a:gd name="T46" fmla="*/ 32 w 125"/>
                  <a:gd name="T47" fmla="*/ 112 h 116"/>
                  <a:gd name="T48" fmla="*/ 20 w 125"/>
                  <a:gd name="T49" fmla="*/ 105 h 116"/>
                  <a:gd name="T50" fmla="*/ 11 w 125"/>
                  <a:gd name="T51" fmla="*/ 91 h 116"/>
                  <a:gd name="T52" fmla="*/ 5 w 125"/>
                  <a:gd name="T53" fmla="*/ 78 h 116"/>
                  <a:gd name="T54" fmla="*/ 3 w 125"/>
                  <a:gd name="T55" fmla="*/ 63 h 116"/>
                  <a:gd name="T56" fmla="*/ 11 w 125"/>
                  <a:gd name="T57" fmla="*/ 35 h 116"/>
                  <a:gd name="T58" fmla="*/ 28 w 125"/>
                  <a:gd name="T59" fmla="*/ 14 h 116"/>
                  <a:gd name="T60" fmla="*/ 30 w 125"/>
                  <a:gd name="T61" fmla="*/ 14 h 116"/>
                  <a:gd name="T62" fmla="*/ 36 w 125"/>
                  <a:gd name="T63" fmla="*/ 6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5"/>
                  <a:gd name="T97" fmla="*/ 0 h 116"/>
                  <a:gd name="T98" fmla="*/ 125 w 125"/>
                  <a:gd name="T99" fmla="*/ 116 h 1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71" name="Freeform 220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>
                  <a:gd name="T0" fmla="*/ 120 w 122"/>
                  <a:gd name="T1" fmla="*/ 48 h 112"/>
                  <a:gd name="T2" fmla="*/ 110 w 122"/>
                  <a:gd name="T3" fmla="*/ 27 h 112"/>
                  <a:gd name="T4" fmla="*/ 95 w 122"/>
                  <a:gd name="T5" fmla="*/ 10 h 112"/>
                  <a:gd name="T6" fmla="*/ 73 w 122"/>
                  <a:gd name="T7" fmla="*/ 0 h 112"/>
                  <a:gd name="T8" fmla="*/ 54 w 122"/>
                  <a:gd name="T9" fmla="*/ 0 h 112"/>
                  <a:gd name="T10" fmla="*/ 46 w 122"/>
                  <a:gd name="T11" fmla="*/ 4 h 112"/>
                  <a:gd name="T12" fmla="*/ 52 w 122"/>
                  <a:gd name="T13" fmla="*/ 4 h 112"/>
                  <a:gd name="T14" fmla="*/ 73 w 122"/>
                  <a:gd name="T15" fmla="*/ 4 h 112"/>
                  <a:gd name="T16" fmla="*/ 91 w 122"/>
                  <a:gd name="T17" fmla="*/ 14 h 112"/>
                  <a:gd name="T18" fmla="*/ 109 w 122"/>
                  <a:gd name="T19" fmla="*/ 29 h 112"/>
                  <a:gd name="T20" fmla="*/ 116 w 122"/>
                  <a:gd name="T21" fmla="*/ 48 h 112"/>
                  <a:gd name="T22" fmla="*/ 116 w 122"/>
                  <a:gd name="T23" fmla="*/ 69 h 112"/>
                  <a:gd name="T24" fmla="*/ 116 w 122"/>
                  <a:gd name="T25" fmla="*/ 76 h 112"/>
                  <a:gd name="T26" fmla="*/ 118 w 122"/>
                  <a:gd name="T27" fmla="*/ 76 h 112"/>
                  <a:gd name="T28" fmla="*/ 120 w 122"/>
                  <a:gd name="T29" fmla="*/ 67 h 112"/>
                  <a:gd name="T30" fmla="*/ 31 w 122"/>
                  <a:gd name="T31" fmla="*/ 6 h 112"/>
                  <a:gd name="T32" fmla="*/ 19 w 122"/>
                  <a:gd name="T33" fmla="*/ 15 h 112"/>
                  <a:gd name="T34" fmla="*/ 8 w 122"/>
                  <a:gd name="T35" fmla="*/ 29 h 112"/>
                  <a:gd name="T36" fmla="*/ 2 w 122"/>
                  <a:gd name="T37" fmla="*/ 44 h 112"/>
                  <a:gd name="T38" fmla="*/ 0 w 122"/>
                  <a:gd name="T39" fmla="*/ 61 h 112"/>
                  <a:gd name="T40" fmla="*/ 2 w 122"/>
                  <a:gd name="T41" fmla="*/ 76 h 112"/>
                  <a:gd name="T42" fmla="*/ 8 w 122"/>
                  <a:gd name="T43" fmla="*/ 91 h 112"/>
                  <a:gd name="T44" fmla="*/ 17 w 122"/>
                  <a:gd name="T45" fmla="*/ 103 h 112"/>
                  <a:gd name="T46" fmla="*/ 29 w 122"/>
                  <a:gd name="T47" fmla="*/ 112 h 112"/>
                  <a:gd name="T48" fmla="*/ 33 w 122"/>
                  <a:gd name="T49" fmla="*/ 110 h 112"/>
                  <a:gd name="T50" fmla="*/ 33 w 122"/>
                  <a:gd name="T51" fmla="*/ 110 h 112"/>
                  <a:gd name="T52" fmla="*/ 21 w 122"/>
                  <a:gd name="T53" fmla="*/ 101 h 112"/>
                  <a:gd name="T54" fmla="*/ 12 w 122"/>
                  <a:gd name="T55" fmla="*/ 89 h 112"/>
                  <a:gd name="T56" fmla="*/ 6 w 122"/>
                  <a:gd name="T57" fmla="*/ 76 h 112"/>
                  <a:gd name="T58" fmla="*/ 4 w 122"/>
                  <a:gd name="T59" fmla="*/ 61 h 112"/>
                  <a:gd name="T60" fmla="*/ 10 w 122"/>
                  <a:gd name="T61" fmla="*/ 36 h 112"/>
                  <a:gd name="T62" fmla="*/ 23 w 122"/>
                  <a:gd name="T63" fmla="*/ 17 h 112"/>
                  <a:gd name="T64" fmla="*/ 29 w 122"/>
                  <a:gd name="T65" fmla="*/ 12 h 112"/>
                  <a:gd name="T66" fmla="*/ 31 w 122"/>
                  <a:gd name="T67" fmla="*/ 6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12"/>
                  <a:gd name="T104" fmla="*/ 122 w 122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72" name="Freeform 221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>
                  <a:gd name="T0" fmla="*/ 116 w 118"/>
                  <a:gd name="T1" fmla="*/ 46 h 108"/>
                  <a:gd name="T2" fmla="*/ 107 w 118"/>
                  <a:gd name="T3" fmla="*/ 25 h 108"/>
                  <a:gd name="T4" fmla="*/ 91 w 118"/>
                  <a:gd name="T5" fmla="*/ 10 h 108"/>
                  <a:gd name="T6" fmla="*/ 71 w 118"/>
                  <a:gd name="T7" fmla="*/ 0 h 108"/>
                  <a:gd name="T8" fmla="*/ 52 w 118"/>
                  <a:gd name="T9" fmla="*/ 0 h 108"/>
                  <a:gd name="T10" fmla="*/ 42 w 118"/>
                  <a:gd name="T11" fmla="*/ 4 h 108"/>
                  <a:gd name="T12" fmla="*/ 50 w 118"/>
                  <a:gd name="T13" fmla="*/ 4 h 108"/>
                  <a:gd name="T14" fmla="*/ 71 w 118"/>
                  <a:gd name="T15" fmla="*/ 4 h 108"/>
                  <a:gd name="T16" fmla="*/ 89 w 118"/>
                  <a:gd name="T17" fmla="*/ 12 h 108"/>
                  <a:gd name="T18" fmla="*/ 105 w 118"/>
                  <a:gd name="T19" fmla="*/ 27 h 108"/>
                  <a:gd name="T20" fmla="*/ 112 w 118"/>
                  <a:gd name="T21" fmla="*/ 48 h 108"/>
                  <a:gd name="T22" fmla="*/ 112 w 118"/>
                  <a:gd name="T23" fmla="*/ 67 h 108"/>
                  <a:gd name="T24" fmla="*/ 112 w 118"/>
                  <a:gd name="T25" fmla="*/ 74 h 108"/>
                  <a:gd name="T26" fmla="*/ 114 w 118"/>
                  <a:gd name="T27" fmla="*/ 74 h 108"/>
                  <a:gd name="T28" fmla="*/ 116 w 118"/>
                  <a:gd name="T29" fmla="*/ 67 h 108"/>
                  <a:gd name="T30" fmla="*/ 25 w 118"/>
                  <a:gd name="T31" fmla="*/ 10 h 108"/>
                  <a:gd name="T32" fmla="*/ 8 w 118"/>
                  <a:gd name="T33" fmla="*/ 31 h 108"/>
                  <a:gd name="T34" fmla="*/ 0 w 118"/>
                  <a:gd name="T35" fmla="*/ 59 h 108"/>
                  <a:gd name="T36" fmla="*/ 2 w 118"/>
                  <a:gd name="T37" fmla="*/ 74 h 108"/>
                  <a:gd name="T38" fmla="*/ 8 w 118"/>
                  <a:gd name="T39" fmla="*/ 87 h 108"/>
                  <a:gd name="T40" fmla="*/ 17 w 118"/>
                  <a:gd name="T41" fmla="*/ 101 h 108"/>
                  <a:gd name="T42" fmla="*/ 29 w 118"/>
                  <a:gd name="T43" fmla="*/ 108 h 108"/>
                  <a:gd name="T44" fmla="*/ 31 w 118"/>
                  <a:gd name="T45" fmla="*/ 108 h 108"/>
                  <a:gd name="T46" fmla="*/ 33 w 118"/>
                  <a:gd name="T47" fmla="*/ 106 h 108"/>
                  <a:gd name="T48" fmla="*/ 21 w 118"/>
                  <a:gd name="T49" fmla="*/ 99 h 108"/>
                  <a:gd name="T50" fmla="*/ 12 w 118"/>
                  <a:gd name="T51" fmla="*/ 87 h 108"/>
                  <a:gd name="T52" fmla="*/ 6 w 118"/>
                  <a:gd name="T53" fmla="*/ 74 h 108"/>
                  <a:gd name="T54" fmla="*/ 4 w 118"/>
                  <a:gd name="T55" fmla="*/ 59 h 108"/>
                  <a:gd name="T56" fmla="*/ 8 w 118"/>
                  <a:gd name="T57" fmla="*/ 38 h 108"/>
                  <a:gd name="T58" fmla="*/ 17 w 118"/>
                  <a:gd name="T59" fmla="*/ 23 h 108"/>
                  <a:gd name="T60" fmla="*/ 17 w 118"/>
                  <a:gd name="T61" fmla="*/ 21 h 108"/>
                  <a:gd name="T62" fmla="*/ 25 w 118"/>
                  <a:gd name="T63" fmla="*/ 10 h 1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8"/>
                  <a:gd name="T97" fmla="*/ 0 h 108"/>
                  <a:gd name="T98" fmla="*/ 118 w 118"/>
                  <a:gd name="T99" fmla="*/ 108 h 10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73" name="Freeform 222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>
                  <a:gd name="T0" fmla="*/ 112 w 114"/>
                  <a:gd name="T1" fmla="*/ 44 h 106"/>
                  <a:gd name="T2" fmla="*/ 105 w 114"/>
                  <a:gd name="T3" fmla="*/ 25 h 106"/>
                  <a:gd name="T4" fmla="*/ 87 w 114"/>
                  <a:gd name="T5" fmla="*/ 10 h 106"/>
                  <a:gd name="T6" fmla="*/ 69 w 114"/>
                  <a:gd name="T7" fmla="*/ 0 h 106"/>
                  <a:gd name="T8" fmla="*/ 48 w 114"/>
                  <a:gd name="T9" fmla="*/ 0 h 106"/>
                  <a:gd name="T10" fmla="*/ 38 w 114"/>
                  <a:gd name="T11" fmla="*/ 4 h 106"/>
                  <a:gd name="T12" fmla="*/ 46 w 114"/>
                  <a:gd name="T13" fmla="*/ 4 h 106"/>
                  <a:gd name="T14" fmla="*/ 67 w 114"/>
                  <a:gd name="T15" fmla="*/ 4 h 106"/>
                  <a:gd name="T16" fmla="*/ 86 w 114"/>
                  <a:gd name="T17" fmla="*/ 11 h 106"/>
                  <a:gd name="T18" fmla="*/ 101 w 114"/>
                  <a:gd name="T19" fmla="*/ 27 h 106"/>
                  <a:gd name="T20" fmla="*/ 108 w 114"/>
                  <a:gd name="T21" fmla="*/ 46 h 106"/>
                  <a:gd name="T22" fmla="*/ 108 w 114"/>
                  <a:gd name="T23" fmla="*/ 65 h 106"/>
                  <a:gd name="T24" fmla="*/ 108 w 114"/>
                  <a:gd name="T25" fmla="*/ 72 h 106"/>
                  <a:gd name="T26" fmla="*/ 112 w 114"/>
                  <a:gd name="T27" fmla="*/ 65 h 106"/>
                  <a:gd name="T28" fmla="*/ 19 w 114"/>
                  <a:gd name="T29" fmla="*/ 13 h 106"/>
                  <a:gd name="T30" fmla="*/ 6 w 114"/>
                  <a:gd name="T31" fmla="*/ 32 h 106"/>
                  <a:gd name="T32" fmla="*/ 0 w 114"/>
                  <a:gd name="T33" fmla="*/ 57 h 106"/>
                  <a:gd name="T34" fmla="*/ 2 w 114"/>
                  <a:gd name="T35" fmla="*/ 72 h 106"/>
                  <a:gd name="T36" fmla="*/ 8 w 114"/>
                  <a:gd name="T37" fmla="*/ 85 h 106"/>
                  <a:gd name="T38" fmla="*/ 17 w 114"/>
                  <a:gd name="T39" fmla="*/ 97 h 106"/>
                  <a:gd name="T40" fmla="*/ 29 w 114"/>
                  <a:gd name="T41" fmla="*/ 106 h 106"/>
                  <a:gd name="T42" fmla="*/ 32 w 114"/>
                  <a:gd name="T43" fmla="*/ 104 h 106"/>
                  <a:gd name="T44" fmla="*/ 32 w 114"/>
                  <a:gd name="T45" fmla="*/ 104 h 106"/>
                  <a:gd name="T46" fmla="*/ 21 w 114"/>
                  <a:gd name="T47" fmla="*/ 95 h 106"/>
                  <a:gd name="T48" fmla="*/ 12 w 114"/>
                  <a:gd name="T49" fmla="*/ 85 h 106"/>
                  <a:gd name="T50" fmla="*/ 6 w 114"/>
                  <a:gd name="T51" fmla="*/ 70 h 106"/>
                  <a:gd name="T52" fmla="*/ 4 w 114"/>
                  <a:gd name="T53" fmla="*/ 57 h 106"/>
                  <a:gd name="T54" fmla="*/ 6 w 114"/>
                  <a:gd name="T55" fmla="*/ 38 h 106"/>
                  <a:gd name="T56" fmla="*/ 15 w 114"/>
                  <a:gd name="T57" fmla="*/ 23 h 106"/>
                  <a:gd name="T58" fmla="*/ 13 w 114"/>
                  <a:gd name="T59" fmla="*/ 23 h 106"/>
                  <a:gd name="T60" fmla="*/ 15 w 114"/>
                  <a:gd name="T61" fmla="*/ 19 h 106"/>
                  <a:gd name="T62" fmla="*/ 19 w 114"/>
                  <a:gd name="T63" fmla="*/ 13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4"/>
                  <a:gd name="T97" fmla="*/ 0 h 106"/>
                  <a:gd name="T98" fmla="*/ 114 w 114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74" name="Freeform 223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>
                  <a:gd name="T0" fmla="*/ 108 w 110"/>
                  <a:gd name="T1" fmla="*/ 44 h 102"/>
                  <a:gd name="T2" fmla="*/ 101 w 110"/>
                  <a:gd name="T3" fmla="*/ 23 h 102"/>
                  <a:gd name="T4" fmla="*/ 85 w 110"/>
                  <a:gd name="T5" fmla="*/ 8 h 102"/>
                  <a:gd name="T6" fmla="*/ 67 w 110"/>
                  <a:gd name="T7" fmla="*/ 0 h 102"/>
                  <a:gd name="T8" fmla="*/ 46 w 110"/>
                  <a:gd name="T9" fmla="*/ 0 h 102"/>
                  <a:gd name="T10" fmla="*/ 34 w 110"/>
                  <a:gd name="T11" fmla="*/ 6 h 102"/>
                  <a:gd name="T12" fmla="*/ 30 w 110"/>
                  <a:gd name="T13" fmla="*/ 8 h 102"/>
                  <a:gd name="T14" fmla="*/ 42 w 110"/>
                  <a:gd name="T15" fmla="*/ 4 h 102"/>
                  <a:gd name="T16" fmla="*/ 65 w 110"/>
                  <a:gd name="T17" fmla="*/ 4 h 102"/>
                  <a:gd name="T18" fmla="*/ 84 w 110"/>
                  <a:gd name="T19" fmla="*/ 11 h 102"/>
                  <a:gd name="T20" fmla="*/ 97 w 110"/>
                  <a:gd name="T21" fmla="*/ 25 h 102"/>
                  <a:gd name="T22" fmla="*/ 104 w 110"/>
                  <a:gd name="T23" fmla="*/ 44 h 102"/>
                  <a:gd name="T24" fmla="*/ 104 w 110"/>
                  <a:gd name="T25" fmla="*/ 63 h 102"/>
                  <a:gd name="T26" fmla="*/ 104 w 110"/>
                  <a:gd name="T27" fmla="*/ 70 h 102"/>
                  <a:gd name="T28" fmla="*/ 108 w 110"/>
                  <a:gd name="T29" fmla="*/ 63 h 102"/>
                  <a:gd name="T30" fmla="*/ 13 w 110"/>
                  <a:gd name="T31" fmla="*/ 19 h 102"/>
                  <a:gd name="T32" fmla="*/ 4 w 110"/>
                  <a:gd name="T33" fmla="*/ 34 h 102"/>
                  <a:gd name="T34" fmla="*/ 0 w 110"/>
                  <a:gd name="T35" fmla="*/ 55 h 102"/>
                  <a:gd name="T36" fmla="*/ 2 w 110"/>
                  <a:gd name="T37" fmla="*/ 70 h 102"/>
                  <a:gd name="T38" fmla="*/ 8 w 110"/>
                  <a:gd name="T39" fmla="*/ 83 h 102"/>
                  <a:gd name="T40" fmla="*/ 17 w 110"/>
                  <a:gd name="T41" fmla="*/ 95 h 102"/>
                  <a:gd name="T42" fmla="*/ 29 w 110"/>
                  <a:gd name="T43" fmla="*/ 102 h 102"/>
                  <a:gd name="T44" fmla="*/ 30 w 110"/>
                  <a:gd name="T45" fmla="*/ 102 h 102"/>
                  <a:gd name="T46" fmla="*/ 32 w 110"/>
                  <a:gd name="T47" fmla="*/ 100 h 102"/>
                  <a:gd name="T48" fmla="*/ 21 w 110"/>
                  <a:gd name="T49" fmla="*/ 93 h 102"/>
                  <a:gd name="T50" fmla="*/ 11 w 110"/>
                  <a:gd name="T51" fmla="*/ 81 h 102"/>
                  <a:gd name="T52" fmla="*/ 6 w 110"/>
                  <a:gd name="T53" fmla="*/ 68 h 102"/>
                  <a:gd name="T54" fmla="*/ 4 w 110"/>
                  <a:gd name="T55" fmla="*/ 55 h 102"/>
                  <a:gd name="T56" fmla="*/ 8 w 110"/>
                  <a:gd name="T57" fmla="*/ 34 h 102"/>
                  <a:gd name="T58" fmla="*/ 17 w 110"/>
                  <a:gd name="T59" fmla="*/ 19 h 102"/>
                  <a:gd name="T60" fmla="*/ 11 w 110"/>
                  <a:gd name="T61" fmla="*/ 21 h 102"/>
                  <a:gd name="T62" fmla="*/ 13 w 110"/>
                  <a:gd name="T63" fmla="*/ 19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102"/>
                  <a:gd name="T98" fmla="*/ 110 w 110"/>
                  <a:gd name="T99" fmla="*/ 102 h 1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75" name="Freeform 224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>
                  <a:gd name="T0" fmla="*/ 106 w 106"/>
                  <a:gd name="T1" fmla="*/ 53 h 100"/>
                  <a:gd name="T2" fmla="*/ 104 w 106"/>
                  <a:gd name="T3" fmla="*/ 42 h 100"/>
                  <a:gd name="T4" fmla="*/ 102 w 106"/>
                  <a:gd name="T5" fmla="*/ 32 h 100"/>
                  <a:gd name="T6" fmla="*/ 97 w 106"/>
                  <a:gd name="T7" fmla="*/ 23 h 100"/>
                  <a:gd name="T8" fmla="*/ 91 w 106"/>
                  <a:gd name="T9" fmla="*/ 15 h 100"/>
                  <a:gd name="T10" fmla="*/ 82 w 106"/>
                  <a:gd name="T11" fmla="*/ 7 h 100"/>
                  <a:gd name="T12" fmla="*/ 74 w 106"/>
                  <a:gd name="T13" fmla="*/ 4 h 100"/>
                  <a:gd name="T14" fmla="*/ 63 w 106"/>
                  <a:gd name="T15" fmla="*/ 0 h 100"/>
                  <a:gd name="T16" fmla="*/ 53 w 106"/>
                  <a:gd name="T17" fmla="*/ 0 h 100"/>
                  <a:gd name="T18" fmla="*/ 42 w 106"/>
                  <a:gd name="T19" fmla="*/ 0 h 100"/>
                  <a:gd name="T20" fmla="*/ 32 w 106"/>
                  <a:gd name="T21" fmla="*/ 4 h 100"/>
                  <a:gd name="T22" fmla="*/ 30 w 106"/>
                  <a:gd name="T23" fmla="*/ 6 h 100"/>
                  <a:gd name="T24" fmla="*/ 30 w 106"/>
                  <a:gd name="T25" fmla="*/ 6 h 100"/>
                  <a:gd name="T26" fmla="*/ 25 w 106"/>
                  <a:gd name="T27" fmla="*/ 11 h 100"/>
                  <a:gd name="T28" fmla="*/ 19 w 106"/>
                  <a:gd name="T29" fmla="*/ 15 h 100"/>
                  <a:gd name="T30" fmla="*/ 15 w 106"/>
                  <a:gd name="T31" fmla="*/ 17 h 100"/>
                  <a:gd name="T32" fmla="*/ 11 w 106"/>
                  <a:gd name="T33" fmla="*/ 19 h 100"/>
                  <a:gd name="T34" fmla="*/ 6 w 106"/>
                  <a:gd name="T35" fmla="*/ 26 h 100"/>
                  <a:gd name="T36" fmla="*/ 2 w 106"/>
                  <a:gd name="T37" fmla="*/ 34 h 100"/>
                  <a:gd name="T38" fmla="*/ 0 w 106"/>
                  <a:gd name="T39" fmla="*/ 43 h 100"/>
                  <a:gd name="T40" fmla="*/ 0 w 106"/>
                  <a:gd name="T41" fmla="*/ 53 h 100"/>
                  <a:gd name="T42" fmla="*/ 0 w 106"/>
                  <a:gd name="T43" fmla="*/ 61 h 100"/>
                  <a:gd name="T44" fmla="*/ 2 w 106"/>
                  <a:gd name="T45" fmla="*/ 66 h 100"/>
                  <a:gd name="T46" fmla="*/ 4 w 106"/>
                  <a:gd name="T47" fmla="*/ 74 h 100"/>
                  <a:gd name="T48" fmla="*/ 8 w 106"/>
                  <a:gd name="T49" fmla="*/ 81 h 100"/>
                  <a:gd name="T50" fmla="*/ 11 w 106"/>
                  <a:gd name="T51" fmla="*/ 87 h 100"/>
                  <a:gd name="T52" fmla="*/ 17 w 106"/>
                  <a:gd name="T53" fmla="*/ 91 h 100"/>
                  <a:gd name="T54" fmla="*/ 23 w 106"/>
                  <a:gd name="T55" fmla="*/ 97 h 100"/>
                  <a:gd name="T56" fmla="*/ 28 w 106"/>
                  <a:gd name="T57" fmla="*/ 100 h 100"/>
                  <a:gd name="T58" fmla="*/ 30 w 106"/>
                  <a:gd name="T59" fmla="*/ 98 h 100"/>
                  <a:gd name="T60" fmla="*/ 32 w 106"/>
                  <a:gd name="T61" fmla="*/ 97 h 100"/>
                  <a:gd name="T62" fmla="*/ 27 w 106"/>
                  <a:gd name="T63" fmla="*/ 95 h 100"/>
                  <a:gd name="T64" fmla="*/ 21 w 106"/>
                  <a:gd name="T65" fmla="*/ 89 h 100"/>
                  <a:gd name="T66" fmla="*/ 15 w 106"/>
                  <a:gd name="T67" fmla="*/ 85 h 100"/>
                  <a:gd name="T68" fmla="*/ 11 w 106"/>
                  <a:gd name="T69" fmla="*/ 79 h 100"/>
                  <a:gd name="T70" fmla="*/ 8 w 106"/>
                  <a:gd name="T71" fmla="*/ 74 h 100"/>
                  <a:gd name="T72" fmla="*/ 6 w 106"/>
                  <a:gd name="T73" fmla="*/ 66 h 100"/>
                  <a:gd name="T74" fmla="*/ 4 w 106"/>
                  <a:gd name="T75" fmla="*/ 59 h 100"/>
                  <a:gd name="T76" fmla="*/ 4 w 106"/>
                  <a:gd name="T77" fmla="*/ 53 h 100"/>
                  <a:gd name="T78" fmla="*/ 4 w 106"/>
                  <a:gd name="T79" fmla="*/ 42 h 100"/>
                  <a:gd name="T80" fmla="*/ 8 w 106"/>
                  <a:gd name="T81" fmla="*/ 32 h 100"/>
                  <a:gd name="T82" fmla="*/ 11 w 106"/>
                  <a:gd name="T83" fmla="*/ 25 h 100"/>
                  <a:gd name="T84" fmla="*/ 17 w 106"/>
                  <a:gd name="T85" fmla="*/ 17 h 100"/>
                  <a:gd name="T86" fmla="*/ 25 w 106"/>
                  <a:gd name="T87" fmla="*/ 11 h 100"/>
                  <a:gd name="T88" fmla="*/ 34 w 106"/>
                  <a:gd name="T89" fmla="*/ 7 h 100"/>
                  <a:gd name="T90" fmla="*/ 44 w 106"/>
                  <a:gd name="T91" fmla="*/ 4 h 100"/>
                  <a:gd name="T92" fmla="*/ 53 w 106"/>
                  <a:gd name="T93" fmla="*/ 4 h 100"/>
                  <a:gd name="T94" fmla="*/ 63 w 106"/>
                  <a:gd name="T95" fmla="*/ 4 h 100"/>
                  <a:gd name="T96" fmla="*/ 72 w 106"/>
                  <a:gd name="T97" fmla="*/ 7 h 100"/>
                  <a:gd name="T98" fmla="*/ 80 w 106"/>
                  <a:gd name="T99" fmla="*/ 11 h 100"/>
                  <a:gd name="T100" fmla="*/ 87 w 106"/>
                  <a:gd name="T101" fmla="*/ 17 h 100"/>
                  <a:gd name="T102" fmla="*/ 93 w 106"/>
                  <a:gd name="T103" fmla="*/ 25 h 100"/>
                  <a:gd name="T104" fmla="*/ 99 w 106"/>
                  <a:gd name="T105" fmla="*/ 32 h 100"/>
                  <a:gd name="T106" fmla="*/ 101 w 106"/>
                  <a:gd name="T107" fmla="*/ 42 h 100"/>
                  <a:gd name="T108" fmla="*/ 102 w 106"/>
                  <a:gd name="T109" fmla="*/ 53 h 100"/>
                  <a:gd name="T110" fmla="*/ 101 w 106"/>
                  <a:gd name="T111" fmla="*/ 62 h 100"/>
                  <a:gd name="T112" fmla="*/ 99 w 106"/>
                  <a:gd name="T113" fmla="*/ 70 h 100"/>
                  <a:gd name="T114" fmla="*/ 101 w 106"/>
                  <a:gd name="T115" fmla="*/ 70 h 100"/>
                  <a:gd name="T116" fmla="*/ 102 w 106"/>
                  <a:gd name="T117" fmla="*/ 68 h 100"/>
                  <a:gd name="T118" fmla="*/ 104 w 106"/>
                  <a:gd name="T119" fmla="*/ 61 h 100"/>
                  <a:gd name="T120" fmla="*/ 106 w 106"/>
                  <a:gd name="T121" fmla="*/ 53 h 1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6"/>
                  <a:gd name="T184" fmla="*/ 0 h 100"/>
                  <a:gd name="T185" fmla="*/ 106 w 106"/>
                  <a:gd name="T186" fmla="*/ 100 h 1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76" name="Freeform 225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>
                  <a:gd name="T0" fmla="*/ 102 w 102"/>
                  <a:gd name="T1" fmla="*/ 51 h 96"/>
                  <a:gd name="T2" fmla="*/ 100 w 102"/>
                  <a:gd name="T3" fmla="*/ 40 h 96"/>
                  <a:gd name="T4" fmla="*/ 99 w 102"/>
                  <a:gd name="T5" fmla="*/ 30 h 96"/>
                  <a:gd name="T6" fmla="*/ 93 w 102"/>
                  <a:gd name="T7" fmla="*/ 21 h 96"/>
                  <a:gd name="T8" fmla="*/ 87 w 102"/>
                  <a:gd name="T9" fmla="*/ 13 h 96"/>
                  <a:gd name="T10" fmla="*/ 80 w 102"/>
                  <a:gd name="T11" fmla="*/ 7 h 96"/>
                  <a:gd name="T12" fmla="*/ 70 w 102"/>
                  <a:gd name="T13" fmla="*/ 4 h 96"/>
                  <a:gd name="T14" fmla="*/ 61 w 102"/>
                  <a:gd name="T15" fmla="*/ 0 h 96"/>
                  <a:gd name="T16" fmla="*/ 51 w 102"/>
                  <a:gd name="T17" fmla="*/ 0 h 96"/>
                  <a:gd name="T18" fmla="*/ 38 w 102"/>
                  <a:gd name="T19" fmla="*/ 0 h 96"/>
                  <a:gd name="T20" fmla="*/ 26 w 102"/>
                  <a:gd name="T21" fmla="*/ 5 h 96"/>
                  <a:gd name="T22" fmla="*/ 23 w 102"/>
                  <a:gd name="T23" fmla="*/ 9 h 96"/>
                  <a:gd name="T24" fmla="*/ 17 w 102"/>
                  <a:gd name="T25" fmla="*/ 13 h 96"/>
                  <a:gd name="T26" fmla="*/ 15 w 102"/>
                  <a:gd name="T27" fmla="*/ 15 h 96"/>
                  <a:gd name="T28" fmla="*/ 13 w 102"/>
                  <a:gd name="T29" fmla="*/ 15 h 96"/>
                  <a:gd name="T30" fmla="*/ 7 w 102"/>
                  <a:gd name="T31" fmla="*/ 23 h 96"/>
                  <a:gd name="T32" fmla="*/ 4 w 102"/>
                  <a:gd name="T33" fmla="*/ 30 h 96"/>
                  <a:gd name="T34" fmla="*/ 0 w 102"/>
                  <a:gd name="T35" fmla="*/ 40 h 96"/>
                  <a:gd name="T36" fmla="*/ 0 w 102"/>
                  <a:gd name="T37" fmla="*/ 51 h 96"/>
                  <a:gd name="T38" fmla="*/ 0 w 102"/>
                  <a:gd name="T39" fmla="*/ 59 h 96"/>
                  <a:gd name="T40" fmla="*/ 2 w 102"/>
                  <a:gd name="T41" fmla="*/ 64 h 96"/>
                  <a:gd name="T42" fmla="*/ 4 w 102"/>
                  <a:gd name="T43" fmla="*/ 72 h 96"/>
                  <a:gd name="T44" fmla="*/ 7 w 102"/>
                  <a:gd name="T45" fmla="*/ 77 h 96"/>
                  <a:gd name="T46" fmla="*/ 11 w 102"/>
                  <a:gd name="T47" fmla="*/ 83 h 96"/>
                  <a:gd name="T48" fmla="*/ 17 w 102"/>
                  <a:gd name="T49" fmla="*/ 89 h 96"/>
                  <a:gd name="T50" fmla="*/ 23 w 102"/>
                  <a:gd name="T51" fmla="*/ 93 h 96"/>
                  <a:gd name="T52" fmla="*/ 28 w 102"/>
                  <a:gd name="T53" fmla="*/ 96 h 96"/>
                  <a:gd name="T54" fmla="*/ 30 w 102"/>
                  <a:gd name="T55" fmla="*/ 95 h 96"/>
                  <a:gd name="T56" fmla="*/ 32 w 102"/>
                  <a:gd name="T57" fmla="*/ 95 h 96"/>
                  <a:gd name="T58" fmla="*/ 26 w 102"/>
                  <a:gd name="T59" fmla="*/ 91 h 96"/>
                  <a:gd name="T60" fmla="*/ 21 w 102"/>
                  <a:gd name="T61" fmla="*/ 87 h 96"/>
                  <a:gd name="T62" fmla="*/ 15 w 102"/>
                  <a:gd name="T63" fmla="*/ 81 h 96"/>
                  <a:gd name="T64" fmla="*/ 11 w 102"/>
                  <a:gd name="T65" fmla="*/ 77 h 96"/>
                  <a:gd name="T66" fmla="*/ 7 w 102"/>
                  <a:gd name="T67" fmla="*/ 70 h 96"/>
                  <a:gd name="T68" fmla="*/ 6 w 102"/>
                  <a:gd name="T69" fmla="*/ 64 h 96"/>
                  <a:gd name="T70" fmla="*/ 4 w 102"/>
                  <a:gd name="T71" fmla="*/ 57 h 96"/>
                  <a:gd name="T72" fmla="*/ 4 w 102"/>
                  <a:gd name="T73" fmla="*/ 51 h 96"/>
                  <a:gd name="T74" fmla="*/ 4 w 102"/>
                  <a:gd name="T75" fmla="*/ 40 h 96"/>
                  <a:gd name="T76" fmla="*/ 7 w 102"/>
                  <a:gd name="T77" fmla="*/ 32 h 96"/>
                  <a:gd name="T78" fmla="*/ 11 w 102"/>
                  <a:gd name="T79" fmla="*/ 24 h 96"/>
                  <a:gd name="T80" fmla="*/ 17 w 102"/>
                  <a:gd name="T81" fmla="*/ 17 h 96"/>
                  <a:gd name="T82" fmla="*/ 25 w 102"/>
                  <a:gd name="T83" fmla="*/ 11 h 96"/>
                  <a:gd name="T84" fmla="*/ 32 w 102"/>
                  <a:gd name="T85" fmla="*/ 5 h 96"/>
                  <a:gd name="T86" fmla="*/ 42 w 102"/>
                  <a:gd name="T87" fmla="*/ 4 h 96"/>
                  <a:gd name="T88" fmla="*/ 51 w 102"/>
                  <a:gd name="T89" fmla="*/ 4 h 96"/>
                  <a:gd name="T90" fmla="*/ 61 w 102"/>
                  <a:gd name="T91" fmla="*/ 4 h 96"/>
                  <a:gd name="T92" fmla="*/ 68 w 102"/>
                  <a:gd name="T93" fmla="*/ 5 h 96"/>
                  <a:gd name="T94" fmla="*/ 78 w 102"/>
                  <a:gd name="T95" fmla="*/ 11 h 96"/>
                  <a:gd name="T96" fmla="*/ 83 w 102"/>
                  <a:gd name="T97" fmla="*/ 17 h 96"/>
                  <a:gd name="T98" fmla="*/ 89 w 102"/>
                  <a:gd name="T99" fmla="*/ 24 h 96"/>
                  <a:gd name="T100" fmla="*/ 95 w 102"/>
                  <a:gd name="T101" fmla="*/ 32 h 96"/>
                  <a:gd name="T102" fmla="*/ 97 w 102"/>
                  <a:gd name="T103" fmla="*/ 40 h 96"/>
                  <a:gd name="T104" fmla="*/ 99 w 102"/>
                  <a:gd name="T105" fmla="*/ 51 h 96"/>
                  <a:gd name="T106" fmla="*/ 97 w 102"/>
                  <a:gd name="T107" fmla="*/ 60 h 96"/>
                  <a:gd name="T108" fmla="*/ 95 w 102"/>
                  <a:gd name="T109" fmla="*/ 70 h 96"/>
                  <a:gd name="T110" fmla="*/ 97 w 102"/>
                  <a:gd name="T111" fmla="*/ 68 h 96"/>
                  <a:gd name="T112" fmla="*/ 99 w 102"/>
                  <a:gd name="T113" fmla="*/ 68 h 96"/>
                  <a:gd name="T114" fmla="*/ 100 w 102"/>
                  <a:gd name="T115" fmla="*/ 59 h 96"/>
                  <a:gd name="T116" fmla="*/ 102 w 102"/>
                  <a:gd name="T117" fmla="*/ 51 h 9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"/>
                  <a:gd name="T178" fmla="*/ 0 h 96"/>
                  <a:gd name="T179" fmla="*/ 102 w 102"/>
                  <a:gd name="T180" fmla="*/ 96 h 9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77" name="Freeform 226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>
                  <a:gd name="T0" fmla="*/ 98 w 98"/>
                  <a:gd name="T1" fmla="*/ 49 h 93"/>
                  <a:gd name="T2" fmla="*/ 97 w 98"/>
                  <a:gd name="T3" fmla="*/ 38 h 93"/>
                  <a:gd name="T4" fmla="*/ 95 w 98"/>
                  <a:gd name="T5" fmla="*/ 28 h 93"/>
                  <a:gd name="T6" fmla="*/ 89 w 98"/>
                  <a:gd name="T7" fmla="*/ 21 h 93"/>
                  <a:gd name="T8" fmla="*/ 83 w 98"/>
                  <a:gd name="T9" fmla="*/ 13 h 93"/>
                  <a:gd name="T10" fmla="*/ 76 w 98"/>
                  <a:gd name="T11" fmla="*/ 7 h 93"/>
                  <a:gd name="T12" fmla="*/ 68 w 98"/>
                  <a:gd name="T13" fmla="*/ 3 h 93"/>
                  <a:gd name="T14" fmla="*/ 59 w 98"/>
                  <a:gd name="T15" fmla="*/ 0 h 93"/>
                  <a:gd name="T16" fmla="*/ 49 w 98"/>
                  <a:gd name="T17" fmla="*/ 0 h 93"/>
                  <a:gd name="T18" fmla="*/ 40 w 98"/>
                  <a:gd name="T19" fmla="*/ 0 h 93"/>
                  <a:gd name="T20" fmla="*/ 30 w 98"/>
                  <a:gd name="T21" fmla="*/ 3 h 93"/>
                  <a:gd name="T22" fmla="*/ 21 w 98"/>
                  <a:gd name="T23" fmla="*/ 7 h 93"/>
                  <a:gd name="T24" fmla="*/ 13 w 98"/>
                  <a:gd name="T25" fmla="*/ 13 h 93"/>
                  <a:gd name="T26" fmla="*/ 7 w 98"/>
                  <a:gd name="T27" fmla="*/ 21 h 93"/>
                  <a:gd name="T28" fmla="*/ 4 w 98"/>
                  <a:gd name="T29" fmla="*/ 28 h 93"/>
                  <a:gd name="T30" fmla="*/ 0 w 98"/>
                  <a:gd name="T31" fmla="*/ 38 h 93"/>
                  <a:gd name="T32" fmla="*/ 0 w 98"/>
                  <a:gd name="T33" fmla="*/ 49 h 93"/>
                  <a:gd name="T34" fmla="*/ 0 w 98"/>
                  <a:gd name="T35" fmla="*/ 55 h 93"/>
                  <a:gd name="T36" fmla="*/ 2 w 98"/>
                  <a:gd name="T37" fmla="*/ 62 h 93"/>
                  <a:gd name="T38" fmla="*/ 4 w 98"/>
                  <a:gd name="T39" fmla="*/ 70 h 93"/>
                  <a:gd name="T40" fmla="*/ 7 w 98"/>
                  <a:gd name="T41" fmla="*/ 75 h 93"/>
                  <a:gd name="T42" fmla="*/ 11 w 98"/>
                  <a:gd name="T43" fmla="*/ 81 h 93"/>
                  <a:gd name="T44" fmla="*/ 17 w 98"/>
                  <a:gd name="T45" fmla="*/ 85 h 93"/>
                  <a:gd name="T46" fmla="*/ 23 w 98"/>
                  <a:gd name="T47" fmla="*/ 91 h 93"/>
                  <a:gd name="T48" fmla="*/ 28 w 98"/>
                  <a:gd name="T49" fmla="*/ 93 h 93"/>
                  <a:gd name="T50" fmla="*/ 30 w 98"/>
                  <a:gd name="T51" fmla="*/ 93 h 93"/>
                  <a:gd name="T52" fmla="*/ 32 w 98"/>
                  <a:gd name="T53" fmla="*/ 91 h 93"/>
                  <a:gd name="T54" fmla="*/ 26 w 98"/>
                  <a:gd name="T55" fmla="*/ 89 h 93"/>
                  <a:gd name="T56" fmla="*/ 21 w 98"/>
                  <a:gd name="T57" fmla="*/ 85 h 93"/>
                  <a:gd name="T58" fmla="*/ 15 w 98"/>
                  <a:gd name="T59" fmla="*/ 79 h 93"/>
                  <a:gd name="T60" fmla="*/ 11 w 98"/>
                  <a:gd name="T61" fmla="*/ 74 h 93"/>
                  <a:gd name="T62" fmla="*/ 7 w 98"/>
                  <a:gd name="T63" fmla="*/ 68 h 93"/>
                  <a:gd name="T64" fmla="*/ 5 w 98"/>
                  <a:gd name="T65" fmla="*/ 62 h 93"/>
                  <a:gd name="T66" fmla="*/ 4 w 98"/>
                  <a:gd name="T67" fmla="*/ 55 h 93"/>
                  <a:gd name="T68" fmla="*/ 4 w 98"/>
                  <a:gd name="T69" fmla="*/ 49 h 93"/>
                  <a:gd name="T70" fmla="*/ 4 w 98"/>
                  <a:gd name="T71" fmla="*/ 39 h 93"/>
                  <a:gd name="T72" fmla="*/ 7 w 98"/>
                  <a:gd name="T73" fmla="*/ 30 h 93"/>
                  <a:gd name="T74" fmla="*/ 11 w 98"/>
                  <a:gd name="T75" fmla="*/ 22 h 93"/>
                  <a:gd name="T76" fmla="*/ 17 w 98"/>
                  <a:gd name="T77" fmla="*/ 17 h 93"/>
                  <a:gd name="T78" fmla="*/ 23 w 98"/>
                  <a:gd name="T79" fmla="*/ 11 h 93"/>
                  <a:gd name="T80" fmla="*/ 30 w 98"/>
                  <a:gd name="T81" fmla="*/ 5 h 93"/>
                  <a:gd name="T82" fmla="*/ 40 w 98"/>
                  <a:gd name="T83" fmla="*/ 3 h 93"/>
                  <a:gd name="T84" fmla="*/ 49 w 98"/>
                  <a:gd name="T85" fmla="*/ 3 h 93"/>
                  <a:gd name="T86" fmla="*/ 59 w 98"/>
                  <a:gd name="T87" fmla="*/ 3 h 93"/>
                  <a:gd name="T88" fmla="*/ 66 w 98"/>
                  <a:gd name="T89" fmla="*/ 5 h 93"/>
                  <a:gd name="T90" fmla="*/ 74 w 98"/>
                  <a:gd name="T91" fmla="*/ 11 h 93"/>
                  <a:gd name="T92" fmla="*/ 81 w 98"/>
                  <a:gd name="T93" fmla="*/ 17 h 93"/>
                  <a:gd name="T94" fmla="*/ 87 w 98"/>
                  <a:gd name="T95" fmla="*/ 22 h 93"/>
                  <a:gd name="T96" fmla="*/ 91 w 98"/>
                  <a:gd name="T97" fmla="*/ 30 h 93"/>
                  <a:gd name="T98" fmla="*/ 93 w 98"/>
                  <a:gd name="T99" fmla="*/ 39 h 93"/>
                  <a:gd name="T100" fmla="*/ 95 w 98"/>
                  <a:gd name="T101" fmla="*/ 49 h 93"/>
                  <a:gd name="T102" fmla="*/ 93 w 98"/>
                  <a:gd name="T103" fmla="*/ 58 h 93"/>
                  <a:gd name="T104" fmla="*/ 89 w 98"/>
                  <a:gd name="T105" fmla="*/ 68 h 93"/>
                  <a:gd name="T106" fmla="*/ 93 w 98"/>
                  <a:gd name="T107" fmla="*/ 68 h 93"/>
                  <a:gd name="T108" fmla="*/ 95 w 98"/>
                  <a:gd name="T109" fmla="*/ 66 h 93"/>
                  <a:gd name="T110" fmla="*/ 97 w 98"/>
                  <a:gd name="T111" fmla="*/ 58 h 93"/>
                  <a:gd name="T112" fmla="*/ 98 w 98"/>
                  <a:gd name="T113" fmla="*/ 49 h 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8"/>
                  <a:gd name="T172" fmla="*/ 0 h 93"/>
                  <a:gd name="T173" fmla="*/ 98 w 98"/>
                  <a:gd name="T174" fmla="*/ 93 h 9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78" name="Freeform 227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>
                  <a:gd name="T0" fmla="*/ 95 w 95"/>
                  <a:gd name="T1" fmla="*/ 47 h 91"/>
                  <a:gd name="T2" fmla="*/ 93 w 95"/>
                  <a:gd name="T3" fmla="*/ 36 h 91"/>
                  <a:gd name="T4" fmla="*/ 91 w 95"/>
                  <a:gd name="T5" fmla="*/ 28 h 91"/>
                  <a:gd name="T6" fmla="*/ 85 w 95"/>
                  <a:gd name="T7" fmla="*/ 20 h 91"/>
                  <a:gd name="T8" fmla="*/ 79 w 95"/>
                  <a:gd name="T9" fmla="*/ 13 h 91"/>
                  <a:gd name="T10" fmla="*/ 74 w 95"/>
                  <a:gd name="T11" fmla="*/ 7 h 91"/>
                  <a:gd name="T12" fmla="*/ 64 w 95"/>
                  <a:gd name="T13" fmla="*/ 1 h 91"/>
                  <a:gd name="T14" fmla="*/ 57 w 95"/>
                  <a:gd name="T15" fmla="*/ 0 h 91"/>
                  <a:gd name="T16" fmla="*/ 47 w 95"/>
                  <a:gd name="T17" fmla="*/ 0 h 91"/>
                  <a:gd name="T18" fmla="*/ 38 w 95"/>
                  <a:gd name="T19" fmla="*/ 0 h 91"/>
                  <a:gd name="T20" fmla="*/ 28 w 95"/>
                  <a:gd name="T21" fmla="*/ 1 h 91"/>
                  <a:gd name="T22" fmla="*/ 21 w 95"/>
                  <a:gd name="T23" fmla="*/ 7 h 91"/>
                  <a:gd name="T24" fmla="*/ 13 w 95"/>
                  <a:gd name="T25" fmla="*/ 13 h 91"/>
                  <a:gd name="T26" fmla="*/ 7 w 95"/>
                  <a:gd name="T27" fmla="*/ 20 h 91"/>
                  <a:gd name="T28" fmla="*/ 3 w 95"/>
                  <a:gd name="T29" fmla="*/ 28 h 91"/>
                  <a:gd name="T30" fmla="*/ 0 w 95"/>
                  <a:gd name="T31" fmla="*/ 36 h 91"/>
                  <a:gd name="T32" fmla="*/ 0 w 95"/>
                  <a:gd name="T33" fmla="*/ 47 h 91"/>
                  <a:gd name="T34" fmla="*/ 0 w 95"/>
                  <a:gd name="T35" fmla="*/ 53 h 91"/>
                  <a:gd name="T36" fmla="*/ 2 w 95"/>
                  <a:gd name="T37" fmla="*/ 60 h 91"/>
                  <a:gd name="T38" fmla="*/ 3 w 95"/>
                  <a:gd name="T39" fmla="*/ 66 h 91"/>
                  <a:gd name="T40" fmla="*/ 7 w 95"/>
                  <a:gd name="T41" fmla="*/ 73 h 91"/>
                  <a:gd name="T42" fmla="*/ 11 w 95"/>
                  <a:gd name="T43" fmla="*/ 77 h 91"/>
                  <a:gd name="T44" fmla="*/ 17 w 95"/>
                  <a:gd name="T45" fmla="*/ 83 h 91"/>
                  <a:gd name="T46" fmla="*/ 22 w 95"/>
                  <a:gd name="T47" fmla="*/ 87 h 91"/>
                  <a:gd name="T48" fmla="*/ 28 w 95"/>
                  <a:gd name="T49" fmla="*/ 91 h 91"/>
                  <a:gd name="T50" fmla="*/ 30 w 95"/>
                  <a:gd name="T51" fmla="*/ 89 h 91"/>
                  <a:gd name="T52" fmla="*/ 32 w 95"/>
                  <a:gd name="T53" fmla="*/ 89 h 91"/>
                  <a:gd name="T54" fmla="*/ 34 w 95"/>
                  <a:gd name="T55" fmla="*/ 89 h 91"/>
                  <a:gd name="T56" fmla="*/ 34 w 95"/>
                  <a:gd name="T57" fmla="*/ 89 h 91"/>
                  <a:gd name="T58" fmla="*/ 28 w 95"/>
                  <a:gd name="T59" fmla="*/ 85 h 91"/>
                  <a:gd name="T60" fmla="*/ 21 w 95"/>
                  <a:gd name="T61" fmla="*/ 81 h 91"/>
                  <a:gd name="T62" fmla="*/ 17 w 95"/>
                  <a:gd name="T63" fmla="*/ 77 h 91"/>
                  <a:gd name="T64" fmla="*/ 11 w 95"/>
                  <a:gd name="T65" fmla="*/ 72 h 91"/>
                  <a:gd name="T66" fmla="*/ 7 w 95"/>
                  <a:gd name="T67" fmla="*/ 66 h 91"/>
                  <a:gd name="T68" fmla="*/ 5 w 95"/>
                  <a:gd name="T69" fmla="*/ 60 h 91"/>
                  <a:gd name="T70" fmla="*/ 3 w 95"/>
                  <a:gd name="T71" fmla="*/ 53 h 91"/>
                  <a:gd name="T72" fmla="*/ 3 w 95"/>
                  <a:gd name="T73" fmla="*/ 47 h 91"/>
                  <a:gd name="T74" fmla="*/ 3 w 95"/>
                  <a:gd name="T75" fmla="*/ 37 h 91"/>
                  <a:gd name="T76" fmla="*/ 7 w 95"/>
                  <a:gd name="T77" fmla="*/ 30 h 91"/>
                  <a:gd name="T78" fmla="*/ 11 w 95"/>
                  <a:gd name="T79" fmla="*/ 22 h 91"/>
                  <a:gd name="T80" fmla="*/ 15 w 95"/>
                  <a:gd name="T81" fmla="*/ 15 h 91"/>
                  <a:gd name="T82" fmla="*/ 22 w 95"/>
                  <a:gd name="T83" fmla="*/ 9 h 91"/>
                  <a:gd name="T84" fmla="*/ 30 w 95"/>
                  <a:gd name="T85" fmla="*/ 5 h 91"/>
                  <a:gd name="T86" fmla="*/ 38 w 95"/>
                  <a:gd name="T87" fmla="*/ 3 h 91"/>
                  <a:gd name="T88" fmla="*/ 47 w 95"/>
                  <a:gd name="T89" fmla="*/ 3 h 91"/>
                  <a:gd name="T90" fmla="*/ 55 w 95"/>
                  <a:gd name="T91" fmla="*/ 3 h 91"/>
                  <a:gd name="T92" fmla="*/ 64 w 95"/>
                  <a:gd name="T93" fmla="*/ 5 h 91"/>
                  <a:gd name="T94" fmla="*/ 72 w 95"/>
                  <a:gd name="T95" fmla="*/ 9 h 91"/>
                  <a:gd name="T96" fmla="*/ 77 w 95"/>
                  <a:gd name="T97" fmla="*/ 15 h 91"/>
                  <a:gd name="T98" fmla="*/ 83 w 95"/>
                  <a:gd name="T99" fmla="*/ 22 h 91"/>
                  <a:gd name="T100" fmla="*/ 87 w 95"/>
                  <a:gd name="T101" fmla="*/ 30 h 91"/>
                  <a:gd name="T102" fmla="*/ 89 w 95"/>
                  <a:gd name="T103" fmla="*/ 37 h 91"/>
                  <a:gd name="T104" fmla="*/ 91 w 95"/>
                  <a:gd name="T105" fmla="*/ 47 h 91"/>
                  <a:gd name="T106" fmla="*/ 89 w 95"/>
                  <a:gd name="T107" fmla="*/ 56 h 91"/>
                  <a:gd name="T108" fmla="*/ 85 w 95"/>
                  <a:gd name="T109" fmla="*/ 68 h 91"/>
                  <a:gd name="T110" fmla="*/ 87 w 95"/>
                  <a:gd name="T111" fmla="*/ 66 h 91"/>
                  <a:gd name="T112" fmla="*/ 91 w 95"/>
                  <a:gd name="T113" fmla="*/ 66 h 91"/>
                  <a:gd name="T114" fmla="*/ 93 w 95"/>
                  <a:gd name="T115" fmla="*/ 56 h 91"/>
                  <a:gd name="T116" fmla="*/ 95 w 95"/>
                  <a:gd name="T117" fmla="*/ 47 h 9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5"/>
                  <a:gd name="T178" fmla="*/ 0 h 91"/>
                  <a:gd name="T179" fmla="*/ 95 w 95"/>
                  <a:gd name="T180" fmla="*/ 91 h 9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79" name="Freeform 228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>
                  <a:gd name="T0" fmla="*/ 91 w 91"/>
                  <a:gd name="T1" fmla="*/ 46 h 88"/>
                  <a:gd name="T2" fmla="*/ 89 w 91"/>
                  <a:gd name="T3" fmla="*/ 36 h 88"/>
                  <a:gd name="T4" fmla="*/ 87 w 91"/>
                  <a:gd name="T5" fmla="*/ 27 h 88"/>
                  <a:gd name="T6" fmla="*/ 83 w 91"/>
                  <a:gd name="T7" fmla="*/ 19 h 88"/>
                  <a:gd name="T8" fmla="*/ 77 w 91"/>
                  <a:gd name="T9" fmla="*/ 14 h 88"/>
                  <a:gd name="T10" fmla="*/ 70 w 91"/>
                  <a:gd name="T11" fmla="*/ 8 h 88"/>
                  <a:gd name="T12" fmla="*/ 62 w 91"/>
                  <a:gd name="T13" fmla="*/ 2 h 88"/>
                  <a:gd name="T14" fmla="*/ 55 w 91"/>
                  <a:gd name="T15" fmla="*/ 0 h 88"/>
                  <a:gd name="T16" fmla="*/ 45 w 91"/>
                  <a:gd name="T17" fmla="*/ 0 h 88"/>
                  <a:gd name="T18" fmla="*/ 36 w 91"/>
                  <a:gd name="T19" fmla="*/ 0 h 88"/>
                  <a:gd name="T20" fmla="*/ 26 w 91"/>
                  <a:gd name="T21" fmla="*/ 2 h 88"/>
                  <a:gd name="T22" fmla="*/ 19 w 91"/>
                  <a:gd name="T23" fmla="*/ 8 h 88"/>
                  <a:gd name="T24" fmla="*/ 13 w 91"/>
                  <a:gd name="T25" fmla="*/ 14 h 88"/>
                  <a:gd name="T26" fmla="*/ 7 w 91"/>
                  <a:gd name="T27" fmla="*/ 19 h 88"/>
                  <a:gd name="T28" fmla="*/ 3 w 91"/>
                  <a:gd name="T29" fmla="*/ 27 h 88"/>
                  <a:gd name="T30" fmla="*/ 0 w 91"/>
                  <a:gd name="T31" fmla="*/ 36 h 88"/>
                  <a:gd name="T32" fmla="*/ 0 w 91"/>
                  <a:gd name="T33" fmla="*/ 46 h 88"/>
                  <a:gd name="T34" fmla="*/ 0 w 91"/>
                  <a:gd name="T35" fmla="*/ 52 h 88"/>
                  <a:gd name="T36" fmla="*/ 1 w 91"/>
                  <a:gd name="T37" fmla="*/ 59 h 88"/>
                  <a:gd name="T38" fmla="*/ 3 w 91"/>
                  <a:gd name="T39" fmla="*/ 65 h 88"/>
                  <a:gd name="T40" fmla="*/ 7 w 91"/>
                  <a:gd name="T41" fmla="*/ 71 h 88"/>
                  <a:gd name="T42" fmla="*/ 11 w 91"/>
                  <a:gd name="T43" fmla="*/ 76 h 88"/>
                  <a:gd name="T44" fmla="*/ 17 w 91"/>
                  <a:gd name="T45" fmla="*/ 82 h 88"/>
                  <a:gd name="T46" fmla="*/ 22 w 91"/>
                  <a:gd name="T47" fmla="*/ 86 h 88"/>
                  <a:gd name="T48" fmla="*/ 28 w 91"/>
                  <a:gd name="T49" fmla="*/ 88 h 88"/>
                  <a:gd name="T50" fmla="*/ 30 w 91"/>
                  <a:gd name="T51" fmla="*/ 88 h 88"/>
                  <a:gd name="T52" fmla="*/ 30 w 91"/>
                  <a:gd name="T53" fmla="*/ 88 h 88"/>
                  <a:gd name="T54" fmla="*/ 32 w 91"/>
                  <a:gd name="T55" fmla="*/ 88 h 88"/>
                  <a:gd name="T56" fmla="*/ 34 w 91"/>
                  <a:gd name="T57" fmla="*/ 86 h 88"/>
                  <a:gd name="T58" fmla="*/ 34 w 91"/>
                  <a:gd name="T59" fmla="*/ 86 h 88"/>
                  <a:gd name="T60" fmla="*/ 34 w 91"/>
                  <a:gd name="T61" fmla="*/ 86 h 88"/>
                  <a:gd name="T62" fmla="*/ 28 w 91"/>
                  <a:gd name="T63" fmla="*/ 84 h 88"/>
                  <a:gd name="T64" fmla="*/ 22 w 91"/>
                  <a:gd name="T65" fmla="*/ 80 h 88"/>
                  <a:gd name="T66" fmla="*/ 17 w 91"/>
                  <a:gd name="T67" fmla="*/ 76 h 88"/>
                  <a:gd name="T68" fmla="*/ 11 w 91"/>
                  <a:gd name="T69" fmla="*/ 71 h 88"/>
                  <a:gd name="T70" fmla="*/ 7 w 91"/>
                  <a:gd name="T71" fmla="*/ 65 h 88"/>
                  <a:gd name="T72" fmla="*/ 5 w 91"/>
                  <a:gd name="T73" fmla="*/ 59 h 88"/>
                  <a:gd name="T74" fmla="*/ 3 w 91"/>
                  <a:gd name="T75" fmla="*/ 52 h 88"/>
                  <a:gd name="T76" fmla="*/ 3 w 91"/>
                  <a:gd name="T77" fmla="*/ 46 h 88"/>
                  <a:gd name="T78" fmla="*/ 3 w 91"/>
                  <a:gd name="T79" fmla="*/ 36 h 88"/>
                  <a:gd name="T80" fmla="*/ 5 w 91"/>
                  <a:gd name="T81" fmla="*/ 29 h 88"/>
                  <a:gd name="T82" fmla="*/ 11 w 91"/>
                  <a:gd name="T83" fmla="*/ 21 h 88"/>
                  <a:gd name="T84" fmla="*/ 15 w 91"/>
                  <a:gd name="T85" fmla="*/ 16 h 88"/>
                  <a:gd name="T86" fmla="*/ 20 w 91"/>
                  <a:gd name="T87" fmla="*/ 10 h 88"/>
                  <a:gd name="T88" fmla="*/ 28 w 91"/>
                  <a:gd name="T89" fmla="*/ 6 h 88"/>
                  <a:gd name="T90" fmla="*/ 36 w 91"/>
                  <a:gd name="T91" fmla="*/ 4 h 88"/>
                  <a:gd name="T92" fmla="*/ 45 w 91"/>
                  <a:gd name="T93" fmla="*/ 4 h 88"/>
                  <a:gd name="T94" fmla="*/ 53 w 91"/>
                  <a:gd name="T95" fmla="*/ 4 h 88"/>
                  <a:gd name="T96" fmla="*/ 60 w 91"/>
                  <a:gd name="T97" fmla="*/ 6 h 88"/>
                  <a:gd name="T98" fmla="*/ 68 w 91"/>
                  <a:gd name="T99" fmla="*/ 10 h 88"/>
                  <a:gd name="T100" fmla="*/ 74 w 91"/>
                  <a:gd name="T101" fmla="*/ 16 h 88"/>
                  <a:gd name="T102" fmla="*/ 79 w 91"/>
                  <a:gd name="T103" fmla="*/ 21 h 88"/>
                  <a:gd name="T104" fmla="*/ 83 w 91"/>
                  <a:gd name="T105" fmla="*/ 29 h 88"/>
                  <a:gd name="T106" fmla="*/ 85 w 91"/>
                  <a:gd name="T107" fmla="*/ 36 h 88"/>
                  <a:gd name="T108" fmla="*/ 87 w 91"/>
                  <a:gd name="T109" fmla="*/ 46 h 88"/>
                  <a:gd name="T110" fmla="*/ 85 w 91"/>
                  <a:gd name="T111" fmla="*/ 57 h 88"/>
                  <a:gd name="T112" fmla="*/ 79 w 91"/>
                  <a:gd name="T113" fmla="*/ 69 h 88"/>
                  <a:gd name="T114" fmla="*/ 83 w 91"/>
                  <a:gd name="T115" fmla="*/ 67 h 88"/>
                  <a:gd name="T116" fmla="*/ 85 w 91"/>
                  <a:gd name="T117" fmla="*/ 65 h 88"/>
                  <a:gd name="T118" fmla="*/ 89 w 91"/>
                  <a:gd name="T119" fmla="*/ 55 h 88"/>
                  <a:gd name="T120" fmla="*/ 91 w 91"/>
                  <a:gd name="T121" fmla="*/ 46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"/>
                  <a:gd name="T184" fmla="*/ 0 h 88"/>
                  <a:gd name="T185" fmla="*/ 91 w 91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80" name="Freeform 229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>
                  <a:gd name="T0" fmla="*/ 86 w 88"/>
                  <a:gd name="T1" fmla="*/ 34 h 86"/>
                  <a:gd name="T2" fmla="*/ 80 w 88"/>
                  <a:gd name="T3" fmla="*/ 19 h 86"/>
                  <a:gd name="T4" fmla="*/ 69 w 88"/>
                  <a:gd name="T5" fmla="*/ 6 h 86"/>
                  <a:gd name="T6" fmla="*/ 52 w 88"/>
                  <a:gd name="T7" fmla="*/ 0 h 86"/>
                  <a:gd name="T8" fmla="*/ 35 w 88"/>
                  <a:gd name="T9" fmla="*/ 0 h 86"/>
                  <a:gd name="T10" fmla="*/ 19 w 88"/>
                  <a:gd name="T11" fmla="*/ 6 h 86"/>
                  <a:gd name="T12" fmla="*/ 8 w 88"/>
                  <a:gd name="T13" fmla="*/ 19 h 86"/>
                  <a:gd name="T14" fmla="*/ 0 w 88"/>
                  <a:gd name="T15" fmla="*/ 34 h 86"/>
                  <a:gd name="T16" fmla="*/ 0 w 88"/>
                  <a:gd name="T17" fmla="*/ 50 h 86"/>
                  <a:gd name="T18" fmla="*/ 4 w 88"/>
                  <a:gd name="T19" fmla="*/ 63 h 86"/>
                  <a:gd name="T20" fmla="*/ 14 w 88"/>
                  <a:gd name="T21" fmla="*/ 74 h 86"/>
                  <a:gd name="T22" fmla="*/ 25 w 88"/>
                  <a:gd name="T23" fmla="*/ 82 h 86"/>
                  <a:gd name="T24" fmla="*/ 31 w 88"/>
                  <a:gd name="T25" fmla="*/ 84 h 86"/>
                  <a:gd name="T26" fmla="*/ 33 w 88"/>
                  <a:gd name="T27" fmla="*/ 84 h 86"/>
                  <a:gd name="T28" fmla="*/ 35 w 88"/>
                  <a:gd name="T29" fmla="*/ 82 h 86"/>
                  <a:gd name="T30" fmla="*/ 35 w 88"/>
                  <a:gd name="T31" fmla="*/ 82 h 86"/>
                  <a:gd name="T32" fmla="*/ 29 w 88"/>
                  <a:gd name="T33" fmla="*/ 80 h 86"/>
                  <a:gd name="T34" fmla="*/ 18 w 88"/>
                  <a:gd name="T35" fmla="*/ 72 h 86"/>
                  <a:gd name="T36" fmla="*/ 10 w 88"/>
                  <a:gd name="T37" fmla="*/ 63 h 86"/>
                  <a:gd name="T38" fmla="*/ 4 w 88"/>
                  <a:gd name="T39" fmla="*/ 50 h 86"/>
                  <a:gd name="T40" fmla="*/ 4 w 88"/>
                  <a:gd name="T41" fmla="*/ 34 h 86"/>
                  <a:gd name="T42" fmla="*/ 10 w 88"/>
                  <a:gd name="T43" fmla="*/ 21 h 86"/>
                  <a:gd name="T44" fmla="*/ 21 w 88"/>
                  <a:gd name="T45" fmla="*/ 10 h 86"/>
                  <a:gd name="T46" fmla="*/ 37 w 88"/>
                  <a:gd name="T47" fmla="*/ 4 h 86"/>
                  <a:gd name="T48" fmla="*/ 52 w 88"/>
                  <a:gd name="T49" fmla="*/ 4 h 86"/>
                  <a:gd name="T50" fmla="*/ 65 w 88"/>
                  <a:gd name="T51" fmla="*/ 10 h 86"/>
                  <a:gd name="T52" fmla="*/ 76 w 88"/>
                  <a:gd name="T53" fmla="*/ 21 h 86"/>
                  <a:gd name="T54" fmla="*/ 82 w 88"/>
                  <a:gd name="T55" fmla="*/ 34 h 86"/>
                  <a:gd name="T56" fmla="*/ 82 w 88"/>
                  <a:gd name="T57" fmla="*/ 50 h 86"/>
                  <a:gd name="T58" fmla="*/ 78 w 88"/>
                  <a:gd name="T59" fmla="*/ 63 h 86"/>
                  <a:gd name="T60" fmla="*/ 74 w 88"/>
                  <a:gd name="T61" fmla="*/ 67 h 86"/>
                  <a:gd name="T62" fmla="*/ 82 w 88"/>
                  <a:gd name="T63" fmla="*/ 65 h 86"/>
                  <a:gd name="T64" fmla="*/ 88 w 88"/>
                  <a:gd name="T65" fmla="*/ 44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6"/>
                  <a:gd name="T101" fmla="*/ 88 w 88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81" name="Freeform 230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>
                  <a:gd name="T0" fmla="*/ 82 w 84"/>
                  <a:gd name="T1" fmla="*/ 32 h 82"/>
                  <a:gd name="T2" fmla="*/ 76 w 84"/>
                  <a:gd name="T3" fmla="*/ 17 h 82"/>
                  <a:gd name="T4" fmla="*/ 65 w 84"/>
                  <a:gd name="T5" fmla="*/ 6 h 82"/>
                  <a:gd name="T6" fmla="*/ 50 w 84"/>
                  <a:gd name="T7" fmla="*/ 0 h 82"/>
                  <a:gd name="T8" fmla="*/ 33 w 84"/>
                  <a:gd name="T9" fmla="*/ 0 h 82"/>
                  <a:gd name="T10" fmla="*/ 17 w 84"/>
                  <a:gd name="T11" fmla="*/ 6 h 82"/>
                  <a:gd name="T12" fmla="*/ 8 w 84"/>
                  <a:gd name="T13" fmla="*/ 17 h 82"/>
                  <a:gd name="T14" fmla="*/ 0 w 84"/>
                  <a:gd name="T15" fmla="*/ 32 h 82"/>
                  <a:gd name="T16" fmla="*/ 0 w 84"/>
                  <a:gd name="T17" fmla="*/ 48 h 82"/>
                  <a:gd name="T18" fmla="*/ 4 w 84"/>
                  <a:gd name="T19" fmla="*/ 61 h 82"/>
                  <a:gd name="T20" fmla="*/ 14 w 84"/>
                  <a:gd name="T21" fmla="*/ 72 h 82"/>
                  <a:gd name="T22" fmla="*/ 25 w 84"/>
                  <a:gd name="T23" fmla="*/ 80 h 82"/>
                  <a:gd name="T24" fmla="*/ 31 w 84"/>
                  <a:gd name="T25" fmla="*/ 82 h 82"/>
                  <a:gd name="T26" fmla="*/ 33 w 84"/>
                  <a:gd name="T27" fmla="*/ 80 h 82"/>
                  <a:gd name="T28" fmla="*/ 35 w 84"/>
                  <a:gd name="T29" fmla="*/ 80 h 82"/>
                  <a:gd name="T30" fmla="*/ 29 w 84"/>
                  <a:gd name="T31" fmla="*/ 78 h 82"/>
                  <a:gd name="T32" fmla="*/ 17 w 84"/>
                  <a:gd name="T33" fmla="*/ 70 h 82"/>
                  <a:gd name="T34" fmla="*/ 10 w 84"/>
                  <a:gd name="T35" fmla="*/ 61 h 82"/>
                  <a:gd name="T36" fmla="*/ 4 w 84"/>
                  <a:gd name="T37" fmla="*/ 48 h 82"/>
                  <a:gd name="T38" fmla="*/ 4 w 84"/>
                  <a:gd name="T39" fmla="*/ 32 h 82"/>
                  <a:gd name="T40" fmla="*/ 10 w 84"/>
                  <a:gd name="T41" fmla="*/ 19 h 82"/>
                  <a:gd name="T42" fmla="*/ 21 w 84"/>
                  <a:gd name="T43" fmla="*/ 10 h 82"/>
                  <a:gd name="T44" fmla="*/ 35 w 84"/>
                  <a:gd name="T45" fmla="*/ 4 h 82"/>
                  <a:gd name="T46" fmla="*/ 50 w 84"/>
                  <a:gd name="T47" fmla="*/ 4 h 82"/>
                  <a:gd name="T48" fmla="*/ 63 w 84"/>
                  <a:gd name="T49" fmla="*/ 10 h 82"/>
                  <a:gd name="T50" fmla="*/ 72 w 84"/>
                  <a:gd name="T51" fmla="*/ 19 h 82"/>
                  <a:gd name="T52" fmla="*/ 78 w 84"/>
                  <a:gd name="T53" fmla="*/ 32 h 82"/>
                  <a:gd name="T54" fmla="*/ 78 w 84"/>
                  <a:gd name="T55" fmla="*/ 48 h 82"/>
                  <a:gd name="T56" fmla="*/ 74 w 84"/>
                  <a:gd name="T57" fmla="*/ 61 h 82"/>
                  <a:gd name="T58" fmla="*/ 71 w 84"/>
                  <a:gd name="T59" fmla="*/ 67 h 82"/>
                  <a:gd name="T60" fmla="*/ 74 w 84"/>
                  <a:gd name="T61" fmla="*/ 65 h 82"/>
                  <a:gd name="T62" fmla="*/ 82 w 84"/>
                  <a:gd name="T63" fmla="*/ 53 h 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4"/>
                  <a:gd name="T97" fmla="*/ 0 h 82"/>
                  <a:gd name="T98" fmla="*/ 84 w 84"/>
                  <a:gd name="T99" fmla="*/ 82 h 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82" name="Freeform 231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>
                  <a:gd name="T0" fmla="*/ 80 w 80"/>
                  <a:gd name="T1" fmla="*/ 40 h 78"/>
                  <a:gd name="T2" fmla="*/ 78 w 80"/>
                  <a:gd name="T3" fmla="*/ 30 h 78"/>
                  <a:gd name="T4" fmla="*/ 76 w 80"/>
                  <a:gd name="T5" fmla="*/ 23 h 78"/>
                  <a:gd name="T6" fmla="*/ 72 w 80"/>
                  <a:gd name="T7" fmla="*/ 17 h 78"/>
                  <a:gd name="T8" fmla="*/ 69 w 80"/>
                  <a:gd name="T9" fmla="*/ 12 h 78"/>
                  <a:gd name="T10" fmla="*/ 61 w 80"/>
                  <a:gd name="T11" fmla="*/ 6 h 78"/>
                  <a:gd name="T12" fmla="*/ 55 w 80"/>
                  <a:gd name="T13" fmla="*/ 2 h 78"/>
                  <a:gd name="T14" fmla="*/ 48 w 80"/>
                  <a:gd name="T15" fmla="*/ 0 h 78"/>
                  <a:gd name="T16" fmla="*/ 40 w 80"/>
                  <a:gd name="T17" fmla="*/ 0 h 78"/>
                  <a:gd name="T18" fmla="*/ 33 w 80"/>
                  <a:gd name="T19" fmla="*/ 0 h 78"/>
                  <a:gd name="T20" fmla="*/ 25 w 80"/>
                  <a:gd name="T21" fmla="*/ 2 h 78"/>
                  <a:gd name="T22" fmla="*/ 17 w 80"/>
                  <a:gd name="T23" fmla="*/ 6 h 78"/>
                  <a:gd name="T24" fmla="*/ 12 w 80"/>
                  <a:gd name="T25" fmla="*/ 12 h 78"/>
                  <a:gd name="T26" fmla="*/ 6 w 80"/>
                  <a:gd name="T27" fmla="*/ 17 h 78"/>
                  <a:gd name="T28" fmla="*/ 2 w 80"/>
                  <a:gd name="T29" fmla="*/ 23 h 78"/>
                  <a:gd name="T30" fmla="*/ 0 w 80"/>
                  <a:gd name="T31" fmla="*/ 30 h 78"/>
                  <a:gd name="T32" fmla="*/ 0 w 80"/>
                  <a:gd name="T33" fmla="*/ 40 h 78"/>
                  <a:gd name="T34" fmla="*/ 0 w 80"/>
                  <a:gd name="T35" fmla="*/ 46 h 78"/>
                  <a:gd name="T36" fmla="*/ 2 w 80"/>
                  <a:gd name="T37" fmla="*/ 53 h 78"/>
                  <a:gd name="T38" fmla="*/ 6 w 80"/>
                  <a:gd name="T39" fmla="*/ 59 h 78"/>
                  <a:gd name="T40" fmla="*/ 10 w 80"/>
                  <a:gd name="T41" fmla="*/ 65 h 78"/>
                  <a:gd name="T42" fmla="*/ 14 w 80"/>
                  <a:gd name="T43" fmla="*/ 68 h 78"/>
                  <a:gd name="T44" fmla="*/ 19 w 80"/>
                  <a:gd name="T45" fmla="*/ 72 h 78"/>
                  <a:gd name="T46" fmla="*/ 25 w 80"/>
                  <a:gd name="T47" fmla="*/ 76 h 78"/>
                  <a:gd name="T48" fmla="*/ 31 w 80"/>
                  <a:gd name="T49" fmla="*/ 78 h 78"/>
                  <a:gd name="T50" fmla="*/ 34 w 80"/>
                  <a:gd name="T51" fmla="*/ 76 h 78"/>
                  <a:gd name="T52" fmla="*/ 38 w 80"/>
                  <a:gd name="T53" fmla="*/ 76 h 78"/>
                  <a:gd name="T54" fmla="*/ 38 w 80"/>
                  <a:gd name="T55" fmla="*/ 76 h 78"/>
                  <a:gd name="T56" fmla="*/ 38 w 80"/>
                  <a:gd name="T57" fmla="*/ 76 h 78"/>
                  <a:gd name="T58" fmla="*/ 33 w 80"/>
                  <a:gd name="T59" fmla="*/ 74 h 78"/>
                  <a:gd name="T60" fmla="*/ 25 w 80"/>
                  <a:gd name="T61" fmla="*/ 72 h 78"/>
                  <a:gd name="T62" fmla="*/ 19 w 80"/>
                  <a:gd name="T63" fmla="*/ 68 h 78"/>
                  <a:gd name="T64" fmla="*/ 14 w 80"/>
                  <a:gd name="T65" fmla="*/ 65 h 78"/>
                  <a:gd name="T66" fmla="*/ 10 w 80"/>
                  <a:gd name="T67" fmla="*/ 59 h 78"/>
                  <a:gd name="T68" fmla="*/ 6 w 80"/>
                  <a:gd name="T69" fmla="*/ 53 h 78"/>
                  <a:gd name="T70" fmla="*/ 4 w 80"/>
                  <a:gd name="T71" fmla="*/ 46 h 78"/>
                  <a:gd name="T72" fmla="*/ 4 w 80"/>
                  <a:gd name="T73" fmla="*/ 40 h 78"/>
                  <a:gd name="T74" fmla="*/ 4 w 80"/>
                  <a:gd name="T75" fmla="*/ 32 h 78"/>
                  <a:gd name="T76" fmla="*/ 6 w 80"/>
                  <a:gd name="T77" fmla="*/ 25 h 78"/>
                  <a:gd name="T78" fmla="*/ 10 w 80"/>
                  <a:gd name="T79" fmla="*/ 19 h 78"/>
                  <a:gd name="T80" fmla="*/ 14 w 80"/>
                  <a:gd name="T81" fmla="*/ 13 h 78"/>
                  <a:gd name="T82" fmla="*/ 19 w 80"/>
                  <a:gd name="T83" fmla="*/ 10 h 78"/>
                  <a:gd name="T84" fmla="*/ 25 w 80"/>
                  <a:gd name="T85" fmla="*/ 6 h 78"/>
                  <a:gd name="T86" fmla="*/ 33 w 80"/>
                  <a:gd name="T87" fmla="*/ 4 h 78"/>
                  <a:gd name="T88" fmla="*/ 40 w 80"/>
                  <a:gd name="T89" fmla="*/ 4 h 78"/>
                  <a:gd name="T90" fmla="*/ 48 w 80"/>
                  <a:gd name="T91" fmla="*/ 4 h 78"/>
                  <a:gd name="T92" fmla="*/ 53 w 80"/>
                  <a:gd name="T93" fmla="*/ 6 h 78"/>
                  <a:gd name="T94" fmla="*/ 59 w 80"/>
                  <a:gd name="T95" fmla="*/ 10 h 78"/>
                  <a:gd name="T96" fmla="*/ 65 w 80"/>
                  <a:gd name="T97" fmla="*/ 13 h 78"/>
                  <a:gd name="T98" fmla="*/ 69 w 80"/>
                  <a:gd name="T99" fmla="*/ 19 h 78"/>
                  <a:gd name="T100" fmla="*/ 72 w 80"/>
                  <a:gd name="T101" fmla="*/ 25 h 78"/>
                  <a:gd name="T102" fmla="*/ 74 w 80"/>
                  <a:gd name="T103" fmla="*/ 32 h 78"/>
                  <a:gd name="T104" fmla="*/ 76 w 80"/>
                  <a:gd name="T105" fmla="*/ 40 h 78"/>
                  <a:gd name="T106" fmla="*/ 74 w 80"/>
                  <a:gd name="T107" fmla="*/ 48 h 78"/>
                  <a:gd name="T108" fmla="*/ 72 w 80"/>
                  <a:gd name="T109" fmla="*/ 53 h 78"/>
                  <a:gd name="T110" fmla="*/ 69 w 80"/>
                  <a:gd name="T111" fmla="*/ 61 h 78"/>
                  <a:gd name="T112" fmla="*/ 63 w 80"/>
                  <a:gd name="T113" fmla="*/ 66 h 78"/>
                  <a:gd name="T114" fmla="*/ 67 w 80"/>
                  <a:gd name="T115" fmla="*/ 65 h 78"/>
                  <a:gd name="T116" fmla="*/ 70 w 80"/>
                  <a:gd name="T117" fmla="*/ 63 h 78"/>
                  <a:gd name="T118" fmla="*/ 74 w 80"/>
                  <a:gd name="T119" fmla="*/ 59 h 78"/>
                  <a:gd name="T120" fmla="*/ 78 w 80"/>
                  <a:gd name="T121" fmla="*/ 51 h 78"/>
                  <a:gd name="T122" fmla="*/ 78 w 80"/>
                  <a:gd name="T123" fmla="*/ 46 h 78"/>
                  <a:gd name="T124" fmla="*/ 80 w 80"/>
                  <a:gd name="T125" fmla="*/ 40 h 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0"/>
                  <a:gd name="T190" fmla="*/ 0 h 78"/>
                  <a:gd name="T191" fmla="*/ 80 w 80"/>
                  <a:gd name="T192" fmla="*/ 78 h 7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83" name="Freeform 232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>
                  <a:gd name="T0" fmla="*/ 74 w 76"/>
                  <a:gd name="T1" fmla="*/ 28 h 74"/>
                  <a:gd name="T2" fmla="*/ 68 w 76"/>
                  <a:gd name="T3" fmla="*/ 15 h 74"/>
                  <a:gd name="T4" fmla="*/ 59 w 76"/>
                  <a:gd name="T5" fmla="*/ 6 h 74"/>
                  <a:gd name="T6" fmla="*/ 46 w 76"/>
                  <a:gd name="T7" fmla="*/ 0 h 74"/>
                  <a:gd name="T8" fmla="*/ 31 w 76"/>
                  <a:gd name="T9" fmla="*/ 0 h 74"/>
                  <a:gd name="T10" fmla="*/ 17 w 76"/>
                  <a:gd name="T11" fmla="*/ 6 h 74"/>
                  <a:gd name="T12" fmla="*/ 6 w 76"/>
                  <a:gd name="T13" fmla="*/ 15 h 74"/>
                  <a:gd name="T14" fmla="*/ 0 w 76"/>
                  <a:gd name="T15" fmla="*/ 28 h 74"/>
                  <a:gd name="T16" fmla="*/ 0 w 76"/>
                  <a:gd name="T17" fmla="*/ 44 h 74"/>
                  <a:gd name="T18" fmla="*/ 6 w 76"/>
                  <a:gd name="T19" fmla="*/ 57 h 74"/>
                  <a:gd name="T20" fmla="*/ 13 w 76"/>
                  <a:gd name="T21" fmla="*/ 66 h 74"/>
                  <a:gd name="T22" fmla="*/ 25 w 76"/>
                  <a:gd name="T23" fmla="*/ 74 h 74"/>
                  <a:gd name="T24" fmla="*/ 34 w 76"/>
                  <a:gd name="T25" fmla="*/ 74 h 74"/>
                  <a:gd name="T26" fmla="*/ 38 w 76"/>
                  <a:gd name="T27" fmla="*/ 72 h 74"/>
                  <a:gd name="T28" fmla="*/ 40 w 76"/>
                  <a:gd name="T29" fmla="*/ 72 h 74"/>
                  <a:gd name="T30" fmla="*/ 40 w 76"/>
                  <a:gd name="T31" fmla="*/ 70 h 74"/>
                  <a:gd name="T32" fmla="*/ 31 w 76"/>
                  <a:gd name="T33" fmla="*/ 70 h 74"/>
                  <a:gd name="T34" fmla="*/ 19 w 76"/>
                  <a:gd name="T35" fmla="*/ 64 h 74"/>
                  <a:gd name="T36" fmla="*/ 10 w 76"/>
                  <a:gd name="T37" fmla="*/ 57 h 74"/>
                  <a:gd name="T38" fmla="*/ 4 w 76"/>
                  <a:gd name="T39" fmla="*/ 44 h 74"/>
                  <a:gd name="T40" fmla="*/ 4 w 76"/>
                  <a:gd name="T41" fmla="*/ 30 h 74"/>
                  <a:gd name="T42" fmla="*/ 10 w 76"/>
                  <a:gd name="T43" fmla="*/ 17 h 74"/>
                  <a:gd name="T44" fmla="*/ 19 w 76"/>
                  <a:gd name="T45" fmla="*/ 10 h 74"/>
                  <a:gd name="T46" fmla="*/ 31 w 76"/>
                  <a:gd name="T47" fmla="*/ 4 h 74"/>
                  <a:gd name="T48" fmla="*/ 44 w 76"/>
                  <a:gd name="T49" fmla="*/ 4 h 74"/>
                  <a:gd name="T50" fmla="*/ 57 w 76"/>
                  <a:gd name="T51" fmla="*/ 10 h 74"/>
                  <a:gd name="T52" fmla="*/ 67 w 76"/>
                  <a:gd name="T53" fmla="*/ 17 h 74"/>
                  <a:gd name="T54" fmla="*/ 70 w 76"/>
                  <a:gd name="T55" fmla="*/ 30 h 74"/>
                  <a:gd name="T56" fmla="*/ 70 w 76"/>
                  <a:gd name="T57" fmla="*/ 46 h 74"/>
                  <a:gd name="T58" fmla="*/ 63 w 76"/>
                  <a:gd name="T59" fmla="*/ 61 h 74"/>
                  <a:gd name="T60" fmla="*/ 61 w 76"/>
                  <a:gd name="T61" fmla="*/ 64 h 74"/>
                  <a:gd name="T62" fmla="*/ 70 w 76"/>
                  <a:gd name="T63" fmla="*/ 57 h 74"/>
                  <a:gd name="T64" fmla="*/ 74 w 76"/>
                  <a:gd name="T65" fmla="*/ 44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74"/>
                  <a:gd name="T101" fmla="*/ 76 w 76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84" name="Freeform 233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>
                  <a:gd name="T0" fmla="*/ 70 w 72"/>
                  <a:gd name="T1" fmla="*/ 28 h 72"/>
                  <a:gd name="T2" fmla="*/ 65 w 72"/>
                  <a:gd name="T3" fmla="*/ 15 h 72"/>
                  <a:gd name="T4" fmla="*/ 55 w 72"/>
                  <a:gd name="T5" fmla="*/ 6 h 72"/>
                  <a:gd name="T6" fmla="*/ 44 w 72"/>
                  <a:gd name="T7" fmla="*/ 0 h 72"/>
                  <a:gd name="T8" fmla="*/ 29 w 72"/>
                  <a:gd name="T9" fmla="*/ 0 h 72"/>
                  <a:gd name="T10" fmla="*/ 15 w 72"/>
                  <a:gd name="T11" fmla="*/ 6 h 72"/>
                  <a:gd name="T12" fmla="*/ 6 w 72"/>
                  <a:gd name="T13" fmla="*/ 15 h 72"/>
                  <a:gd name="T14" fmla="*/ 0 w 72"/>
                  <a:gd name="T15" fmla="*/ 28 h 72"/>
                  <a:gd name="T16" fmla="*/ 0 w 72"/>
                  <a:gd name="T17" fmla="*/ 42 h 72"/>
                  <a:gd name="T18" fmla="*/ 6 w 72"/>
                  <a:gd name="T19" fmla="*/ 55 h 72"/>
                  <a:gd name="T20" fmla="*/ 15 w 72"/>
                  <a:gd name="T21" fmla="*/ 64 h 72"/>
                  <a:gd name="T22" fmla="*/ 29 w 72"/>
                  <a:gd name="T23" fmla="*/ 70 h 72"/>
                  <a:gd name="T24" fmla="*/ 36 w 72"/>
                  <a:gd name="T25" fmla="*/ 70 h 72"/>
                  <a:gd name="T26" fmla="*/ 40 w 72"/>
                  <a:gd name="T27" fmla="*/ 68 h 72"/>
                  <a:gd name="T28" fmla="*/ 51 w 72"/>
                  <a:gd name="T29" fmla="*/ 64 h 72"/>
                  <a:gd name="T30" fmla="*/ 65 w 72"/>
                  <a:gd name="T31" fmla="*/ 57 h 72"/>
                  <a:gd name="T32" fmla="*/ 70 w 72"/>
                  <a:gd name="T33" fmla="*/ 44 h 72"/>
                  <a:gd name="T34" fmla="*/ 68 w 72"/>
                  <a:gd name="T35" fmla="*/ 36 h 72"/>
                  <a:gd name="T36" fmla="*/ 65 w 72"/>
                  <a:gd name="T37" fmla="*/ 47 h 72"/>
                  <a:gd name="T38" fmla="*/ 59 w 72"/>
                  <a:gd name="T39" fmla="*/ 59 h 72"/>
                  <a:gd name="T40" fmla="*/ 48 w 72"/>
                  <a:gd name="T41" fmla="*/ 64 h 72"/>
                  <a:gd name="T42" fmla="*/ 36 w 72"/>
                  <a:gd name="T43" fmla="*/ 68 h 72"/>
                  <a:gd name="T44" fmla="*/ 23 w 72"/>
                  <a:gd name="T45" fmla="*/ 64 h 72"/>
                  <a:gd name="T46" fmla="*/ 13 w 72"/>
                  <a:gd name="T47" fmla="*/ 59 h 72"/>
                  <a:gd name="T48" fmla="*/ 6 w 72"/>
                  <a:gd name="T49" fmla="*/ 47 h 72"/>
                  <a:gd name="T50" fmla="*/ 4 w 72"/>
                  <a:gd name="T51" fmla="*/ 36 h 72"/>
                  <a:gd name="T52" fmla="*/ 6 w 72"/>
                  <a:gd name="T53" fmla="*/ 23 h 72"/>
                  <a:gd name="T54" fmla="*/ 13 w 72"/>
                  <a:gd name="T55" fmla="*/ 13 h 72"/>
                  <a:gd name="T56" fmla="*/ 23 w 72"/>
                  <a:gd name="T57" fmla="*/ 6 h 72"/>
                  <a:gd name="T58" fmla="*/ 36 w 72"/>
                  <a:gd name="T59" fmla="*/ 4 h 72"/>
                  <a:gd name="T60" fmla="*/ 48 w 72"/>
                  <a:gd name="T61" fmla="*/ 6 h 72"/>
                  <a:gd name="T62" fmla="*/ 59 w 72"/>
                  <a:gd name="T63" fmla="*/ 13 h 72"/>
                  <a:gd name="T64" fmla="*/ 65 w 72"/>
                  <a:gd name="T65" fmla="*/ 23 h 72"/>
                  <a:gd name="T66" fmla="*/ 68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85" name="Freeform 234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>
                  <a:gd name="T0" fmla="*/ 66 w 68"/>
                  <a:gd name="T1" fmla="*/ 26 h 68"/>
                  <a:gd name="T2" fmla="*/ 63 w 68"/>
                  <a:gd name="T3" fmla="*/ 13 h 68"/>
                  <a:gd name="T4" fmla="*/ 53 w 68"/>
                  <a:gd name="T5" fmla="*/ 6 h 68"/>
                  <a:gd name="T6" fmla="*/ 40 w 68"/>
                  <a:gd name="T7" fmla="*/ 0 h 68"/>
                  <a:gd name="T8" fmla="*/ 27 w 68"/>
                  <a:gd name="T9" fmla="*/ 0 h 68"/>
                  <a:gd name="T10" fmla="*/ 15 w 68"/>
                  <a:gd name="T11" fmla="*/ 6 h 68"/>
                  <a:gd name="T12" fmla="*/ 6 w 68"/>
                  <a:gd name="T13" fmla="*/ 13 h 68"/>
                  <a:gd name="T14" fmla="*/ 0 w 68"/>
                  <a:gd name="T15" fmla="*/ 26 h 68"/>
                  <a:gd name="T16" fmla="*/ 0 w 68"/>
                  <a:gd name="T17" fmla="*/ 40 h 68"/>
                  <a:gd name="T18" fmla="*/ 6 w 68"/>
                  <a:gd name="T19" fmla="*/ 53 h 68"/>
                  <a:gd name="T20" fmla="*/ 15 w 68"/>
                  <a:gd name="T21" fmla="*/ 60 h 68"/>
                  <a:gd name="T22" fmla="*/ 27 w 68"/>
                  <a:gd name="T23" fmla="*/ 66 h 68"/>
                  <a:gd name="T24" fmla="*/ 36 w 68"/>
                  <a:gd name="T25" fmla="*/ 66 h 68"/>
                  <a:gd name="T26" fmla="*/ 38 w 68"/>
                  <a:gd name="T27" fmla="*/ 66 h 68"/>
                  <a:gd name="T28" fmla="*/ 46 w 68"/>
                  <a:gd name="T29" fmla="*/ 64 h 68"/>
                  <a:gd name="T30" fmla="*/ 59 w 68"/>
                  <a:gd name="T31" fmla="*/ 57 h 68"/>
                  <a:gd name="T32" fmla="*/ 66 w 68"/>
                  <a:gd name="T33" fmla="*/ 42 h 68"/>
                  <a:gd name="T34" fmla="*/ 64 w 68"/>
                  <a:gd name="T35" fmla="*/ 34 h 68"/>
                  <a:gd name="T36" fmla="*/ 61 w 68"/>
                  <a:gd name="T37" fmla="*/ 45 h 68"/>
                  <a:gd name="T38" fmla="*/ 55 w 68"/>
                  <a:gd name="T39" fmla="*/ 55 h 68"/>
                  <a:gd name="T40" fmla="*/ 46 w 68"/>
                  <a:gd name="T41" fmla="*/ 60 h 68"/>
                  <a:gd name="T42" fmla="*/ 34 w 68"/>
                  <a:gd name="T43" fmla="*/ 64 h 68"/>
                  <a:gd name="T44" fmla="*/ 23 w 68"/>
                  <a:gd name="T45" fmla="*/ 60 h 68"/>
                  <a:gd name="T46" fmla="*/ 11 w 68"/>
                  <a:gd name="T47" fmla="*/ 55 h 68"/>
                  <a:gd name="T48" fmla="*/ 6 w 68"/>
                  <a:gd name="T49" fmla="*/ 45 h 68"/>
                  <a:gd name="T50" fmla="*/ 4 w 68"/>
                  <a:gd name="T51" fmla="*/ 34 h 68"/>
                  <a:gd name="T52" fmla="*/ 6 w 68"/>
                  <a:gd name="T53" fmla="*/ 21 h 68"/>
                  <a:gd name="T54" fmla="*/ 11 w 68"/>
                  <a:gd name="T55" fmla="*/ 11 h 68"/>
                  <a:gd name="T56" fmla="*/ 23 w 68"/>
                  <a:gd name="T57" fmla="*/ 6 h 68"/>
                  <a:gd name="T58" fmla="*/ 34 w 68"/>
                  <a:gd name="T59" fmla="*/ 4 h 68"/>
                  <a:gd name="T60" fmla="*/ 46 w 68"/>
                  <a:gd name="T61" fmla="*/ 6 h 68"/>
                  <a:gd name="T62" fmla="*/ 55 w 68"/>
                  <a:gd name="T63" fmla="*/ 11 h 68"/>
                  <a:gd name="T64" fmla="*/ 61 w 68"/>
                  <a:gd name="T65" fmla="*/ 21 h 68"/>
                  <a:gd name="T66" fmla="*/ 64 w 68"/>
                  <a:gd name="T67" fmla="*/ 34 h 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8"/>
                  <a:gd name="T103" fmla="*/ 0 h 68"/>
                  <a:gd name="T104" fmla="*/ 68 w 68"/>
                  <a:gd name="T105" fmla="*/ 68 h 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86" name="Freeform 235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>
                  <a:gd name="T0" fmla="*/ 62 w 64"/>
                  <a:gd name="T1" fmla="*/ 24 h 64"/>
                  <a:gd name="T2" fmla="*/ 59 w 64"/>
                  <a:gd name="T3" fmla="*/ 13 h 64"/>
                  <a:gd name="T4" fmla="*/ 49 w 64"/>
                  <a:gd name="T5" fmla="*/ 4 h 64"/>
                  <a:gd name="T6" fmla="*/ 38 w 64"/>
                  <a:gd name="T7" fmla="*/ 0 h 64"/>
                  <a:gd name="T8" fmla="*/ 25 w 64"/>
                  <a:gd name="T9" fmla="*/ 0 h 64"/>
                  <a:gd name="T10" fmla="*/ 13 w 64"/>
                  <a:gd name="T11" fmla="*/ 4 h 64"/>
                  <a:gd name="T12" fmla="*/ 6 w 64"/>
                  <a:gd name="T13" fmla="*/ 13 h 64"/>
                  <a:gd name="T14" fmla="*/ 0 w 64"/>
                  <a:gd name="T15" fmla="*/ 24 h 64"/>
                  <a:gd name="T16" fmla="*/ 0 w 64"/>
                  <a:gd name="T17" fmla="*/ 38 h 64"/>
                  <a:gd name="T18" fmla="*/ 6 w 64"/>
                  <a:gd name="T19" fmla="*/ 49 h 64"/>
                  <a:gd name="T20" fmla="*/ 13 w 64"/>
                  <a:gd name="T21" fmla="*/ 58 h 64"/>
                  <a:gd name="T22" fmla="*/ 25 w 64"/>
                  <a:gd name="T23" fmla="*/ 62 h 64"/>
                  <a:gd name="T24" fmla="*/ 38 w 64"/>
                  <a:gd name="T25" fmla="*/ 62 h 64"/>
                  <a:gd name="T26" fmla="*/ 49 w 64"/>
                  <a:gd name="T27" fmla="*/ 58 h 64"/>
                  <a:gd name="T28" fmla="*/ 59 w 64"/>
                  <a:gd name="T29" fmla="*/ 49 h 64"/>
                  <a:gd name="T30" fmla="*/ 62 w 64"/>
                  <a:gd name="T31" fmla="*/ 38 h 64"/>
                  <a:gd name="T32" fmla="*/ 61 w 64"/>
                  <a:gd name="T33" fmla="*/ 32 h 64"/>
                  <a:gd name="T34" fmla="*/ 59 w 64"/>
                  <a:gd name="T35" fmla="*/ 41 h 64"/>
                  <a:gd name="T36" fmla="*/ 51 w 64"/>
                  <a:gd name="T37" fmla="*/ 51 h 64"/>
                  <a:gd name="T38" fmla="*/ 44 w 64"/>
                  <a:gd name="T39" fmla="*/ 57 h 64"/>
                  <a:gd name="T40" fmla="*/ 32 w 64"/>
                  <a:gd name="T41" fmla="*/ 60 h 64"/>
                  <a:gd name="T42" fmla="*/ 21 w 64"/>
                  <a:gd name="T43" fmla="*/ 57 h 64"/>
                  <a:gd name="T44" fmla="*/ 11 w 64"/>
                  <a:gd name="T45" fmla="*/ 51 h 64"/>
                  <a:gd name="T46" fmla="*/ 6 w 64"/>
                  <a:gd name="T47" fmla="*/ 41 h 64"/>
                  <a:gd name="T48" fmla="*/ 4 w 64"/>
                  <a:gd name="T49" fmla="*/ 32 h 64"/>
                  <a:gd name="T50" fmla="*/ 6 w 64"/>
                  <a:gd name="T51" fmla="*/ 21 h 64"/>
                  <a:gd name="T52" fmla="*/ 11 w 64"/>
                  <a:gd name="T53" fmla="*/ 11 h 64"/>
                  <a:gd name="T54" fmla="*/ 21 w 64"/>
                  <a:gd name="T55" fmla="*/ 5 h 64"/>
                  <a:gd name="T56" fmla="*/ 32 w 64"/>
                  <a:gd name="T57" fmla="*/ 4 h 64"/>
                  <a:gd name="T58" fmla="*/ 44 w 64"/>
                  <a:gd name="T59" fmla="*/ 5 h 64"/>
                  <a:gd name="T60" fmla="*/ 51 w 64"/>
                  <a:gd name="T61" fmla="*/ 11 h 64"/>
                  <a:gd name="T62" fmla="*/ 59 w 64"/>
                  <a:gd name="T63" fmla="*/ 21 h 64"/>
                  <a:gd name="T64" fmla="*/ 61 w 64"/>
                  <a:gd name="T65" fmla="*/ 32 h 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4"/>
                  <a:gd name="T101" fmla="*/ 64 w 64"/>
                  <a:gd name="T102" fmla="*/ 64 h 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87" name="Freeform 236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>
                  <a:gd name="T0" fmla="*/ 59 w 60"/>
                  <a:gd name="T1" fmla="*/ 22 h 60"/>
                  <a:gd name="T2" fmla="*/ 55 w 60"/>
                  <a:gd name="T3" fmla="*/ 13 h 60"/>
                  <a:gd name="T4" fmla="*/ 47 w 60"/>
                  <a:gd name="T5" fmla="*/ 3 h 60"/>
                  <a:gd name="T6" fmla="*/ 36 w 60"/>
                  <a:gd name="T7" fmla="*/ 0 h 60"/>
                  <a:gd name="T8" fmla="*/ 24 w 60"/>
                  <a:gd name="T9" fmla="*/ 0 h 60"/>
                  <a:gd name="T10" fmla="*/ 13 w 60"/>
                  <a:gd name="T11" fmla="*/ 3 h 60"/>
                  <a:gd name="T12" fmla="*/ 4 w 60"/>
                  <a:gd name="T13" fmla="*/ 13 h 60"/>
                  <a:gd name="T14" fmla="*/ 0 w 60"/>
                  <a:gd name="T15" fmla="*/ 22 h 60"/>
                  <a:gd name="T16" fmla="*/ 0 w 60"/>
                  <a:gd name="T17" fmla="*/ 36 h 60"/>
                  <a:gd name="T18" fmla="*/ 4 w 60"/>
                  <a:gd name="T19" fmla="*/ 45 h 60"/>
                  <a:gd name="T20" fmla="*/ 13 w 60"/>
                  <a:gd name="T21" fmla="*/ 55 h 60"/>
                  <a:gd name="T22" fmla="*/ 24 w 60"/>
                  <a:gd name="T23" fmla="*/ 58 h 60"/>
                  <a:gd name="T24" fmla="*/ 36 w 60"/>
                  <a:gd name="T25" fmla="*/ 58 h 60"/>
                  <a:gd name="T26" fmla="*/ 47 w 60"/>
                  <a:gd name="T27" fmla="*/ 55 h 60"/>
                  <a:gd name="T28" fmla="*/ 55 w 60"/>
                  <a:gd name="T29" fmla="*/ 45 h 60"/>
                  <a:gd name="T30" fmla="*/ 59 w 60"/>
                  <a:gd name="T31" fmla="*/ 36 h 60"/>
                  <a:gd name="T32" fmla="*/ 57 w 60"/>
                  <a:gd name="T33" fmla="*/ 30 h 60"/>
                  <a:gd name="T34" fmla="*/ 55 w 60"/>
                  <a:gd name="T35" fmla="*/ 39 h 60"/>
                  <a:gd name="T36" fmla="*/ 49 w 60"/>
                  <a:gd name="T37" fmla="*/ 47 h 60"/>
                  <a:gd name="T38" fmla="*/ 40 w 60"/>
                  <a:gd name="T39" fmla="*/ 53 h 60"/>
                  <a:gd name="T40" fmla="*/ 30 w 60"/>
                  <a:gd name="T41" fmla="*/ 56 h 60"/>
                  <a:gd name="T42" fmla="*/ 19 w 60"/>
                  <a:gd name="T43" fmla="*/ 53 h 60"/>
                  <a:gd name="T44" fmla="*/ 11 w 60"/>
                  <a:gd name="T45" fmla="*/ 47 h 60"/>
                  <a:gd name="T46" fmla="*/ 5 w 60"/>
                  <a:gd name="T47" fmla="*/ 39 h 60"/>
                  <a:gd name="T48" fmla="*/ 4 w 60"/>
                  <a:gd name="T49" fmla="*/ 30 h 60"/>
                  <a:gd name="T50" fmla="*/ 5 w 60"/>
                  <a:gd name="T51" fmla="*/ 19 h 60"/>
                  <a:gd name="T52" fmla="*/ 11 w 60"/>
                  <a:gd name="T53" fmla="*/ 11 h 60"/>
                  <a:gd name="T54" fmla="*/ 19 w 60"/>
                  <a:gd name="T55" fmla="*/ 5 h 60"/>
                  <a:gd name="T56" fmla="*/ 30 w 60"/>
                  <a:gd name="T57" fmla="*/ 3 h 60"/>
                  <a:gd name="T58" fmla="*/ 40 w 60"/>
                  <a:gd name="T59" fmla="*/ 5 h 60"/>
                  <a:gd name="T60" fmla="*/ 49 w 60"/>
                  <a:gd name="T61" fmla="*/ 11 h 60"/>
                  <a:gd name="T62" fmla="*/ 55 w 60"/>
                  <a:gd name="T63" fmla="*/ 19 h 60"/>
                  <a:gd name="T64" fmla="*/ 57 w 60"/>
                  <a:gd name="T65" fmla="*/ 30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"/>
                  <a:gd name="T100" fmla="*/ 0 h 60"/>
                  <a:gd name="T101" fmla="*/ 60 w 60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88" name="Freeform 237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>
                  <a:gd name="T0" fmla="*/ 57 w 57"/>
                  <a:gd name="T1" fmla="*/ 28 h 56"/>
                  <a:gd name="T2" fmla="*/ 55 w 57"/>
                  <a:gd name="T3" fmla="*/ 22 h 56"/>
                  <a:gd name="T4" fmla="*/ 55 w 57"/>
                  <a:gd name="T5" fmla="*/ 17 h 56"/>
                  <a:gd name="T6" fmla="*/ 51 w 57"/>
                  <a:gd name="T7" fmla="*/ 11 h 56"/>
                  <a:gd name="T8" fmla="*/ 47 w 57"/>
                  <a:gd name="T9" fmla="*/ 7 h 56"/>
                  <a:gd name="T10" fmla="*/ 43 w 57"/>
                  <a:gd name="T11" fmla="*/ 3 h 56"/>
                  <a:gd name="T12" fmla="*/ 40 w 57"/>
                  <a:gd name="T13" fmla="*/ 1 h 56"/>
                  <a:gd name="T14" fmla="*/ 34 w 57"/>
                  <a:gd name="T15" fmla="*/ 0 h 56"/>
                  <a:gd name="T16" fmla="*/ 28 w 57"/>
                  <a:gd name="T17" fmla="*/ 0 h 56"/>
                  <a:gd name="T18" fmla="*/ 22 w 57"/>
                  <a:gd name="T19" fmla="*/ 0 h 56"/>
                  <a:gd name="T20" fmla="*/ 17 w 57"/>
                  <a:gd name="T21" fmla="*/ 1 h 56"/>
                  <a:gd name="T22" fmla="*/ 11 w 57"/>
                  <a:gd name="T23" fmla="*/ 3 h 56"/>
                  <a:gd name="T24" fmla="*/ 7 w 57"/>
                  <a:gd name="T25" fmla="*/ 7 h 56"/>
                  <a:gd name="T26" fmla="*/ 3 w 57"/>
                  <a:gd name="T27" fmla="*/ 11 h 56"/>
                  <a:gd name="T28" fmla="*/ 2 w 57"/>
                  <a:gd name="T29" fmla="*/ 17 h 56"/>
                  <a:gd name="T30" fmla="*/ 0 w 57"/>
                  <a:gd name="T31" fmla="*/ 22 h 56"/>
                  <a:gd name="T32" fmla="*/ 0 w 57"/>
                  <a:gd name="T33" fmla="*/ 28 h 56"/>
                  <a:gd name="T34" fmla="*/ 0 w 57"/>
                  <a:gd name="T35" fmla="*/ 34 h 56"/>
                  <a:gd name="T36" fmla="*/ 2 w 57"/>
                  <a:gd name="T37" fmla="*/ 37 h 56"/>
                  <a:gd name="T38" fmla="*/ 3 w 57"/>
                  <a:gd name="T39" fmla="*/ 43 h 56"/>
                  <a:gd name="T40" fmla="*/ 7 w 57"/>
                  <a:gd name="T41" fmla="*/ 47 h 56"/>
                  <a:gd name="T42" fmla="*/ 11 w 57"/>
                  <a:gd name="T43" fmla="*/ 51 h 56"/>
                  <a:gd name="T44" fmla="*/ 17 w 57"/>
                  <a:gd name="T45" fmla="*/ 53 h 56"/>
                  <a:gd name="T46" fmla="*/ 22 w 57"/>
                  <a:gd name="T47" fmla="*/ 54 h 56"/>
                  <a:gd name="T48" fmla="*/ 28 w 57"/>
                  <a:gd name="T49" fmla="*/ 56 h 56"/>
                  <a:gd name="T50" fmla="*/ 34 w 57"/>
                  <a:gd name="T51" fmla="*/ 54 h 56"/>
                  <a:gd name="T52" fmla="*/ 40 w 57"/>
                  <a:gd name="T53" fmla="*/ 53 h 56"/>
                  <a:gd name="T54" fmla="*/ 43 w 57"/>
                  <a:gd name="T55" fmla="*/ 51 h 56"/>
                  <a:gd name="T56" fmla="*/ 47 w 57"/>
                  <a:gd name="T57" fmla="*/ 47 h 56"/>
                  <a:gd name="T58" fmla="*/ 51 w 57"/>
                  <a:gd name="T59" fmla="*/ 43 h 56"/>
                  <a:gd name="T60" fmla="*/ 55 w 57"/>
                  <a:gd name="T61" fmla="*/ 37 h 56"/>
                  <a:gd name="T62" fmla="*/ 55 w 57"/>
                  <a:gd name="T63" fmla="*/ 34 h 56"/>
                  <a:gd name="T64" fmla="*/ 57 w 57"/>
                  <a:gd name="T65" fmla="*/ 28 h 56"/>
                  <a:gd name="T66" fmla="*/ 53 w 57"/>
                  <a:gd name="T67" fmla="*/ 28 h 56"/>
                  <a:gd name="T68" fmla="*/ 51 w 57"/>
                  <a:gd name="T69" fmla="*/ 37 h 56"/>
                  <a:gd name="T70" fmla="*/ 45 w 57"/>
                  <a:gd name="T71" fmla="*/ 45 h 56"/>
                  <a:gd name="T72" fmla="*/ 38 w 57"/>
                  <a:gd name="T73" fmla="*/ 49 h 56"/>
                  <a:gd name="T74" fmla="*/ 28 w 57"/>
                  <a:gd name="T75" fmla="*/ 53 h 56"/>
                  <a:gd name="T76" fmla="*/ 19 w 57"/>
                  <a:gd name="T77" fmla="*/ 49 h 56"/>
                  <a:gd name="T78" fmla="*/ 11 w 57"/>
                  <a:gd name="T79" fmla="*/ 45 h 56"/>
                  <a:gd name="T80" fmla="*/ 5 w 57"/>
                  <a:gd name="T81" fmla="*/ 37 h 56"/>
                  <a:gd name="T82" fmla="*/ 3 w 57"/>
                  <a:gd name="T83" fmla="*/ 28 h 56"/>
                  <a:gd name="T84" fmla="*/ 5 w 57"/>
                  <a:gd name="T85" fmla="*/ 17 h 56"/>
                  <a:gd name="T86" fmla="*/ 11 w 57"/>
                  <a:gd name="T87" fmla="*/ 9 h 56"/>
                  <a:gd name="T88" fmla="*/ 19 w 57"/>
                  <a:gd name="T89" fmla="*/ 5 h 56"/>
                  <a:gd name="T90" fmla="*/ 28 w 57"/>
                  <a:gd name="T91" fmla="*/ 3 h 56"/>
                  <a:gd name="T92" fmla="*/ 38 w 57"/>
                  <a:gd name="T93" fmla="*/ 5 h 56"/>
                  <a:gd name="T94" fmla="*/ 45 w 57"/>
                  <a:gd name="T95" fmla="*/ 9 h 56"/>
                  <a:gd name="T96" fmla="*/ 51 w 57"/>
                  <a:gd name="T97" fmla="*/ 17 h 56"/>
                  <a:gd name="T98" fmla="*/ 53 w 57"/>
                  <a:gd name="T99" fmla="*/ 28 h 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6"/>
                  <a:gd name="T152" fmla="*/ 57 w 57"/>
                  <a:gd name="T153" fmla="*/ 56 h 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89" name="Freeform 238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1 w 53"/>
                  <a:gd name="T3" fmla="*/ 21 h 53"/>
                  <a:gd name="T4" fmla="*/ 51 w 53"/>
                  <a:gd name="T5" fmla="*/ 16 h 53"/>
                  <a:gd name="T6" fmla="*/ 47 w 53"/>
                  <a:gd name="T7" fmla="*/ 12 h 53"/>
                  <a:gd name="T8" fmla="*/ 45 w 53"/>
                  <a:gd name="T9" fmla="*/ 8 h 53"/>
                  <a:gd name="T10" fmla="*/ 41 w 53"/>
                  <a:gd name="T11" fmla="*/ 4 h 53"/>
                  <a:gd name="T12" fmla="*/ 36 w 53"/>
                  <a:gd name="T13" fmla="*/ 2 h 53"/>
                  <a:gd name="T14" fmla="*/ 32 w 53"/>
                  <a:gd name="T15" fmla="*/ 0 h 53"/>
                  <a:gd name="T16" fmla="*/ 26 w 53"/>
                  <a:gd name="T17" fmla="*/ 0 h 53"/>
                  <a:gd name="T18" fmla="*/ 20 w 53"/>
                  <a:gd name="T19" fmla="*/ 0 h 53"/>
                  <a:gd name="T20" fmla="*/ 15 w 53"/>
                  <a:gd name="T21" fmla="*/ 2 h 53"/>
                  <a:gd name="T22" fmla="*/ 11 w 53"/>
                  <a:gd name="T23" fmla="*/ 4 h 53"/>
                  <a:gd name="T24" fmla="*/ 7 w 53"/>
                  <a:gd name="T25" fmla="*/ 8 h 53"/>
                  <a:gd name="T26" fmla="*/ 3 w 53"/>
                  <a:gd name="T27" fmla="*/ 12 h 53"/>
                  <a:gd name="T28" fmla="*/ 1 w 53"/>
                  <a:gd name="T29" fmla="*/ 16 h 53"/>
                  <a:gd name="T30" fmla="*/ 0 w 53"/>
                  <a:gd name="T31" fmla="*/ 21 h 53"/>
                  <a:gd name="T32" fmla="*/ 0 w 53"/>
                  <a:gd name="T33" fmla="*/ 27 h 53"/>
                  <a:gd name="T34" fmla="*/ 0 w 53"/>
                  <a:gd name="T35" fmla="*/ 31 h 53"/>
                  <a:gd name="T36" fmla="*/ 1 w 53"/>
                  <a:gd name="T37" fmla="*/ 36 h 53"/>
                  <a:gd name="T38" fmla="*/ 3 w 53"/>
                  <a:gd name="T39" fmla="*/ 40 h 53"/>
                  <a:gd name="T40" fmla="*/ 7 w 53"/>
                  <a:gd name="T41" fmla="*/ 44 h 53"/>
                  <a:gd name="T42" fmla="*/ 11 w 53"/>
                  <a:gd name="T43" fmla="*/ 48 h 53"/>
                  <a:gd name="T44" fmla="*/ 15 w 53"/>
                  <a:gd name="T45" fmla="*/ 50 h 53"/>
                  <a:gd name="T46" fmla="*/ 20 w 53"/>
                  <a:gd name="T47" fmla="*/ 52 h 53"/>
                  <a:gd name="T48" fmla="*/ 26 w 53"/>
                  <a:gd name="T49" fmla="*/ 53 h 53"/>
                  <a:gd name="T50" fmla="*/ 32 w 53"/>
                  <a:gd name="T51" fmla="*/ 52 h 53"/>
                  <a:gd name="T52" fmla="*/ 36 w 53"/>
                  <a:gd name="T53" fmla="*/ 50 h 53"/>
                  <a:gd name="T54" fmla="*/ 41 w 53"/>
                  <a:gd name="T55" fmla="*/ 48 h 53"/>
                  <a:gd name="T56" fmla="*/ 45 w 53"/>
                  <a:gd name="T57" fmla="*/ 44 h 53"/>
                  <a:gd name="T58" fmla="*/ 47 w 53"/>
                  <a:gd name="T59" fmla="*/ 40 h 53"/>
                  <a:gd name="T60" fmla="*/ 51 w 53"/>
                  <a:gd name="T61" fmla="*/ 36 h 53"/>
                  <a:gd name="T62" fmla="*/ 51 w 53"/>
                  <a:gd name="T63" fmla="*/ 31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5 h 53"/>
                  <a:gd name="T70" fmla="*/ 41 w 53"/>
                  <a:gd name="T71" fmla="*/ 42 h 53"/>
                  <a:gd name="T72" fmla="*/ 34 w 53"/>
                  <a:gd name="T73" fmla="*/ 48 h 53"/>
                  <a:gd name="T74" fmla="*/ 26 w 53"/>
                  <a:gd name="T75" fmla="*/ 50 h 53"/>
                  <a:gd name="T76" fmla="*/ 17 w 53"/>
                  <a:gd name="T77" fmla="*/ 48 h 53"/>
                  <a:gd name="T78" fmla="*/ 9 w 53"/>
                  <a:gd name="T79" fmla="*/ 42 h 53"/>
                  <a:gd name="T80" fmla="*/ 5 w 53"/>
                  <a:gd name="T81" fmla="*/ 35 h 53"/>
                  <a:gd name="T82" fmla="*/ 3 w 53"/>
                  <a:gd name="T83" fmla="*/ 27 h 53"/>
                  <a:gd name="T84" fmla="*/ 5 w 53"/>
                  <a:gd name="T85" fmla="*/ 17 h 53"/>
                  <a:gd name="T86" fmla="*/ 9 w 53"/>
                  <a:gd name="T87" fmla="*/ 10 h 53"/>
                  <a:gd name="T88" fmla="*/ 17 w 53"/>
                  <a:gd name="T89" fmla="*/ 4 h 53"/>
                  <a:gd name="T90" fmla="*/ 26 w 53"/>
                  <a:gd name="T91" fmla="*/ 4 h 53"/>
                  <a:gd name="T92" fmla="*/ 34 w 53"/>
                  <a:gd name="T93" fmla="*/ 4 h 53"/>
                  <a:gd name="T94" fmla="*/ 41 w 53"/>
                  <a:gd name="T95" fmla="*/ 10 h 53"/>
                  <a:gd name="T96" fmla="*/ 47 w 53"/>
                  <a:gd name="T97" fmla="*/ 17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90" name="Freeform 239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>
                  <a:gd name="T0" fmla="*/ 50 w 50"/>
                  <a:gd name="T1" fmla="*/ 25 h 50"/>
                  <a:gd name="T2" fmla="*/ 48 w 50"/>
                  <a:gd name="T3" fmla="*/ 14 h 50"/>
                  <a:gd name="T4" fmla="*/ 42 w 50"/>
                  <a:gd name="T5" fmla="*/ 6 h 50"/>
                  <a:gd name="T6" fmla="*/ 35 w 50"/>
                  <a:gd name="T7" fmla="*/ 2 h 50"/>
                  <a:gd name="T8" fmla="*/ 25 w 50"/>
                  <a:gd name="T9" fmla="*/ 0 h 50"/>
                  <a:gd name="T10" fmla="*/ 16 w 50"/>
                  <a:gd name="T11" fmla="*/ 2 h 50"/>
                  <a:gd name="T12" fmla="*/ 8 w 50"/>
                  <a:gd name="T13" fmla="*/ 6 h 50"/>
                  <a:gd name="T14" fmla="*/ 2 w 50"/>
                  <a:gd name="T15" fmla="*/ 14 h 50"/>
                  <a:gd name="T16" fmla="*/ 0 w 50"/>
                  <a:gd name="T17" fmla="*/ 25 h 50"/>
                  <a:gd name="T18" fmla="*/ 2 w 50"/>
                  <a:gd name="T19" fmla="*/ 34 h 50"/>
                  <a:gd name="T20" fmla="*/ 8 w 50"/>
                  <a:gd name="T21" fmla="*/ 42 h 50"/>
                  <a:gd name="T22" fmla="*/ 16 w 50"/>
                  <a:gd name="T23" fmla="*/ 46 h 50"/>
                  <a:gd name="T24" fmla="*/ 25 w 50"/>
                  <a:gd name="T25" fmla="*/ 50 h 50"/>
                  <a:gd name="T26" fmla="*/ 35 w 50"/>
                  <a:gd name="T27" fmla="*/ 46 h 50"/>
                  <a:gd name="T28" fmla="*/ 42 w 50"/>
                  <a:gd name="T29" fmla="*/ 42 h 50"/>
                  <a:gd name="T30" fmla="*/ 48 w 50"/>
                  <a:gd name="T31" fmla="*/ 34 h 50"/>
                  <a:gd name="T32" fmla="*/ 50 w 50"/>
                  <a:gd name="T33" fmla="*/ 25 h 50"/>
                  <a:gd name="T34" fmla="*/ 46 w 50"/>
                  <a:gd name="T35" fmla="*/ 25 h 50"/>
                  <a:gd name="T36" fmla="*/ 44 w 50"/>
                  <a:gd name="T37" fmla="*/ 33 h 50"/>
                  <a:gd name="T38" fmla="*/ 40 w 50"/>
                  <a:gd name="T39" fmla="*/ 38 h 50"/>
                  <a:gd name="T40" fmla="*/ 33 w 50"/>
                  <a:gd name="T41" fmla="*/ 44 h 50"/>
                  <a:gd name="T42" fmla="*/ 25 w 50"/>
                  <a:gd name="T43" fmla="*/ 46 h 50"/>
                  <a:gd name="T44" fmla="*/ 16 w 50"/>
                  <a:gd name="T45" fmla="*/ 44 h 50"/>
                  <a:gd name="T46" fmla="*/ 10 w 50"/>
                  <a:gd name="T47" fmla="*/ 38 h 50"/>
                  <a:gd name="T48" fmla="*/ 6 w 50"/>
                  <a:gd name="T49" fmla="*/ 33 h 50"/>
                  <a:gd name="T50" fmla="*/ 4 w 50"/>
                  <a:gd name="T51" fmla="*/ 25 h 50"/>
                  <a:gd name="T52" fmla="*/ 6 w 50"/>
                  <a:gd name="T53" fmla="*/ 15 h 50"/>
                  <a:gd name="T54" fmla="*/ 10 w 50"/>
                  <a:gd name="T55" fmla="*/ 10 h 50"/>
                  <a:gd name="T56" fmla="*/ 16 w 50"/>
                  <a:gd name="T57" fmla="*/ 4 h 50"/>
                  <a:gd name="T58" fmla="*/ 25 w 50"/>
                  <a:gd name="T59" fmla="*/ 4 h 50"/>
                  <a:gd name="T60" fmla="*/ 33 w 50"/>
                  <a:gd name="T61" fmla="*/ 4 h 50"/>
                  <a:gd name="T62" fmla="*/ 40 w 50"/>
                  <a:gd name="T63" fmla="*/ 10 h 50"/>
                  <a:gd name="T64" fmla="*/ 44 w 50"/>
                  <a:gd name="T65" fmla="*/ 15 h 50"/>
                  <a:gd name="T66" fmla="*/ 46 w 50"/>
                  <a:gd name="T67" fmla="*/ 25 h 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0"/>
                  <a:gd name="T103" fmla="*/ 0 h 50"/>
                  <a:gd name="T104" fmla="*/ 50 w 50"/>
                  <a:gd name="T105" fmla="*/ 50 h 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91" name="Freeform 240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>
                  <a:gd name="T0" fmla="*/ 46 w 46"/>
                  <a:gd name="T1" fmla="*/ 23 h 46"/>
                  <a:gd name="T2" fmla="*/ 44 w 46"/>
                  <a:gd name="T3" fmla="*/ 13 h 46"/>
                  <a:gd name="T4" fmla="*/ 38 w 46"/>
                  <a:gd name="T5" fmla="*/ 6 h 46"/>
                  <a:gd name="T6" fmla="*/ 31 w 46"/>
                  <a:gd name="T7" fmla="*/ 0 h 46"/>
                  <a:gd name="T8" fmla="*/ 23 w 46"/>
                  <a:gd name="T9" fmla="*/ 0 h 46"/>
                  <a:gd name="T10" fmla="*/ 14 w 46"/>
                  <a:gd name="T11" fmla="*/ 0 h 46"/>
                  <a:gd name="T12" fmla="*/ 6 w 46"/>
                  <a:gd name="T13" fmla="*/ 6 h 46"/>
                  <a:gd name="T14" fmla="*/ 2 w 46"/>
                  <a:gd name="T15" fmla="*/ 13 h 46"/>
                  <a:gd name="T16" fmla="*/ 0 w 46"/>
                  <a:gd name="T17" fmla="*/ 23 h 46"/>
                  <a:gd name="T18" fmla="*/ 2 w 46"/>
                  <a:gd name="T19" fmla="*/ 31 h 46"/>
                  <a:gd name="T20" fmla="*/ 6 w 46"/>
                  <a:gd name="T21" fmla="*/ 38 h 46"/>
                  <a:gd name="T22" fmla="*/ 14 w 46"/>
                  <a:gd name="T23" fmla="*/ 44 h 46"/>
                  <a:gd name="T24" fmla="*/ 23 w 46"/>
                  <a:gd name="T25" fmla="*/ 46 h 46"/>
                  <a:gd name="T26" fmla="*/ 31 w 46"/>
                  <a:gd name="T27" fmla="*/ 44 h 46"/>
                  <a:gd name="T28" fmla="*/ 38 w 46"/>
                  <a:gd name="T29" fmla="*/ 38 h 46"/>
                  <a:gd name="T30" fmla="*/ 44 w 46"/>
                  <a:gd name="T31" fmla="*/ 31 h 46"/>
                  <a:gd name="T32" fmla="*/ 46 w 46"/>
                  <a:gd name="T33" fmla="*/ 23 h 46"/>
                  <a:gd name="T34" fmla="*/ 42 w 46"/>
                  <a:gd name="T35" fmla="*/ 23 h 46"/>
                  <a:gd name="T36" fmla="*/ 40 w 46"/>
                  <a:gd name="T37" fmla="*/ 29 h 46"/>
                  <a:gd name="T38" fmla="*/ 36 w 46"/>
                  <a:gd name="T39" fmla="*/ 36 h 46"/>
                  <a:gd name="T40" fmla="*/ 31 w 46"/>
                  <a:gd name="T41" fmla="*/ 40 h 46"/>
                  <a:gd name="T42" fmla="*/ 23 w 46"/>
                  <a:gd name="T43" fmla="*/ 42 h 46"/>
                  <a:gd name="T44" fmla="*/ 16 w 46"/>
                  <a:gd name="T45" fmla="*/ 40 h 46"/>
                  <a:gd name="T46" fmla="*/ 10 w 46"/>
                  <a:gd name="T47" fmla="*/ 36 h 46"/>
                  <a:gd name="T48" fmla="*/ 6 w 46"/>
                  <a:gd name="T49" fmla="*/ 29 h 46"/>
                  <a:gd name="T50" fmla="*/ 4 w 46"/>
                  <a:gd name="T51" fmla="*/ 23 h 46"/>
                  <a:gd name="T52" fmla="*/ 6 w 46"/>
                  <a:gd name="T53" fmla="*/ 15 h 46"/>
                  <a:gd name="T54" fmla="*/ 10 w 46"/>
                  <a:gd name="T55" fmla="*/ 8 h 46"/>
                  <a:gd name="T56" fmla="*/ 16 w 46"/>
                  <a:gd name="T57" fmla="*/ 4 h 46"/>
                  <a:gd name="T58" fmla="*/ 23 w 46"/>
                  <a:gd name="T59" fmla="*/ 4 h 46"/>
                  <a:gd name="T60" fmla="*/ 31 w 46"/>
                  <a:gd name="T61" fmla="*/ 4 h 46"/>
                  <a:gd name="T62" fmla="*/ 36 w 46"/>
                  <a:gd name="T63" fmla="*/ 8 h 46"/>
                  <a:gd name="T64" fmla="*/ 40 w 46"/>
                  <a:gd name="T65" fmla="*/ 15 h 46"/>
                  <a:gd name="T66" fmla="*/ 42 w 46"/>
                  <a:gd name="T67" fmla="*/ 23 h 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6"/>
                  <a:gd name="T104" fmla="*/ 46 w 46"/>
                  <a:gd name="T105" fmla="*/ 46 h 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92" name="Freeform 241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>
                  <a:gd name="T0" fmla="*/ 42 w 42"/>
                  <a:gd name="T1" fmla="*/ 21 h 42"/>
                  <a:gd name="T2" fmla="*/ 40 w 42"/>
                  <a:gd name="T3" fmla="*/ 11 h 42"/>
                  <a:gd name="T4" fmla="*/ 36 w 42"/>
                  <a:gd name="T5" fmla="*/ 6 h 42"/>
                  <a:gd name="T6" fmla="*/ 29 w 42"/>
                  <a:gd name="T7" fmla="*/ 0 h 42"/>
                  <a:gd name="T8" fmla="*/ 21 w 42"/>
                  <a:gd name="T9" fmla="*/ 0 h 42"/>
                  <a:gd name="T10" fmla="*/ 12 w 42"/>
                  <a:gd name="T11" fmla="*/ 0 h 42"/>
                  <a:gd name="T12" fmla="*/ 6 w 42"/>
                  <a:gd name="T13" fmla="*/ 6 h 42"/>
                  <a:gd name="T14" fmla="*/ 2 w 42"/>
                  <a:gd name="T15" fmla="*/ 11 h 42"/>
                  <a:gd name="T16" fmla="*/ 0 w 42"/>
                  <a:gd name="T17" fmla="*/ 21 h 42"/>
                  <a:gd name="T18" fmla="*/ 2 w 42"/>
                  <a:gd name="T19" fmla="*/ 29 h 42"/>
                  <a:gd name="T20" fmla="*/ 6 w 42"/>
                  <a:gd name="T21" fmla="*/ 34 h 42"/>
                  <a:gd name="T22" fmla="*/ 12 w 42"/>
                  <a:gd name="T23" fmla="*/ 40 h 42"/>
                  <a:gd name="T24" fmla="*/ 21 w 42"/>
                  <a:gd name="T25" fmla="*/ 42 h 42"/>
                  <a:gd name="T26" fmla="*/ 29 w 42"/>
                  <a:gd name="T27" fmla="*/ 40 h 42"/>
                  <a:gd name="T28" fmla="*/ 36 w 42"/>
                  <a:gd name="T29" fmla="*/ 34 h 42"/>
                  <a:gd name="T30" fmla="*/ 40 w 42"/>
                  <a:gd name="T31" fmla="*/ 29 h 42"/>
                  <a:gd name="T32" fmla="*/ 42 w 42"/>
                  <a:gd name="T33" fmla="*/ 21 h 42"/>
                  <a:gd name="T34" fmla="*/ 38 w 42"/>
                  <a:gd name="T35" fmla="*/ 21 h 42"/>
                  <a:gd name="T36" fmla="*/ 36 w 42"/>
                  <a:gd name="T37" fmla="*/ 27 h 42"/>
                  <a:gd name="T38" fmla="*/ 33 w 42"/>
                  <a:gd name="T39" fmla="*/ 32 h 42"/>
                  <a:gd name="T40" fmla="*/ 27 w 42"/>
                  <a:gd name="T41" fmla="*/ 36 h 42"/>
                  <a:gd name="T42" fmla="*/ 21 w 42"/>
                  <a:gd name="T43" fmla="*/ 38 h 42"/>
                  <a:gd name="T44" fmla="*/ 14 w 42"/>
                  <a:gd name="T45" fmla="*/ 36 h 42"/>
                  <a:gd name="T46" fmla="*/ 8 w 42"/>
                  <a:gd name="T47" fmla="*/ 32 h 42"/>
                  <a:gd name="T48" fmla="*/ 4 w 42"/>
                  <a:gd name="T49" fmla="*/ 27 h 42"/>
                  <a:gd name="T50" fmla="*/ 4 w 42"/>
                  <a:gd name="T51" fmla="*/ 21 h 42"/>
                  <a:gd name="T52" fmla="*/ 4 w 42"/>
                  <a:gd name="T53" fmla="*/ 13 h 42"/>
                  <a:gd name="T54" fmla="*/ 8 w 42"/>
                  <a:gd name="T55" fmla="*/ 8 h 42"/>
                  <a:gd name="T56" fmla="*/ 14 w 42"/>
                  <a:gd name="T57" fmla="*/ 4 h 42"/>
                  <a:gd name="T58" fmla="*/ 21 w 42"/>
                  <a:gd name="T59" fmla="*/ 4 h 42"/>
                  <a:gd name="T60" fmla="*/ 27 w 42"/>
                  <a:gd name="T61" fmla="*/ 4 h 42"/>
                  <a:gd name="T62" fmla="*/ 33 w 42"/>
                  <a:gd name="T63" fmla="*/ 8 h 42"/>
                  <a:gd name="T64" fmla="*/ 36 w 42"/>
                  <a:gd name="T65" fmla="*/ 13 h 42"/>
                  <a:gd name="T66" fmla="*/ 38 w 42"/>
                  <a:gd name="T67" fmla="*/ 21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2"/>
                  <a:gd name="T104" fmla="*/ 42 w 42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93" name="Freeform 242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>
                  <a:gd name="T0" fmla="*/ 38 w 38"/>
                  <a:gd name="T1" fmla="*/ 19 h 38"/>
                  <a:gd name="T2" fmla="*/ 36 w 38"/>
                  <a:gd name="T3" fmla="*/ 11 h 38"/>
                  <a:gd name="T4" fmla="*/ 32 w 38"/>
                  <a:gd name="T5" fmla="*/ 4 h 38"/>
                  <a:gd name="T6" fmla="*/ 27 w 38"/>
                  <a:gd name="T7" fmla="*/ 0 h 38"/>
                  <a:gd name="T8" fmla="*/ 19 w 38"/>
                  <a:gd name="T9" fmla="*/ 0 h 38"/>
                  <a:gd name="T10" fmla="*/ 12 w 38"/>
                  <a:gd name="T11" fmla="*/ 0 h 38"/>
                  <a:gd name="T12" fmla="*/ 6 w 38"/>
                  <a:gd name="T13" fmla="*/ 4 h 38"/>
                  <a:gd name="T14" fmla="*/ 2 w 38"/>
                  <a:gd name="T15" fmla="*/ 11 h 38"/>
                  <a:gd name="T16" fmla="*/ 0 w 38"/>
                  <a:gd name="T17" fmla="*/ 19 h 38"/>
                  <a:gd name="T18" fmla="*/ 2 w 38"/>
                  <a:gd name="T19" fmla="*/ 25 h 38"/>
                  <a:gd name="T20" fmla="*/ 6 w 38"/>
                  <a:gd name="T21" fmla="*/ 32 h 38"/>
                  <a:gd name="T22" fmla="*/ 12 w 38"/>
                  <a:gd name="T23" fmla="*/ 36 h 38"/>
                  <a:gd name="T24" fmla="*/ 19 w 38"/>
                  <a:gd name="T25" fmla="*/ 38 h 38"/>
                  <a:gd name="T26" fmla="*/ 27 w 38"/>
                  <a:gd name="T27" fmla="*/ 36 h 38"/>
                  <a:gd name="T28" fmla="*/ 32 w 38"/>
                  <a:gd name="T29" fmla="*/ 32 h 38"/>
                  <a:gd name="T30" fmla="*/ 36 w 38"/>
                  <a:gd name="T31" fmla="*/ 25 h 38"/>
                  <a:gd name="T32" fmla="*/ 38 w 38"/>
                  <a:gd name="T33" fmla="*/ 19 h 38"/>
                  <a:gd name="T34" fmla="*/ 34 w 38"/>
                  <a:gd name="T35" fmla="*/ 19 h 38"/>
                  <a:gd name="T36" fmla="*/ 32 w 38"/>
                  <a:gd name="T37" fmla="*/ 25 h 38"/>
                  <a:gd name="T38" fmla="*/ 29 w 38"/>
                  <a:gd name="T39" fmla="*/ 28 h 38"/>
                  <a:gd name="T40" fmla="*/ 25 w 38"/>
                  <a:gd name="T41" fmla="*/ 32 h 38"/>
                  <a:gd name="T42" fmla="*/ 19 w 38"/>
                  <a:gd name="T43" fmla="*/ 34 h 38"/>
                  <a:gd name="T44" fmla="*/ 13 w 38"/>
                  <a:gd name="T45" fmla="*/ 32 h 38"/>
                  <a:gd name="T46" fmla="*/ 8 w 38"/>
                  <a:gd name="T47" fmla="*/ 28 h 38"/>
                  <a:gd name="T48" fmla="*/ 4 w 38"/>
                  <a:gd name="T49" fmla="*/ 25 h 38"/>
                  <a:gd name="T50" fmla="*/ 4 w 38"/>
                  <a:gd name="T51" fmla="*/ 19 h 38"/>
                  <a:gd name="T52" fmla="*/ 4 w 38"/>
                  <a:gd name="T53" fmla="*/ 11 h 38"/>
                  <a:gd name="T54" fmla="*/ 8 w 38"/>
                  <a:gd name="T55" fmla="*/ 8 h 38"/>
                  <a:gd name="T56" fmla="*/ 13 w 38"/>
                  <a:gd name="T57" fmla="*/ 4 h 38"/>
                  <a:gd name="T58" fmla="*/ 19 w 38"/>
                  <a:gd name="T59" fmla="*/ 4 h 38"/>
                  <a:gd name="T60" fmla="*/ 25 w 38"/>
                  <a:gd name="T61" fmla="*/ 4 h 38"/>
                  <a:gd name="T62" fmla="*/ 29 w 38"/>
                  <a:gd name="T63" fmla="*/ 8 h 38"/>
                  <a:gd name="T64" fmla="*/ 32 w 38"/>
                  <a:gd name="T65" fmla="*/ 11 h 38"/>
                  <a:gd name="T66" fmla="*/ 34 w 38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8"/>
                  <a:gd name="T104" fmla="*/ 38 w 38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94" name="Freeform 243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>
                  <a:gd name="T0" fmla="*/ 34 w 34"/>
                  <a:gd name="T1" fmla="*/ 17 h 34"/>
                  <a:gd name="T2" fmla="*/ 32 w 34"/>
                  <a:gd name="T3" fmla="*/ 9 h 34"/>
                  <a:gd name="T4" fmla="*/ 29 w 34"/>
                  <a:gd name="T5" fmla="*/ 4 h 34"/>
                  <a:gd name="T6" fmla="*/ 23 w 34"/>
                  <a:gd name="T7" fmla="*/ 0 h 34"/>
                  <a:gd name="T8" fmla="*/ 17 w 34"/>
                  <a:gd name="T9" fmla="*/ 0 h 34"/>
                  <a:gd name="T10" fmla="*/ 10 w 34"/>
                  <a:gd name="T11" fmla="*/ 0 h 34"/>
                  <a:gd name="T12" fmla="*/ 4 w 34"/>
                  <a:gd name="T13" fmla="*/ 4 h 34"/>
                  <a:gd name="T14" fmla="*/ 0 w 34"/>
                  <a:gd name="T15" fmla="*/ 9 h 34"/>
                  <a:gd name="T16" fmla="*/ 0 w 34"/>
                  <a:gd name="T17" fmla="*/ 17 h 34"/>
                  <a:gd name="T18" fmla="*/ 0 w 34"/>
                  <a:gd name="T19" fmla="*/ 23 h 34"/>
                  <a:gd name="T20" fmla="*/ 4 w 34"/>
                  <a:gd name="T21" fmla="*/ 28 h 34"/>
                  <a:gd name="T22" fmla="*/ 10 w 34"/>
                  <a:gd name="T23" fmla="*/ 32 h 34"/>
                  <a:gd name="T24" fmla="*/ 17 w 34"/>
                  <a:gd name="T25" fmla="*/ 34 h 34"/>
                  <a:gd name="T26" fmla="*/ 23 w 34"/>
                  <a:gd name="T27" fmla="*/ 32 h 34"/>
                  <a:gd name="T28" fmla="*/ 29 w 34"/>
                  <a:gd name="T29" fmla="*/ 28 h 34"/>
                  <a:gd name="T30" fmla="*/ 32 w 34"/>
                  <a:gd name="T31" fmla="*/ 23 h 34"/>
                  <a:gd name="T32" fmla="*/ 34 w 34"/>
                  <a:gd name="T33" fmla="*/ 17 h 34"/>
                  <a:gd name="T34" fmla="*/ 30 w 34"/>
                  <a:gd name="T35" fmla="*/ 17 h 34"/>
                  <a:gd name="T36" fmla="*/ 29 w 34"/>
                  <a:gd name="T37" fmla="*/ 21 h 34"/>
                  <a:gd name="T38" fmla="*/ 27 w 34"/>
                  <a:gd name="T39" fmla="*/ 25 h 34"/>
                  <a:gd name="T40" fmla="*/ 21 w 34"/>
                  <a:gd name="T41" fmla="*/ 28 h 34"/>
                  <a:gd name="T42" fmla="*/ 17 w 34"/>
                  <a:gd name="T43" fmla="*/ 30 h 34"/>
                  <a:gd name="T44" fmla="*/ 11 w 34"/>
                  <a:gd name="T45" fmla="*/ 28 h 34"/>
                  <a:gd name="T46" fmla="*/ 8 w 34"/>
                  <a:gd name="T47" fmla="*/ 25 h 34"/>
                  <a:gd name="T48" fmla="*/ 4 w 34"/>
                  <a:gd name="T49" fmla="*/ 21 h 34"/>
                  <a:gd name="T50" fmla="*/ 4 w 34"/>
                  <a:gd name="T51" fmla="*/ 17 h 34"/>
                  <a:gd name="T52" fmla="*/ 4 w 34"/>
                  <a:gd name="T53" fmla="*/ 11 h 34"/>
                  <a:gd name="T54" fmla="*/ 8 w 34"/>
                  <a:gd name="T55" fmla="*/ 7 h 34"/>
                  <a:gd name="T56" fmla="*/ 11 w 34"/>
                  <a:gd name="T57" fmla="*/ 4 h 34"/>
                  <a:gd name="T58" fmla="*/ 17 w 34"/>
                  <a:gd name="T59" fmla="*/ 4 h 34"/>
                  <a:gd name="T60" fmla="*/ 21 w 34"/>
                  <a:gd name="T61" fmla="*/ 4 h 34"/>
                  <a:gd name="T62" fmla="*/ 27 w 34"/>
                  <a:gd name="T63" fmla="*/ 7 h 34"/>
                  <a:gd name="T64" fmla="*/ 29 w 34"/>
                  <a:gd name="T65" fmla="*/ 11 h 34"/>
                  <a:gd name="T66" fmla="*/ 30 w 34"/>
                  <a:gd name="T67" fmla="*/ 17 h 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4"/>
                  <a:gd name="T104" fmla="*/ 34 w 34"/>
                  <a:gd name="T105" fmla="*/ 34 h 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95" name="Freeform 244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>
                  <a:gd name="T0" fmla="*/ 30 w 30"/>
                  <a:gd name="T1" fmla="*/ 15 h 30"/>
                  <a:gd name="T2" fmla="*/ 28 w 30"/>
                  <a:gd name="T3" fmla="*/ 7 h 30"/>
                  <a:gd name="T4" fmla="*/ 25 w 30"/>
                  <a:gd name="T5" fmla="*/ 4 h 30"/>
                  <a:gd name="T6" fmla="*/ 21 w 30"/>
                  <a:gd name="T7" fmla="*/ 0 h 30"/>
                  <a:gd name="T8" fmla="*/ 15 w 30"/>
                  <a:gd name="T9" fmla="*/ 0 h 30"/>
                  <a:gd name="T10" fmla="*/ 9 w 30"/>
                  <a:gd name="T11" fmla="*/ 0 h 30"/>
                  <a:gd name="T12" fmla="*/ 4 w 30"/>
                  <a:gd name="T13" fmla="*/ 4 h 30"/>
                  <a:gd name="T14" fmla="*/ 0 w 30"/>
                  <a:gd name="T15" fmla="*/ 7 h 30"/>
                  <a:gd name="T16" fmla="*/ 0 w 30"/>
                  <a:gd name="T17" fmla="*/ 15 h 30"/>
                  <a:gd name="T18" fmla="*/ 0 w 30"/>
                  <a:gd name="T19" fmla="*/ 21 h 30"/>
                  <a:gd name="T20" fmla="*/ 4 w 30"/>
                  <a:gd name="T21" fmla="*/ 24 h 30"/>
                  <a:gd name="T22" fmla="*/ 9 w 30"/>
                  <a:gd name="T23" fmla="*/ 28 h 30"/>
                  <a:gd name="T24" fmla="*/ 15 w 30"/>
                  <a:gd name="T25" fmla="*/ 30 h 30"/>
                  <a:gd name="T26" fmla="*/ 21 w 30"/>
                  <a:gd name="T27" fmla="*/ 28 h 30"/>
                  <a:gd name="T28" fmla="*/ 25 w 30"/>
                  <a:gd name="T29" fmla="*/ 24 h 30"/>
                  <a:gd name="T30" fmla="*/ 28 w 30"/>
                  <a:gd name="T31" fmla="*/ 21 h 30"/>
                  <a:gd name="T32" fmla="*/ 30 w 30"/>
                  <a:gd name="T33" fmla="*/ 15 h 30"/>
                  <a:gd name="T34" fmla="*/ 27 w 30"/>
                  <a:gd name="T35" fmla="*/ 15 h 30"/>
                  <a:gd name="T36" fmla="*/ 25 w 30"/>
                  <a:gd name="T37" fmla="*/ 19 h 30"/>
                  <a:gd name="T38" fmla="*/ 23 w 30"/>
                  <a:gd name="T39" fmla="*/ 23 h 30"/>
                  <a:gd name="T40" fmla="*/ 19 w 30"/>
                  <a:gd name="T41" fmla="*/ 24 h 30"/>
                  <a:gd name="T42" fmla="*/ 15 w 30"/>
                  <a:gd name="T43" fmla="*/ 26 h 30"/>
                  <a:gd name="T44" fmla="*/ 9 w 30"/>
                  <a:gd name="T45" fmla="*/ 24 h 30"/>
                  <a:gd name="T46" fmla="*/ 8 w 30"/>
                  <a:gd name="T47" fmla="*/ 23 h 30"/>
                  <a:gd name="T48" fmla="*/ 4 w 30"/>
                  <a:gd name="T49" fmla="*/ 19 h 30"/>
                  <a:gd name="T50" fmla="*/ 4 w 30"/>
                  <a:gd name="T51" fmla="*/ 15 h 30"/>
                  <a:gd name="T52" fmla="*/ 4 w 30"/>
                  <a:gd name="T53" fmla="*/ 9 h 30"/>
                  <a:gd name="T54" fmla="*/ 8 w 30"/>
                  <a:gd name="T55" fmla="*/ 5 h 30"/>
                  <a:gd name="T56" fmla="*/ 9 w 30"/>
                  <a:gd name="T57" fmla="*/ 4 h 30"/>
                  <a:gd name="T58" fmla="*/ 15 w 30"/>
                  <a:gd name="T59" fmla="*/ 4 h 30"/>
                  <a:gd name="T60" fmla="*/ 19 w 30"/>
                  <a:gd name="T61" fmla="*/ 4 h 30"/>
                  <a:gd name="T62" fmla="*/ 23 w 30"/>
                  <a:gd name="T63" fmla="*/ 5 h 30"/>
                  <a:gd name="T64" fmla="*/ 25 w 30"/>
                  <a:gd name="T65" fmla="*/ 9 h 30"/>
                  <a:gd name="T66" fmla="*/ 27 w 30"/>
                  <a:gd name="T67" fmla="*/ 15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30"/>
                  <a:gd name="T104" fmla="*/ 30 w 30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96" name="Freeform 245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5 w 26"/>
                  <a:gd name="T3" fmla="*/ 7 h 26"/>
                  <a:gd name="T4" fmla="*/ 23 w 26"/>
                  <a:gd name="T5" fmla="*/ 3 h 26"/>
                  <a:gd name="T6" fmla="*/ 17 w 26"/>
                  <a:gd name="T7" fmla="*/ 0 h 26"/>
                  <a:gd name="T8" fmla="*/ 13 w 26"/>
                  <a:gd name="T9" fmla="*/ 0 h 26"/>
                  <a:gd name="T10" fmla="*/ 7 w 26"/>
                  <a:gd name="T11" fmla="*/ 0 h 26"/>
                  <a:gd name="T12" fmla="*/ 4 w 26"/>
                  <a:gd name="T13" fmla="*/ 3 h 26"/>
                  <a:gd name="T14" fmla="*/ 0 w 26"/>
                  <a:gd name="T15" fmla="*/ 7 h 26"/>
                  <a:gd name="T16" fmla="*/ 0 w 26"/>
                  <a:gd name="T17" fmla="*/ 13 h 26"/>
                  <a:gd name="T18" fmla="*/ 0 w 26"/>
                  <a:gd name="T19" fmla="*/ 17 h 26"/>
                  <a:gd name="T20" fmla="*/ 4 w 26"/>
                  <a:gd name="T21" fmla="*/ 21 h 26"/>
                  <a:gd name="T22" fmla="*/ 7 w 26"/>
                  <a:gd name="T23" fmla="*/ 24 h 26"/>
                  <a:gd name="T24" fmla="*/ 13 w 26"/>
                  <a:gd name="T25" fmla="*/ 26 h 26"/>
                  <a:gd name="T26" fmla="*/ 17 w 26"/>
                  <a:gd name="T27" fmla="*/ 24 h 26"/>
                  <a:gd name="T28" fmla="*/ 23 w 26"/>
                  <a:gd name="T29" fmla="*/ 21 h 26"/>
                  <a:gd name="T30" fmla="*/ 25 w 26"/>
                  <a:gd name="T31" fmla="*/ 17 h 26"/>
                  <a:gd name="T32" fmla="*/ 26 w 26"/>
                  <a:gd name="T33" fmla="*/ 13 h 26"/>
                  <a:gd name="T34" fmla="*/ 23 w 26"/>
                  <a:gd name="T35" fmla="*/ 13 h 26"/>
                  <a:gd name="T36" fmla="*/ 21 w 26"/>
                  <a:gd name="T37" fmla="*/ 15 h 26"/>
                  <a:gd name="T38" fmla="*/ 19 w 26"/>
                  <a:gd name="T39" fmla="*/ 19 h 26"/>
                  <a:gd name="T40" fmla="*/ 17 w 26"/>
                  <a:gd name="T41" fmla="*/ 21 h 26"/>
                  <a:gd name="T42" fmla="*/ 13 w 26"/>
                  <a:gd name="T43" fmla="*/ 22 h 26"/>
                  <a:gd name="T44" fmla="*/ 9 w 26"/>
                  <a:gd name="T45" fmla="*/ 21 h 26"/>
                  <a:gd name="T46" fmla="*/ 6 w 26"/>
                  <a:gd name="T47" fmla="*/ 19 h 26"/>
                  <a:gd name="T48" fmla="*/ 4 w 26"/>
                  <a:gd name="T49" fmla="*/ 15 h 26"/>
                  <a:gd name="T50" fmla="*/ 4 w 26"/>
                  <a:gd name="T51" fmla="*/ 13 h 26"/>
                  <a:gd name="T52" fmla="*/ 4 w 26"/>
                  <a:gd name="T53" fmla="*/ 9 h 26"/>
                  <a:gd name="T54" fmla="*/ 6 w 26"/>
                  <a:gd name="T55" fmla="*/ 5 h 26"/>
                  <a:gd name="T56" fmla="*/ 9 w 26"/>
                  <a:gd name="T57" fmla="*/ 3 h 26"/>
                  <a:gd name="T58" fmla="*/ 13 w 26"/>
                  <a:gd name="T59" fmla="*/ 3 h 26"/>
                  <a:gd name="T60" fmla="*/ 17 w 26"/>
                  <a:gd name="T61" fmla="*/ 3 h 26"/>
                  <a:gd name="T62" fmla="*/ 19 w 26"/>
                  <a:gd name="T63" fmla="*/ 5 h 26"/>
                  <a:gd name="T64" fmla="*/ 21 w 26"/>
                  <a:gd name="T65" fmla="*/ 9 h 26"/>
                  <a:gd name="T66" fmla="*/ 23 w 26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26"/>
                  <a:gd name="T104" fmla="*/ 26 w 26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97" name="Freeform 246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21 w 23"/>
                  <a:gd name="T3" fmla="*/ 5 h 22"/>
                  <a:gd name="T4" fmla="*/ 19 w 23"/>
                  <a:gd name="T5" fmla="*/ 1 h 22"/>
                  <a:gd name="T6" fmla="*/ 15 w 23"/>
                  <a:gd name="T7" fmla="*/ 0 h 22"/>
                  <a:gd name="T8" fmla="*/ 11 w 23"/>
                  <a:gd name="T9" fmla="*/ 0 h 22"/>
                  <a:gd name="T10" fmla="*/ 5 w 23"/>
                  <a:gd name="T11" fmla="*/ 0 h 22"/>
                  <a:gd name="T12" fmla="*/ 4 w 23"/>
                  <a:gd name="T13" fmla="*/ 1 h 22"/>
                  <a:gd name="T14" fmla="*/ 0 w 23"/>
                  <a:gd name="T15" fmla="*/ 5 h 22"/>
                  <a:gd name="T16" fmla="*/ 0 w 23"/>
                  <a:gd name="T17" fmla="*/ 11 h 22"/>
                  <a:gd name="T18" fmla="*/ 0 w 23"/>
                  <a:gd name="T19" fmla="*/ 15 h 22"/>
                  <a:gd name="T20" fmla="*/ 4 w 23"/>
                  <a:gd name="T21" fmla="*/ 19 h 22"/>
                  <a:gd name="T22" fmla="*/ 5 w 23"/>
                  <a:gd name="T23" fmla="*/ 20 h 22"/>
                  <a:gd name="T24" fmla="*/ 11 w 23"/>
                  <a:gd name="T25" fmla="*/ 22 h 22"/>
                  <a:gd name="T26" fmla="*/ 15 w 23"/>
                  <a:gd name="T27" fmla="*/ 20 h 22"/>
                  <a:gd name="T28" fmla="*/ 19 w 23"/>
                  <a:gd name="T29" fmla="*/ 19 h 22"/>
                  <a:gd name="T30" fmla="*/ 21 w 23"/>
                  <a:gd name="T31" fmla="*/ 15 h 22"/>
                  <a:gd name="T32" fmla="*/ 23 w 23"/>
                  <a:gd name="T33" fmla="*/ 11 h 22"/>
                  <a:gd name="T34" fmla="*/ 19 w 23"/>
                  <a:gd name="T35" fmla="*/ 11 h 22"/>
                  <a:gd name="T36" fmla="*/ 17 w 23"/>
                  <a:gd name="T37" fmla="*/ 13 h 22"/>
                  <a:gd name="T38" fmla="*/ 17 w 23"/>
                  <a:gd name="T39" fmla="*/ 15 h 22"/>
                  <a:gd name="T40" fmla="*/ 13 w 23"/>
                  <a:gd name="T41" fmla="*/ 17 h 22"/>
                  <a:gd name="T42" fmla="*/ 11 w 23"/>
                  <a:gd name="T43" fmla="*/ 19 h 22"/>
                  <a:gd name="T44" fmla="*/ 7 w 23"/>
                  <a:gd name="T45" fmla="*/ 17 h 22"/>
                  <a:gd name="T46" fmla="*/ 5 w 23"/>
                  <a:gd name="T47" fmla="*/ 15 h 22"/>
                  <a:gd name="T48" fmla="*/ 4 w 23"/>
                  <a:gd name="T49" fmla="*/ 13 h 22"/>
                  <a:gd name="T50" fmla="*/ 4 w 23"/>
                  <a:gd name="T51" fmla="*/ 11 h 22"/>
                  <a:gd name="T52" fmla="*/ 4 w 23"/>
                  <a:gd name="T53" fmla="*/ 7 h 22"/>
                  <a:gd name="T54" fmla="*/ 5 w 23"/>
                  <a:gd name="T55" fmla="*/ 5 h 22"/>
                  <a:gd name="T56" fmla="*/ 7 w 23"/>
                  <a:gd name="T57" fmla="*/ 3 h 22"/>
                  <a:gd name="T58" fmla="*/ 11 w 23"/>
                  <a:gd name="T59" fmla="*/ 3 h 22"/>
                  <a:gd name="T60" fmla="*/ 13 w 23"/>
                  <a:gd name="T61" fmla="*/ 3 h 22"/>
                  <a:gd name="T62" fmla="*/ 17 w 23"/>
                  <a:gd name="T63" fmla="*/ 5 h 22"/>
                  <a:gd name="T64" fmla="*/ 17 w 23"/>
                  <a:gd name="T65" fmla="*/ 7 h 22"/>
                  <a:gd name="T66" fmla="*/ 19 w 23"/>
                  <a:gd name="T67" fmla="*/ 11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2"/>
                  <a:gd name="T104" fmla="*/ 23 w 23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98" name="Freeform 247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7 w 19"/>
                  <a:gd name="T3" fmla="*/ 6 h 19"/>
                  <a:gd name="T4" fmla="*/ 15 w 19"/>
                  <a:gd name="T5" fmla="*/ 2 h 19"/>
                  <a:gd name="T6" fmla="*/ 13 w 19"/>
                  <a:gd name="T7" fmla="*/ 0 h 19"/>
                  <a:gd name="T8" fmla="*/ 9 w 19"/>
                  <a:gd name="T9" fmla="*/ 0 h 19"/>
                  <a:gd name="T10" fmla="*/ 5 w 19"/>
                  <a:gd name="T11" fmla="*/ 0 h 19"/>
                  <a:gd name="T12" fmla="*/ 2 w 19"/>
                  <a:gd name="T13" fmla="*/ 2 h 19"/>
                  <a:gd name="T14" fmla="*/ 0 w 19"/>
                  <a:gd name="T15" fmla="*/ 6 h 19"/>
                  <a:gd name="T16" fmla="*/ 0 w 19"/>
                  <a:gd name="T17" fmla="*/ 10 h 19"/>
                  <a:gd name="T18" fmla="*/ 0 w 19"/>
                  <a:gd name="T19" fmla="*/ 12 h 19"/>
                  <a:gd name="T20" fmla="*/ 2 w 19"/>
                  <a:gd name="T21" fmla="*/ 16 h 19"/>
                  <a:gd name="T22" fmla="*/ 5 w 19"/>
                  <a:gd name="T23" fmla="*/ 18 h 19"/>
                  <a:gd name="T24" fmla="*/ 9 w 19"/>
                  <a:gd name="T25" fmla="*/ 19 h 19"/>
                  <a:gd name="T26" fmla="*/ 13 w 19"/>
                  <a:gd name="T27" fmla="*/ 18 h 19"/>
                  <a:gd name="T28" fmla="*/ 15 w 19"/>
                  <a:gd name="T29" fmla="*/ 16 h 19"/>
                  <a:gd name="T30" fmla="*/ 17 w 19"/>
                  <a:gd name="T31" fmla="*/ 12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4 h 19"/>
                  <a:gd name="T38" fmla="*/ 9 w 19"/>
                  <a:gd name="T39" fmla="*/ 16 h 19"/>
                  <a:gd name="T40" fmla="*/ 5 w 19"/>
                  <a:gd name="T41" fmla="*/ 14 h 19"/>
                  <a:gd name="T42" fmla="*/ 3 w 19"/>
                  <a:gd name="T43" fmla="*/ 10 h 19"/>
                  <a:gd name="T44" fmla="*/ 5 w 19"/>
                  <a:gd name="T45" fmla="*/ 4 h 19"/>
                  <a:gd name="T46" fmla="*/ 9 w 19"/>
                  <a:gd name="T47" fmla="*/ 4 h 19"/>
                  <a:gd name="T48" fmla="*/ 13 w 19"/>
                  <a:gd name="T49" fmla="*/ 4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99" name="Freeform 248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>
                  <a:gd name="T0" fmla="*/ 15 w 15"/>
                  <a:gd name="T1" fmla="*/ 8 h 16"/>
                  <a:gd name="T2" fmla="*/ 13 w 15"/>
                  <a:gd name="T3" fmla="*/ 4 h 16"/>
                  <a:gd name="T4" fmla="*/ 13 w 15"/>
                  <a:gd name="T5" fmla="*/ 2 h 16"/>
                  <a:gd name="T6" fmla="*/ 9 w 15"/>
                  <a:gd name="T7" fmla="*/ 0 h 16"/>
                  <a:gd name="T8" fmla="*/ 7 w 15"/>
                  <a:gd name="T9" fmla="*/ 0 h 16"/>
                  <a:gd name="T10" fmla="*/ 3 w 15"/>
                  <a:gd name="T11" fmla="*/ 0 h 16"/>
                  <a:gd name="T12" fmla="*/ 1 w 15"/>
                  <a:gd name="T13" fmla="*/ 2 h 16"/>
                  <a:gd name="T14" fmla="*/ 0 w 15"/>
                  <a:gd name="T15" fmla="*/ 4 h 16"/>
                  <a:gd name="T16" fmla="*/ 0 w 15"/>
                  <a:gd name="T17" fmla="*/ 8 h 16"/>
                  <a:gd name="T18" fmla="*/ 0 w 15"/>
                  <a:gd name="T19" fmla="*/ 10 h 16"/>
                  <a:gd name="T20" fmla="*/ 1 w 15"/>
                  <a:gd name="T21" fmla="*/ 12 h 16"/>
                  <a:gd name="T22" fmla="*/ 3 w 15"/>
                  <a:gd name="T23" fmla="*/ 14 h 16"/>
                  <a:gd name="T24" fmla="*/ 7 w 15"/>
                  <a:gd name="T25" fmla="*/ 16 h 16"/>
                  <a:gd name="T26" fmla="*/ 9 w 15"/>
                  <a:gd name="T27" fmla="*/ 14 h 16"/>
                  <a:gd name="T28" fmla="*/ 13 w 15"/>
                  <a:gd name="T29" fmla="*/ 12 h 16"/>
                  <a:gd name="T30" fmla="*/ 13 w 15"/>
                  <a:gd name="T31" fmla="*/ 10 h 16"/>
                  <a:gd name="T32" fmla="*/ 15 w 15"/>
                  <a:gd name="T33" fmla="*/ 8 h 16"/>
                  <a:gd name="T34" fmla="*/ 11 w 15"/>
                  <a:gd name="T35" fmla="*/ 8 h 16"/>
                  <a:gd name="T36" fmla="*/ 9 w 15"/>
                  <a:gd name="T37" fmla="*/ 10 h 16"/>
                  <a:gd name="T38" fmla="*/ 7 w 15"/>
                  <a:gd name="T39" fmla="*/ 12 h 16"/>
                  <a:gd name="T40" fmla="*/ 3 w 15"/>
                  <a:gd name="T41" fmla="*/ 10 h 16"/>
                  <a:gd name="T42" fmla="*/ 3 w 15"/>
                  <a:gd name="T43" fmla="*/ 8 h 16"/>
                  <a:gd name="T44" fmla="*/ 3 w 15"/>
                  <a:gd name="T45" fmla="*/ 4 h 16"/>
                  <a:gd name="T46" fmla="*/ 7 w 15"/>
                  <a:gd name="T47" fmla="*/ 4 h 16"/>
                  <a:gd name="T48" fmla="*/ 9 w 15"/>
                  <a:gd name="T49" fmla="*/ 4 h 16"/>
                  <a:gd name="T50" fmla="*/ 11 w 15"/>
                  <a:gd name="T51" fmla="*/ 8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6"/>
                  <a:gd name="T80" fmla="*/ 15 w 15"/>
                  <a:gd name="T81" fmla="*/ 16 h 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00" name="Freeform 249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0 h 12"/>
                  <a:gd name="T4" fmla="*/ 6 w 12"/>
                  <a:gd name="T5" fmla="*/ 0 h 12"/>
                  <a:gd name="T6" fmla="*/ 2 w 12"/>
                  <a:gd name="T7" fmla="*/ 0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10 w 12"/>
                  <a:gd name="T15" fmla="*/ 10 h 12"/>
                  <a:gd name="T16" fmla="*/ 12 w 1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01" name="Freeform 250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0 w 8"/>
                  <a:gd name="T7" fmla="*/ 0 h 8"/>
                  <a:gd name="T8" fmla="*/ 0 w 8"/>
                  <a:gd name="T9" fmla="*/ 4 h 8"/>
                  <a:gd name="T10" fmla="*/ 0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02" name="Freeform 251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2 h 4"/>
                  <a:gd name="T12" fmla="*/ 2 w 4"/>
                  <a:gd name="T13" fmla="*/ 4 h 4"/>
                  <a:gd name="T14" fmla="*/ 2 w 4"/>
                  <a:gd name="T15" fmla="*/ 2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03" name="Freeform 252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>
                  <a:gd name="T0" fmla="*/ 3 w 464"/>
                  <a:gd name="T1" fmla="*/ 125 h 199"/>
                  <a:gd name="T2" fmla="*/ 17 w 464"/>
                  <a:gd name="T3" fmla="*/ 119 h 199"/>
                  <a:gd name="T4" fmla="*/ 41 w 464"/>
                  <a:gd name="T5" fmla="*/ 111 h 199"/>
                  <a:gd name="T6" fmla="*/ 85 w 464"/>
                  <a:gd name="T7" fmla="*/ 106 h 199"/>
                  <a:gd name="T8" fmla="*/ 125 w 464"/>
                  <a:gd name="T9" fmla="*/ 108 h 199"/>
                  <a:gd name="T10" fmla="*/ 153 w 464"/>
                  <a:gd name="T11" fmla="*/ 115 h 199"/>
                  <a:gd name="T12" fmla="*/ 161 w 464"/>
                  <a:gd name="T13" fmla="*/ 123 h 199"/>
                  <a:gd name="T14" fmla="*/ 161 w 464"/>
                  <a:gd name="T15" fmla="*/ 136 h 199"/>
                  <a:gd name="T16" fmla="*/ 151 w 464"/>
                  <a:gd name="T17" fmla="*/ 153 h 199"/>
                  <a:gd name="T18" fmla="*/ 130 w 464"/>
                  <a:gd name="T19" fmla="*/ 178 h 199"/>
                  <a:gd name="T20" fmla="*/ 115 w 464"/>
                  <a:gd name="T21" fmla="*/ 195 h 199"/>
                  <a:gd name="T22" fmla="*/ 129 w 464"/>
                  <a:gd name="T23" fmla="*/ 197 h 199"/>
                  <a:gd name="T24" fmla="*/ 176 w 464"/>
                  <a:gd name="T25" fmla="*/ 187 h 199"/>
                  <a:gd name="T26" fmla="*/ 231 w 464"/>
                  <a:gd name="T27" fmla="*/ 172 h 199"/>
                  <a:gd name="T28" fmla="*/ 269 w 464"/>
                  <a:gd name="T29" fmla="*/ 165 h 199"/>
                  <a:gd name="T30" fmla="*/ 301 w 464"/>
                  <a:gd name="T31" fmla="*/ 159 h 199"/>
                  <a:gd name="T32" fmla="*/ 335 w 464"/>
                  <a:gd name="T33" fmla="*/ 155 h 199"/>
                  <a:gd name="T34" fmla="*/ 369 w 464"/>
                  <a:gd name="T35" fmla="*/ 151 h 199"/>
                  <a:gd name="T36" fmla="*/ 407 w 464"/>
                  <a:gd name="T37" fmla="*/ 151 h 199"/>
                  <a:gd name="T38" fmla="*/ 443 w 464"/>
                  <a:gd name="T39" fmla="*/ 153 h 199"/>
                  <a:gd name="T40" fmla="*/ 459 w 464"/>
                  <a:gd name="T41" fmla="*/ 151 h 199"/>
                  <a:gd name="T42" fmla="*/ 447 w 464"/>
                  <a:gd name="T43" fmla="*/ 142 h 199"/>
                  <a:gd name="T44" fmla="*/ 428 w 464"/>
                  <a:gd name="T45" fmla="*/ 127 h 199"/>
                  <a:gd name="T46" fmla="*/ 400 w 464"/>
                  <a:gd name="T47" fmla="*/ 110 h 199"/>
                  <a:gd name="T48" fmla="*/ 356 w 464"/>
                  <a:gd name="T49" fmla="*/ 87 h 199"/>
                  <a:gd name="T50" fmla="*/ 316 w 464"/>
                  <a:gd name="T51" fmla="*/ 70 h 199"/>
                  <a:gd name="T52" fmla="*/ 290 w 464"/>
                  <a:gd name="T53" fmla="*/ 58 h 199"/>
                  <a:gd name="T54" fmla="*/ 267 w 464"/>
                  <a:gd name="T55" fmla="*/ 49 h 199"/>
                  <a:gd name="T56" fmla="*/ 250 w 464"/>
                  <a:gd name="T57" fmla="*/ 34 h 199"/>
                  <a:gd name="T58" fmla="*/ 244 w 464"/>
                  <a:gd name="T59" fmla="*/ 20 h 199"/>
                  <a:gd name="T60" fmla="*/ 242 w 464"/>
                  <a:gd name="T61" fmla="*/ 9 h 199"/>
                  <a:gd name="T62" fmla="*/ 240 w 464"/>
                  <a:gd name="T63" fmla="*/ 5 h 199"/>
                  <a:gd name="T64" fmla="*/ 229 w 464"/>
                  <a:gd name="T65" fmla="*/ 7 h 199"/>
                  <a:gd name="T66" fmla="*/ 214 w 464"/>
                  <a:gd name="T67" fmla="*/ 7 h 199"/>
                  <a:gd name="T68" fmla="*/ 201 w 464"/>
                  <a:gd name="T69" fmla="*/ 7 h 199"/>
                  <a:gd name="T70" fmla="*/ 189 w 464"/>
                  <a:gd name="T71" fmla="*/ 2 h 199"/>
                  <a:gd name="T72" fmla="*/ 180 w 464"/>
                  <a:gd name="T73" fmla="*/ 2 h 199"/>
                  <a:gd name="T74" fmla="*/ 178 w 464"/>
                  <a:gd name="T75" fmla="*/ 5 h 199"/>
                  <a:gd name="T76" fmla="*/ 176 w 464"/>
                  <a:gd name="T77" fmla="*/ 9 h 199"/>
                  <a:gd name="T78" fmla="*/ 168 w 464"/>
                  <a:gd name="T79" fmla="*/ 22 h 199"/>
                  <a:gd name="T80" fmla="*/ 157 w 464"/>
                  <a:gd name="T81" fmla="*/ 36 h 199"/>
                  <a:gd name="T82" fmla="*/ 142 w 464"/>
                  <a:gd name="T83" fmla="*/ 43 h 199"/>
                  <a:gd name="T84" fmla="*/ 113 w 464"/>
                  <a:gd name="T85" fmla="*/ 53 h 199"/>
                  <a:gd name="T86" fmla="*/ 77 w 464"/>
                  <a:gd name="T87" fmla="*/ 66 h 199"/>
                  <a:gd name="T88" fmla="*/ 58 w 464"/>
                  <a:gd name="T89" fmla="*/ 75 h 199"/>
                  <a:gd name="T90" fmla="*/ 47 w 464"/>
                  <a:gd name="T91" fmla="*/ 83 h 199"/>
                  <a:gd name="T92" fmla="*/ 30 w 464"/>
                  <a:gd name="T93" fmla="*/ 94 h 199"/>
                  <a:gd name="T94" fmla="*/ 17 w 464"/>
                  <a:gd name="T95" fmla="*/ 104 h 199"/>
                  <a:gd name="T96" fmla="*/ 5 w 464"/>
                  <a:gd name="T97" fmla="*/ 117 h 1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4"/>
                  <a:gd name="T148" fmla="*/ 0 h 199"/>
                  <a:gd name="T149" fmla="*/ 464 w 464"/>
                  <a:gd name="T150" fmla="*/ 199 h 19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04" name="Freeform 253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>
                  <a:gd name="T0" fmla="*/ 250 w 263"/>
                  <a:gd name="T1" fmla="*/ 55 h 125"/>
                  <a:gd name="T2" fmla="*/ 221 w 263"/>
                  <a:gd name="T3" fmla="*/ 77 h 125"/>
                  <a:gd name="T4" fmla="*/ 210 w 263"/>
                  <a:gd name="T5" fmla="*/ 87 h 125"/>
                  <a:gd name="T6" fmla="*/ 223 w 263"/>
                  <a:gd name="T7" fmla="*/ 66 h 125"/>
                  <a:gd name="T8" fmla="*/ 233 w 263"/>
                  <a:gd name="T9" fmla="*/ 51 h 125"/>
                  <a:gd name="T10" fmla="*/ 231 w 263"/>
                  <a:gd name="T11" fmla="*/ 30 h 125"/>
                  <a:gd name="T12" fmla="*/ 221 w 263"/>
                  <a:gd name="T13" fmla="*/ 17 h 125"/>
                  <a:gd name="T14" fmla="*/ 214 w 263"/>
                  <a:gd name="T15" fmla="*/ 13 h 125"/>
                  <a:gd name="T16" fmla="*/ 206 w 263"/>
                  <a:gd name="T17" fmla="*/ 19 h 125"/>
                  <a:gd name="T18" fmla="*/ 204 w 263"/>
                  <a:gd name="T19" fmla="*/ 30 h 125"/>
                  <a:gd name="T20" fmla="*/ 201 w 263"/>
                  <a:gd name="T21" fmla="*/ 34 h 125"/>
                  <a:gd name="T22" fmla="*/ 172 w 263"/>
                  <a:gd name="T23" fmla="*/ 41 h 125"/>
                  <a:gd name="T24" fmla="*/ 134 w 263"/>
                  <a:gd name="T25" fmla="*/ 55 h 125"/>
                  <a:gd name="T26" fmla="*/ 98 w 263"/>
                  <a:gd name="T27" fmla="*/ 68 h 125"/>
                  <a:gd name="T28" fmla="*/ 64 w 263"/>
                  <a:gd name="T29" fmla="*/ 81 h 125"/>
                  <a:gd name="T30" fmla="*/ 43 w 263"/>
                  <a:gd name="T31" fmla="*/ 94 h 125"/>
                  <a:gd name="T32" fmla="*/ 32 w 263"/>
                  <a:gd name="T33" fmla="*/ 104 h 125"/>
                  <a:gd name="T34" fmla="*/ 34 w 263"/>
                  <a:gd name="T35" fmla="*/ 106 h 125"/>
                  <a:gd name="T36" fmla="*/ 37 w 263"/>
                  <a:gd name="T37" fmla="*/ 108 h 125"/>
                  <a:gd name="T38" fmla="*/ 32 w 263"/>
                  <a:gd name="T39" fmla="*/ 113 h 125"/>
                  <a:gd name="T40" fmla="*/ 11 w 263"/>
                  <a:gd name="T41" fmla="*/ 123 h 125"/>
                  <a:gd name="T42" fmla="*/ 3 w 263"/>
                  <a:gd name="T43" fmla="*/ 125 h 125"/>
                  <a:gd name="T44" fmla="*/ 0 w 263"/>
                  <a:gd name="T45" fmla="*/ 123 h 125"/>
                  <a:gd name="T46" fmla="*/ 5 w 263"/>
                  <a:gd name="T47" fmla="*/ 117 h 125"/>
                  <a:gd name="T48" fmla="*/ 13 w 263"/>
                  <a:gd name="T49" fmla="*/ 110 h 125"/>
                  <a:gd name="T50" fmla="*/ 19 w 263"/>
                  <a:gd name="T51" fmla="*/ 104 h 125"/>
                  <a:gd name="T52" fmla="*/ 28 w 263"/>
                  <a:gd name="T53" fmla="*/ 96 h 125"/>
                  <a:gd name="T54" fmla="*/ 45 w 263"/>
                  <a:gd name="T55" fmla="*/ 85 h 125"/>
                  <a:gd name="T56" fmla="*/ 58 w 263"/>
                  <a:gd name="T57" fmla="*/ 75 h 125"/>
                  <a:gd name="T58" fmla="*/ 68 w 263"/>
                  <a:gd name="T59" fmla="*/ 70 h 125"/>
                  <a:gd name="T60" fmla="*/ 93 w 263"/>
                  <a:gd name="T61" fmla="*/ 60 h 125"/>
                  <a:gd name="T62" fmla="*/ 130 w 263"/>
                  <a:gd name="T63" fmla="*/ 47 h 125"/>
                  <a:gd name="T64" fmla="*/ 155 w 263"/>
                  <a:gd name="T65" fmla="*/ 38 h 125"/>
                  <a:gd name="T66" fmla="*/ 161 w 263"/>
                  <a:gd name="T67" fmla="*/ 32 h 125"/>
                  <a:gd name="T68" fmla="*/ 166 w 263"/>
                  <a:gd name="T69" fmla="*/ 22 h 125"/>
                  <a:gd name="T70" fmla="*/ 174 w 263"/>
                  <a:gd name="T71" fmla="*/ 13 h 125"/>
                  <a:gd name="T72" fmla="*/ 178 w 263"/>
                  <a:gd name="T73" fmla="*/ 3 h 125"/>
                  <a:gd name="T74" fmla="*/ 180 w 263"/>
                  <a:gd name="T75" fmla="*/ 2 h 125"/>
                  <a:gd name="T76" fmla="*/ 187 w 263"/>
                  <a:gd name="T77" fmla="*/ 0 h 125"/>
                  <a:gd name="T78" fmla="*/ 199 w 263"/>
                  <a:gd name="T79" fmla="*/ 5 h 125"/>
                  <a:gd name="T80" fmla="*/ 206 w 263"/>
                  <a:gd name="T81" fmla="*/ 7 h 125"/>
                  <a:gd name="T82" fmla="*/ 220 w 263"/>
                  <a:gd name="T83" fmla="*/ 7 h 125"/>
                  <a:gd name="T84" fmla="*/ 231 w 263"/>
                  <a:gd name="T85" fmla="*/ 7 h 125"/>
                  <a:gd name="T86" fmla="*/ 239 w 263"/>
                  <a:gd name="T87" fmla="*/ 5 h 125"/>
                  <a:gd name="T88" fmla="*/ 244 w 263"/>
                  <a:gd name="T89" fmla="*/ 11 h 125"/>
                  <a:gd name="T90" fmla="*/ 242 w 263"/>
                  <a:gd name="T91" fmla="*/ 19 h 125"/>
                  <a:gd name="T92" fmla="*/ 244 w 263"/>
                  <a:gd name="T93" fmla="*/ 26 h 125"/>
                  <a:gd name="T94" fmla="*/ 248 w 263"/>
                  <a:gd name="T95" fmla="*/ 32 h 125"/>
                  <a:gd name="T96" fmla="*/ 256 w 263"/>
                  <a:gd name="T97" fmla="*/ 41 h 1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3"/>
                  <a:gd name="T148" fmla="*/ 0 h 125"/>
                  <a:gd name="T149" fmla="*/ 263 w 263"/>
                  <a:gd name="T150" fmla="*/ 125 h 1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05" name="Freeform 254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>
                  <a:gd name="T0" fmla="*/ 0 w 429"/>
                  <a:gd name="T1" fmla="*/ 2 h 11"/>
                  <a:gd name="T2" fmla="*/ 0 w 429"/>
                  <a:gd name="T3" fmla="*/ 4 h 11"/>
                  <a:gd name="T4" fmla="*/ 0 w 429"/>
                  <a:gd name="T5" fmla="*/ 4 h 11"/>
                  <a:gd name="T6" fmla="*/ 2 w 429"/>
                  <a:gd name="T7" fmla="*/ 8 h 11"/>
                  <a:gd name="T8" fmla="*/ 4 w 429"/>
                  <a:gd name="T9" fmla="*/ 11 h 11"/>
                  <a:gd name="T10" fmla="*/ 2 w 429"/>
                  <a:gd name="T11" fmla="*/ 6 h 11"/>
                  <a:gd name="T12" fmla="*/ 0 w 429"/>
                  <a:gd name="T13" fmla="*/ 2 h 11"/>
                  <a:gd name="T14" fmla="*/ 427 w 429"/>
                  <a:gd name="T15" fmla="*/ 2 h 11"/>
                  <a:gd name="T16" fmla="*/ 429 w 429"/>
                  <a:gd name="T17" fmla="*/ 2 h 11"/>
                  <a:gd name="T18" fmla="*/ 429 w 429"/>
                  <a:gd name="T19" fmla="*/ 2 h 11"/>
                  <a:gd name="T20" fmla="*/ 429 w 429"/>
                  <a:gd name="T21" fmla="*/ 2 h 11"/>
                  <a:gd name="T22" fmla="*/ 427 w 429"/>
                  <a:gd name="T23" fmla="*/ 0 h 11"/>
                  <a:gd name="T24" fmla="*/ 427 w 429"/>
                  <a:gd name="T25" fmla="*/ 2 h 11"/>
                  <a:gd name="T26" fmla="*/ 427 w 429"/>
                  <a:gd name="T27" fmla="*/ 2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1"/>
                  <a:gd name="T44" fmla="*/ 429 w 429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06" name="Freeform 255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>
                  <a:gd name="T0" fmla="*/ 2 w 429"/>
                  <a:gd name="T1" fmla="*/ 2 h 19"/>
                  <a:gd name="T2" fmla="*/ 0 w 429"/>
                  <a:gd name="T3" fmla="*/ 4 h 19"/>
                  <a:gd name="T4" fmla="*/ 0 w 429"/>
                  <a:gd name="T5" fmla="*/ 6 h 19"/>
                  <a:gd name="T6" fmla="*/ 4 w 429"/>
                  <a:gd name="T7" fmla="*/ 13 h 19"/>
                  <a:gd name="T8" fmla="*/ 8 w 429"/>
                  <a:gd name="T9" fmla="*/ 19 h 19"/>
                  <a:gd name="T10" fmla="*/ 4 w 429"/>
                  <a:gd name="T11" fmla="*/ 11 h 19"/>
                  <a:gd name="T12" fmla="*/ 2 w 429"/>
                  <a:gd name="T13" fmla="*/ 2 h 19"/>
                  <a:gd name="T14" fmla="*/ 425 w 429"/>
                  <a:gd name="T15" fmla="*/ 4 h 19"/>
                  <a:gd name="T16" fmla="*/ 427 w 429"/>
                  <a:gd name="T17" fmla="*/ 4 h 19"/>
                  <a:gd name="T18" fmla="*/ 429 w 429"/>
                  <a:gd name="T19" fmla="*/ 4 h 19"/>
                  <a:gd name="T20" fmla="*/ 427 w 429"/>
                  <a:gd name="T21" fmla="*/ 2 h 19"/>
                  <a:gd name="T22" fmla="*/ 427 w 429"/>
                  <a:gd name="T23" fmla="*/ 0 h 19"/>
                  <a:gd name="T24" fmla="*/ 427 w 429"/>
                  <a:gd name="T25" fmla="*/ 2 h 19"/>
                  <a:gd name="T26" fmla="*/ 425 w 429"/>
                  <a:gd name="T27" fmla="*/ 4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9"/>
                  <a:gd name="T44" fmla="*/ 429 w 42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07" name="Freeform 256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>
                  <a:gd name="T0" fmla="*/ 0 w 427"/>
                  <a:gd name="T1" fmla="*/ 6 h 29"/>
                  <a:gd name="T2" fmla="*/ 2 w 427"/>
                  <a:gd name="T3" fmla="*/ 10 h 29"/>
                  <a:gd name="T4" fmla="*/ 4 w 427"/>
                  <a:gd name="T5" fmla="*/ 15 h 29"/>
                  <a:gd name="T6" fmla="*/ 8 w 427"/>
                  <a:gd name="T7" fmla="*/ 21 h 29"/>
                  <a:gd name="T8" fmla="*/ 13 w 427"/>
                  <a:gd name="T9" fmla="*/ 29 h 29"/>
                  <a:gd name="T10" fmla="*/ 8 w 427"/>
                  <a:gd name="T11" fmla="*/ 15 h 29"/>
                  <a:gd name="T12" fmla="*/ 4 w 427"/>
                  <a:gd name="T13" fmla="*/ 0 h 29"/>
                  <a:gd name="T14" fmla="*/ 2 w 427"/>
                  <a:gd name="T15" fmla="*/ 4 h 29"/>
                  <a:gd name="T16" fmla="*/ 0 w 427"/>
                  <a:gd name="T17" fmla="*/ 6 h 29"/>
                  <a:gd name="T18" fmla="*/ 427 w 427"/>
                  <a:gd name="T19" fmla="*/ 6 h 29"/>
                  <a:gd name="T20" fmla="*/ 427 w 427"/>
                  <a:gd name="T21" fmla="*/ 6 h 29"/>
                  <a:gd name="T22" fmla="*/ 427 w 427"/>
                  <a:gd name="T23" fmla="*/ 4 h 29"/>
                  <a:gd name="T24" fmla="*/ 427 w 427"/>
                  <a:gd name="T25" fmla="*/ 2 h 29"/>
                  <a:gd name="T26" fmla="*/ 425 w 427"/>
                  <a:gd name="T27" fmla="*/ 0 h 29"/>
                  <a:gd name="T28" fmla="*/ 425 w 427"/>
                  <a:gd name="T29" fmla="*/ 2 h 29"/>
                  <a:gd name="T30" fmla="*/ 423 w 427"/>
                  <a:gd name="T31" fmla="*/ 4 h 29"/>
                  <a:gd name="T32" fmla="*/ 425 w 427"/>
                  <a:gd name="T33" fmla="*/ 6 h 29"/>
                  <a:gd name="T34" fmla="*/ 427 w 427"/>
                  <a:gd name="T35" fmla="*/ 6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7"/>
                  <a:gd name="T55" fmla="*/ 0 h 29"/>
                  <a:gd name="T56" fmla="*/ 427 w 427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08" name="Freeform 257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>
                  <a:gd name="T0" fmla="*/ 0 w 425"/>
                  <a:gd name="T1" fmla="*/ 6 h 36"/>
                  <a:gd name="T2" fmla="*/ 2 w 425"/>
                  <a:gd name="T3" fmla="*/ 15 h 36"/>
                  <a:gd name="T4" fmla="*/ 6 w 425"/>
                  <a:gd name="T5" fmla="*/ 23 h 36"/>
                  <a:gd name="T6" fmla="*/ 11 w 425"/>
                  <a:gd name="T7" fmla="*/ 31 h 36"/>
                  <a:gd name="T8" fmla="*/ 15 w 425"/>
                  <a:gd name="T9" fmla="*/ 36 h 36"/>
                  <a:gd name="T10" fmla="*/ 8 w 425"/>
                  <a:gd name="T11" fmla="*/ 19 h 36"/>
                  <a:gd name="T12" fmla="*/ 2 w 425"/>
                  <a:gd name="T13" fmla="*/ 0 h 36"/>
                  <a:gd name="T14" fmla="*/ 2 w 425"/>
                  <a:gd name="T15" fmla="*/ 2 h 36"/>
                  <a:gd name="T16" fmla="*/ 0 w 425"/>
                  <a:gd name="T17" fmla="*/ 6 h 36"/>
                  <a:gd name="T18" fmla="*/ 423 w 425"/>
                  <a:gd name="T19" fmla="*/ 8 h 36"/>
                  <a:gd name="T20" fmla="*/ 425 w 425"/>
                  <a:gd name="T21" fmla="*/ 6 h 36"/>
                  <a:gd name="T22" fmla="*/ 425 w 425"/>
                  <a:gd name="T23" fmla="*/ 4 h 36"/>
                  <a:gd name="T24" fmla="*/ 423 w 425"/>
                  <a:gd name="T25" fmla="*/ 2 h 36"/>
                  <a:gd name="T26" fmla="*/ 421 w 425"/>
                  <a:gd name="T27" fmla="*/ 0 h 36"/>
                  <a:gd name="T28" fmla="*/ 421 w 425"/>
                  <a:gd name="T29" fmla="*/ 2 h 36"/>
                  <a:gd name="T30" fmla="*/ 419 w 425"/>
                  <a:gd name="T31" fmla="*/ 6 h 36"/>
                  <a:gd name="T32" fmla="*/ 421 w 425"/>
                  <a:gd name="T33" fmla="*/ 6 h 36"/>
                  <a:gd name="T34" fmla="*/ 423 w 425"/>
                  <a:gd name="T35" fmla="*/ 8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5"/>
                  <a:gd name="T55" fmla="*/ 0 h 36"/>
                  <a:gd name="T56" fmla="*/ 425 w 425"/>
                  <a:gd name="T57" fmla="*/ 36 h 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09" name="Freeform 258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>
                  <a:gd name="T0" fmla="*/ 0 w 421"/>
                  <a:gd name="T1" fmla="*/ 4 h 46"/>
                  <a:gd name="T2" fmla="*/ 4 w 421"/>
                  <a:gd name="T3" fmla="*/ 19 h 46"/>
                  <a:gd name="T4" fmla="*/ 9 w 421"/>
                  <a:gd name="T5" fmla="*/ 33 h 46"/>
                  <a:gd name="T6" fmla="*/ 13 w 421"/>
                  <a:gd name="T7" fmla="*/ 38 h 46"/>
                  <a:gd name="T8" fmla="*/ 19 w 421"/>
                  <a:gd name="T9" fmla="*/ 46 h 46"/>
                  <a:gd name="T10" fmla="*/ 9 w 421"/>
                  <a:gd name="T11" fmla="*/ 23 h 46"/>
                  <a:gd name="T12" fmla="*/ 2 w 421"/>
                  <a:gd name="T13" fmla="*/ 0 h 46"/>
                  <a:gd name="T14" fmla="*/ 0 w 421"/>
                  <a:gd name="T15" fmla="*/ 2 h 46"/>
                  <a:gd name="T16" fmla="*/ 0 w 421"/>
                  <a:gd name="T17" fmla="*/ 4 h 46"/>
                  <a:gd name="T18" fmla="*/ 419 w 421"/>
                  <a:gd name="T19" fmla="*/ 8 h 46"/>
                  <a:gd name="T20" fmla="*/ 421 w 421"/>
                  <a:gd name="T21" fmla="*/ 6 h 46"/>
                  <a:gd name="T22" fmla="*/ 421 w 421"/>
                  <a:gd name="T23" fmla="*/ 4 h 46"/>
                  <a:gd name="T24" fmla="*/ 419 w 421"/>
                  <a:gd name="T25" fmla="*/ 2 h 46"/>
                  <a:gd name="T26" fmla="*/ 417 w 421"/>
                  <a:gd name="T27" fmla="*/ 0 h 46"/>
                  <a:gd name="T28" fmla="*/ 417 w 421"/>
                  <a:gd name="T29" fmla="*/ 4 h 46"/>
                  <a:gd name="T30" fmla="*/ 415 w 421"/>
                  <a:gd name="T31" fmla="*/ 8 h 46"/>
                  <a:gd name="T32" fmla="*/ 417 w 421"/>
                  <a:gd name="T33" fmla="*/ 8 h 46"/>
                  <a:gd name="T34" fmla="*/ 419 w 421"/>
                  <a:gd name="T35" fmla="*/ 8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1"/>
                  <a:gd name="T55" fmla="*/ 0 h 46"/>
                  <a:gd name="T56" fmla="*/ 421 w 421"/>
                  <a:gd name="T57" fmla="*/ 46 h 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10" name="Freeform 259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>
                  <a:gd name="T0" fmla="*/ 0 w 419"/>
                  <a:gd name="T1" fmla="*/ 4 h 54"/>
                  <a:gd name="T2" fmla="*/ 6 w 419"/>
                  <a:gd name="T3" fmla="*/ 23 h 54"/>
                  <a:gd name="T4" fmla="*/ 13 w 419"/>
                  <a:gd name="T5" fmla="*/ 40 h 54"/>
                  <a:gd name="T6" fmla="*/ 19 w 419"/>
                  <a:gd name="T7" fmla="*/ 48 h 54"/>
                  <a:gd name="T8" fmla="*/ 25 w 419"/>
                  <a:gd name="T9" fmla="*/ 54 h 54"/>
                  <a:gd name="T10" fmla="*/ 17 w 419"/>
                  <a:gd name="T11" fmla="*/ 42 h 54"/>
                  <a:gd name="T12" fmla="*/ 11 w 419"/>
                  <a:gd name="T13" fmla="*/ 29 h 54"/>
                  <a:gd name="T14" fmla="*/ 7 w 419"/>
                  <a:gd name="T15" fmla="*/ 16 h 54"/>
                  <a:gd name="T16" fmla="*/ 4 w 419"/>
                  <a:gd name="T17" fmla="*/ 0 h 54"/>
                  <a:gd name="T18" fmla="*/ 2 w 419"/>
                  <a:gd name="T19" fmla="*/ 2 h 54"/>
                  <a:gd name="T20" fmla="*/ 0 w 419"/>
                  <a:gd name="T21" fmla="*/ 4 h 54"/>
                  <a:gd name="T22" fmla="*/ 417 w 419"/>
                  <a:gd name="T23" fmla="*/ 10 h 54"/>
                  <a:gd name="T24" fmla="*/ 419 w 419"/>
                  <a:gd name="T25" fmla="*/ 6 h 54"/>
                  <a:gd name="T26" fmla="*/ 419 w 419"/>
                  <a:gd name="T27" fmla="*/ 4 h 54"/>
                  <a:gd name="T28" fmla="*/ 417 w 419"/>
                  <a:gd name="T29" fmla="*/ 2 h 54"/>
                  <a:gd name="T30" fmla="*/ 417 w 419"/>
                  <a:gd name="T31" fmla="*/ 0 h 54"/>
                  <a:gd name="T32" fmla="*/ 415 w 419"/>
                  <a:gd name="T33" fmla="*/ 4 h 54"/>
                  <a:gd name="T34" fmla="*/ 413 w 419"/>
                  <a:gd name="T35" fmla="*/ 10 h 54"/>
                  <a:gd name="T36" fmla="*/ 415 w 419"/>
                  <a:gd name="T37" fmla="*/ 10 h 54"/>
                  <a:gd name="T38" fmla="*/ 417 w 419"/>
                  <a:gd name="T39" fmla="*/ 10 h 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9"/>
                  <a:gd name="T61" fmla="*/ 0 h 54"/>
                  <a:gd name="T62" fmla="*/ 419 w 419"/>
                  <a:gd name="T63" fmla="*/ 54 h 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11" name="Freeform 260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>
                  <a:gd name="T0" fmla="*/ 0 w 415"/>
                  <a:gd name="T1" fmla="*/ 3 h 62"/>
                  <a:gd name="T2" fmla="*/ 7 w 415"/>
                  <a:gd name="T3" fmla="*/ 26 h 62"/>
                  <a:gd name="T4" fmla="*/ 17 w 415"/>
                  <a:gd name="T5" fmla="*/ 49 h 62"/>
                  <a:gd name="T6" fmla="*/ 23 w 415"/>
                  <a:gd name="T7" fmla="*/ 56 h 62"/>
                  <a:gd name="T8" fmla="*/ 28 w 415"/>
                  <a:gd name="T9" fmla="*/ 62 h 62"/>
                  <a:gd name="T10" fmla="*/ 21 w 415"/>
                  <a:gd name="T11" fmla="*/ 47 h 62"/>
                  <a:gd name="T12" fmla="*/ 13 w 415"/>
                  <a:gd name="T13" fmla="*/ 32 h 62"/>
                  <a:gd name="T14" fmla="*/ 7 w 415"/>
                  <a:gd name="T15" fmla="*/ 17 h 62"/>
                  <a:gd name="T16" fmla="*/ 4 w 415"/>
                  <a:gd name="T17" fmla="*/ 1 h 62"/>
                  <a:gd name="T18" fmla="*/ 2 w 415"/>
                  <a:gd name="T19" fmla="*/ 1 h 62"/>
                  <a:gd name="T20" fmla="*/ 0 w 415"/>
                  <a:gd name="T21" fmla="*/ 3 h 62"/>
                  <a:gd name="T22" fmla="*/ 413 w 415"/>
                  <a:gd name="T23" fmla="*/ 11 h 62"/>
                  <a:gd name="T24" fmla="*/ 415 w 415"/>
                  <a:gd name="T25" fmla="*/ 7 h 62"/>
                  <a:gd name="T26" fmla="*/ 415 w 415"/>
                  <a:gd name="T27" fmla="*/ 3 h 62"/>
                  <a:gd name="T28" fmla="*/ 415 w 415"/>
                  <a:gd name="T29" fmla="*/ 1 h 62"/>
                  <a:gd name="T30" fmla="*/ 413 w 415"/>
                  <a:gd name="T31" fmla="*/ 0 h 62"/>
                  <a:gd name="T32" fmla="*/ 411 w 415"/>
                  <a:gd name="T33" fmla="*/ 3 h 62"/>
                  <a:gd name="T34" fmla="*/ 411 w 415"/>
                  <a:gd name="T35" fmla="*/ 9 h 62"/>
                  <a:gd name="T36" fmla="*/ 411 w 415"/>
                  <a:gd name="T37" fmla="*/ 11 h 62"/>
                  <a:gd name="T38" fmla="*/ 413 w 415"/>
                  <a:gd name="T39" fmla="*/ 11 h 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5"/>
                  <a:gd name="T61" fmla="*/ 0 h 62"/>
                  <a:gd name="T62" fmla="*/ 415 w 415"/>
                  <a:gd name="T63" fmla="*/ 62 h 6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12" name="Freeform 261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>
                  <a:gd name="T0" fmla="*/ 0 w 413"/>
                  <a:gd name="T1" fmla="*/ 5 h 74"/>
                  <a:gd name="T2" fmla="*/ 3 w 413"/>
                  <a:gd name="T3" fmla="*/ 21 h 74"/>
                  <a:gd name="T4" fmla="*/ 7 w 413"/>
                  <a:gd name="T5" fmla="*/ 34 h 74"/>
                  <a:gd name="T6" fmla="*/ 13 w 413"/>
                  <a:gd name="T7" fmla="*/ 47 h 74"/>
                  <a:gd name="T8" fmla="*/ 21 w 413"/>
                  <a:gd name="T9" fmla="*/ 59 h 74"/>
                  <a:gd name="T10" fmla="*/ 28 w 413"/>
                  <a:gd name="T11" fmla="*/ 66 h 74"/>
                  <a:gd name="T12" fmla="*/ 34 w 413"/>
                  <a:gd name="T13" fmla="*/ 74 h 74"/>
                  <a:gd name="T14" fmla="*/ 22 w 413"/>
                  <a:gd name="T15" fmla="*/ 57 h 74"/>
                  <a:gd name="T16" fmla="*/ 15 w 413"/>
                  <a:gd name="T17" fmla="*/ 40 h 74"/>
                  <a:gd name="T18" fmla="*/ 7 w 413"/>
                  <a:gd name="T19" fmla="*/ 23 h 74"/>
                  <a:gd name="T20" fmla="*/ 3 w 413"/>
                  <a:gd name="T21" fmla="*/ 4 h 74"/>
                  <a:gd name="T22" fmla="*/ 2 w 413"/>
                  <a:gd name="T23" fmla="*/ 5 h 74"/>
                  <a:gd name="T24" fmla="*/ 0 w 413"/>
                  <a:gd name="T25" fmla="*/ 5 h 74"/>
                  <a:gd name="T26" fmla="*/ 409 w 413"/>
                  <a:gd name="T27" fmla="*/ 15 h 74"/>
                  <a:gd name="T28" fmla="*/ 411 w 413"/>
                  <a:gd name="T29" fmla="*/ 9 h 74"/>
                  <a:gd name="T30" fmla="*/ 413 w 413"/>
                  <a:gd name="T31" fmla="*/ 5 h 74"/>
                  <a:gd name="T32" fmla="*/ 411 w 413"/>
                  <a:gd name="T33" fmla="*/ 4 h 74"/>
                  <a:gd name="T34" fmla="*/ 409 w 413"/>
                  <a:gd name="T35" fmla="*/ 0 h 74"/>
                  <a:gd name="T36" fmla="*/ 408 w 413"/>
                  <a:gd name="T37" fmla="*/ 7 h 74"/>
                  <a:gd name="T38" fmla="*/ 408 w 413"/>
                  <a:gd name="T39" fmla="*/ 13 h 74"/>
                  <a:gd name="T40" fmla="*/ 409 w 413"/>
                  <a:gd name="T41" fmla="*/ 13 h 74"/>
                  <a:gd name="T42" fmla="*/ 409 w 413"/>
                  <a:gd name="T43" fmla="*/ 15 h 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3"/>
                  <a:gd name="T67" fmla="*/ 0 h 74"/>
                  <a:gd name="T68" fmla="*/ 413 w 413"/>
                  <a:gd name="T69" fmla="*/ 74 h 7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13" name="Freeform 262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>
                  <a:gd name="T0" fmla="*/ 0 w 409"/>
                  <a:gd name="T1" fmla="*/ 7 h 80"/>
                  <a:gd name="T2" fmla="*/ 3 w 409"/>
                  <a:gd name="T3" fmla="*/ 23 h 80"/>
                  <a:gd name="T4" fmla="*/ 9 w 409"/>
                  <a:gd name="T5" fmla="*/ 38 h 80"/>
                  <a:gd name="T6" fmla="*/ 17 w 409"/>
                  <a:gd name="T7" fmla="*/ 53 h 80"/>
                  <a:gd name="T8" fmla="*/ 24 w 409"/>
                  <a:gd name="T9" fmla="*/ 68 h 80"/>
                  <a:gd name="T10" fmla="*/ 34 w 409"/>
                  <a:gd name="T11" fmla="*/ 78 h 80"/>
                  <a:gd name="T12" fmla="*/ 38 w 409"/>
                  <a:gd name="T13" fmla="*/ 80 h 80"/>
                  <a:gd name="T14" fmla="*/ 38 w 409"/>
                  <a:gd name="T15" fmla="*/ 80 h 80"/>
                  <a:gd name="T16" fmla="*/ 38 w 409"/>
                  <a:gd name="T17" fmla="*/ 80 h 80"/>
                  <a:gd name="T18" fmla="*/ 26 w 409"/>
                  <a:gd name="T19" fmla="*/ 62 h 80"/>
                  <a:gd name="T20" fmla="*/ 17 w 409"/>
                  <a:gd name="T21" fmla="*/ 45 h 80"/>
                  <a:gd name="T22" fmla="*/ 9 w 409"/>
                  <a:gd name="T23" fmla="*/ 25 h 80"/>
                  <a:gd name="T24" fmla="*/ 3 w 409"/>
                  <a:gd name="T25" fmla="*/ 6 h 80"/>
                  <a:gd name="T26" fmla="*/ 1 w 409"/>
                  <a:gd name="T27" fmla="*/ 6 h 80"/>
                  <a:gd name="T28" fmla="*/ 0 w 409"/>
                  <a:gd name="T29" fmla="*/ 7 h 80"/>
                  <a:gd name="T30" fmla="*/ 407 w 409"/>
                  <a:gd name="T31" fmla="*/ 15 h 80"/>
                  <a:gd name="T32" fmla="*/ 407 w 409"/>
                  <a:gd name="T33" fmla="*/ 9 h 80"/>
                  <a:gd name="T34" fmla="*/ 409 w 409"/>
                  <a:gd name="T35" fmla="*/ 6 h 80"/>
                  <a:gd name="T36" fmla="*/ 407 w 409"/>
                  <a:gd name="T37" fmla="*/ 2 h 80"/>
                  <a:gd name="T38" fmla="*/ 406 w 409"/>
                  <a:gd name="T39" fmla="*/ 0 h 80"/>
                  <a:gd name="T40" fmla="*/ 406 w 409"/>
                  <a:gd name="T41" fmla="*/ 7 h 80"/>
                  <a:gd name="T42" fmla="*/ 404 w 409"/>
                  <a:gd name="T43" fmla="*/ 15 h 80"/>
                  <a:gd name="T44" fmla="*/ 406 w 409"/>
                  <a:gd name="T45" fmla="*/ 15 h 80"/>
                  <a:gd name="T46" fmla="*/ 407 w 409"/>
                  <a:gd name="T47" fmla="*/ 15 h 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9"/>
                  <a:gd name="T73" fmla="*/ 0 h 80"/>
                  <a:gd name="T74" fmla="*/ 409 w 409"/>
                  <a:gd name="T75" fmla="*/ 80 h 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14" name="Freeform 263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>
                  <a:gd name="T0" fmla="*/ 0 w 406"/>
                  <a:gd name="T1" fmla="*/ 8 h 82"/>
                  <a:gd name="T2" fmla="*/ 4 w 406"/>
                  <a:gd name="T3" fmla="*/ 27 h 82"/>
                  <a:gd name="T4" fmla="*/ 12 w 406"/>
                  <a:gd name="T5" fmla="*/ 44 h 82"/>
                  <a:gd name="T6" fmla="*/ 19 w 406"/>
                  <a:gd name="T7" fmla="*/ 61 h 82"/>
                  <a:gd name="T8" fmla="*/ 31 w 406"/>
                  <a:gd name="T9" fmla="*/ 78 h 82"/>
                  <a:gd name="T10" fmla="*/ 35 w 406"/>
                  <a:gd name="T11" fmla="*/ 82 h 82"/>
                  <a:gd name="T12" fmla="*/ 37 w 406"/>
                  <a:gd name="T13" fmla="*/ 82 h 82"/>
                  <a:gd name="T14" fmla="*/ 37 w 406"/>
                  <a:gd name="T15" fmla="*/ 82 h 82"/>
                  <a:gd name="T16" fmla="*/ 38 w 406"/>
                  <a:gd name="T17" fmla="*/ 82 h 82"/>
                  <a:gd name="T18" fmla="*/ 27 w 406"/>
                  <a:gd name="T19" fmla="*/ 64 h 82"/>
                  <a:gd name="T20" fmla="*/ 18 w 406"/>
                  <a:gd name="T21" fmla="*/ 46 h 82"/>
                  <a:gd name="T22" fmla="*/ 10 w 406"/>
                  <a:gd name="T23" fmla="*/ 27 h 82"/>
                  <a:gd name="T24" fmla="*/ 4 w 406"/>
                  <a:gd name="T25" fmla="*/ 6 h 82"/>
                  <a:gd name="T26" fmla="*/ 2 w 406"/>
                  <a:gd name="T27" fmla="*/ 8 h 82"/>
                  <a:gd name="T28" fmla="*/ 2 w 406"/>
                  <a:gd name="T29" fmla="*/ 8 h 82"/>
                  <a:gd name="T30" fmla="*/ 0 w 406"/>
                  <a:gd name="T31" fmla="*/ 8 h 82"/>
                  <a:gd name="T32" fmla="*/ 0 w 406"/>
                  <a:gd name="T33" fmla="*/ 8 h 82"/>
                  <a:gd name="T34" fmla="*/ 405 w 406"/>
                  <a:gd name="T35" fmla="*/ 17 h 82"/>
                  <a:gd name="T36" fmla="*/ 405 w 406"/>
                  <a:gd name="T37" fmla="*/ 11 h 82"/>
                  <a:gd name="T38" fmla="*/ 406 w 406"/>
                  <a:gd name="T39" fmla="*/ 4 h 82"/>
                  <a:gd name="T40" fmla="*/ 405 w 406"/>
                  <a:gd name="T41" fmla="*/ 2 h 82"/>
                  <a:gd name="T42" fmla="*/ 405 w 406"/>
                  <a:gd name="T43" fmla="*/ 0 h 82"/>
                  <a:gd name="T44" fmla="*/ 403 w 406"/>
                  <a:gd name="T45" fmla="*/ 8 h 82"/>
                  <a:gd name="T46" fmla="*/ 401 w 406"/>
                  <a:gd name="T47" fmla="*/ 15 h 82"/>
                  <a:gd name="T48" fmla="*/ 403 w 406"/>
                  <a:gd name="T49" fmla="*/ 17 h 82"/>
                  <a:gd name="T50" fmla="*/ 405 w 406"/>
                  <a:gd name="T51" fmla="*/ 17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6"/>
                  <a:gd name="T79" fmla="*/ 0 h 82"/>
                  <a:gd name="T80" fmla="*/ 406 w 406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15" name="Freeform 264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>
                  <a:gd name="T0" fmla="*/ 0 w 403"/>
                  <a:gd name="T1" fmla="*/ 10 h 84"/>
                  <a:gd name="T2" fmla="*/ 6 w 403"/>
                  <a:gd name="T3" fmla="*/ 29 h 84"/>
                  <a:gd name="T4" fmla="*/ 14 w 403"/>
                  <a:gd name="T5" fmla="*/ 49 h 84"/>
                  <a:gd name="T6" fmla="*/ 23 w 403"/>
                  <a:gd name="T7" fmla="*/ 66 h 84"/>
                  <a:gd name="T8" fmla="*/ 35 w 403"/>
                  <a:gd name="T9" fmla="*/ 84 h 84"/>
                  <a:gd name="T10" fmla="*/ 36 w 403"/>
                  <a:gd name="T11" fmla="*/ 84 h 84"/>
                  <a:gd name="T12" fmla="*/ 38 w 403"/>
                  <a:gd name="T13" fmla="*/ 84 h 84"/>
                  <a:gd name="T14" fmla="*/ 27 w 403"/>
                  <a:gd name="T15" fmla="*/ 66 h 84"/>
                  <a:gd name="T16" fmla="*/ 17 w 403"/>
                  <a:gd name="T17" fmla="*/ 48 h 84"/>
                  <a:gd name="T18" fmla="*/ 10 w 403"/>
                  <a:gd name="T19" fmla="*/ 29 h 84"/>
                  <a:gd name="T20" fmla="*/ 4 w 403"/>
                  <a:gd name="T21" fmla="*/ 8 h 84"/>
                  <a:gd name="T22" fmla="*/ 2 w 403"/>
                  <a:gd name="T23" fmla="*/ 8 h 84"/>
                  <a:gd name="T24" fmla="*/ 0 w 403"/>
                  <a:gd name="T25" fmla="*/ 10 h 84"/>
                  <a:gd name="T26" fmla="*/ 0 w 403"/>
                  <a:gd name="T27" fmla="*/ 10 h 84"/>
                  <a:gd name="T28" fmla="*/ 0 w 403"/>
                  <a:gd name="T29" fmla="*/ 10 h 84"/>
                  <a:gd name="T30" fmla="*/ 401 w 403"/>
                  <a:gd name="T31" fmla="*/ 19 h 84"/>
                  <a:gd name="T32" fmla="*/ 403 w 403"/>
                  <a:gd name="T33" fmla="*/ 11 h 84"/>
                  <a:gd name="T34" fmla="*/ 403 w 403"/>
                  <a:gd name="T35" fmla="*/ 4 h 84"/>
                  <a:gd name="T36" fmla="*/ 403 w 403"/>
                  <a:gd name="T37" fmla="*/ 2 h 84"/>
                  <a:gd name="T38" fmla="*/ 401 w 403"/>
                  <a:gd name="T39" fmla="*/ 0 h 84"/>
                  <a:gd name="T40" fmla="*/ 399 w 403"/>
                  <a:gd name="T41" fmla="*/ 10 h 84"/>
                  <a:gd name="T42" fmla="*/ 397 w 403"/>
                  <a:gd name="T43" fmla="*/ 17 h 84"/>
                  <a:gd name="T44" fmla="*/ 399 w 403"/>
                  <a:gd name="T45" fmla="*/ 17 h 84"/>
                  <a:gd name="T46" fmla="*/ 401 w 403"/>
                  <a:gd name="T47" fmla="*/ 19 h 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3"/>
                  <a:gd name="T73" fmla="*/ 0 h 84"/>
                  <a:gd name="T74" fmla="*/ 403 w 403"/>
                  <a:gd name="T75" fmla="*/ 84 h 8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16" name="Freeform 265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>
                  <a:gd name="T0" fmla="*/ 0 w 401"/>
                  <a:gd name="T1" fmla="*/ 10 h 86"/>
                  <a:gd name="T2" fmla="*/ 6 w 401"/>
                  <a:gd name="T3" fmla="*/ 31 h 86"/>
                  <a:gd name="T4" fmla="*/ 14 w 401"/>
                  <a:gd name="T5" fmla="*/ 50 h 86"/>
                  <a:gd name="T6" fmla="*/ 23 w 401"/>
                  <a:gd name="T7" fmla="*/ 68 h 86"/>
                  <a:gd name="T8" fmla="*/ 34 w 401"/>
                  <a:gd name="T9" fmla="*/ 86 h 86"/>
                  <a:gd name="T10" fmla="*/ 36 w 401"/>
                  <a:gd name="T11" fmla="*/ 86 h 86"/>
                  <a:gd name="T12" fmla="*/ 38 w 401"/>
                  <a:gd name="T13" fmla="*/ 86 h 86"/>
                  <a:gd name="T14" fmla="*/ 27 w 401"/>
                  <a:gd name="T15" fmla="*/ 68 h 86"/>
                  <a:gd name="T16" fmla="*/ 17 w 401"/>
                  <a:gd name="T17" fmla="*/ 50 h 86"/>
                  <a:gd name="T18" fmla="*/ 10 w 401"/>
                  <a:gd name="T19" fmla="*/ 31 h 86"/>
                  <a:gd name="T20" fmla="*/ 4 w 401"/>
                  <a:gd name="T21" fmla="*/ 10 h 86"/>
                  <a:gd name="T22" fmla="*/ 2 w 401"/>
                  <a:gd name="T23" fmla="*/ 10 h 86"/>
                  <a:gd name="T24" fmla="*/ 0 w 401"/>
                  <a:gd name="T25" fmla="*/ 10 h 86"/>
                  <a:gd name="T26" fmla="*/ 397 w 401"/>
                  <a:gd name="T27" fmla="*/ 19 h 86"/>
                  <a:gd name="T28" fmla="*/ 399 w 401"/>
                  <a:gd name="T29" fmla="*/ 12 h 86"/>
                  <a:gd name="T30" fmla="*/ 401 w 401"/>
                  <a:gd name="T31" fmla="*/ 4 h 86"/>
                  <a:gd name="T32" fmla="*/ 399 w 401"/>
                  <a:gd name="T33" fmla="*/ 2 h 86"/>
                  <a:gd name="T34" fmla="*/ 397 w 401"/>
                  <a:gd name="T35" fmla="*/ 0 h 86"/>
                  <a:gd name="T36" fmla="*/ 395 w 401"/>
                  <a:gd name="T37" fmla="*/ 10 h 86"/>
                  <a:gd name="T38" fmla="*/ 393 w 401"/>
                  <a:gd name="T39" fmla="*/ 19 h 86"/>
                  <a:gd name="T40" fmla="*/ 395 w 401"/>
                  <a:gd name="T41" fmla="*/ 19 h 86"/>
                  <a:gd name="T42" fmla="*/ 397 w 401"/>
                  <a:gd name="T43" fmla="*/ 19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1"/>
                  <a:gd name="T67" fmla="*/ 0 h 86"/>
                  <a:gd name="T68" fmla="*/ 401 w 401"/>
                  <a:gd name="T69" fmla="*/ 86 h 8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17" name="Freeform 266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>
                  <a:gd name="T0" fmla="*/ 0 w 397"/>
                  <a:gd name="T1" fmla="*/ 12 h 88"/>
                  <a:gd name="T2" fmla="*/ 6 w 397"/>
                  <a:gd name="T3" fmla="*/ 33 h 88"/>
                  <a:gd name="T4" fmla="*/ 13 w 397"/>
                  <a:gd name="T5" fmla="*/ 52 h 88"/>
                  <a:gd name="T6" fmla="*/ 23 w 397"/>
                  <a:gd name="T7" fmla="*/ 70 h 88"/>
                  <a:gd name="T8" fmla="*/ 34 w 397"/>
                  <a:gd name="T9" fmla="*/ 88 h 88"/>
                  <a:gd name="T10" fmla="*/ 36 w 397"/>
                  <a:gd name="T11" fmla="*/ 88 h 88"/>
                  <a:gd name="T12" fmla="*/ 38 w 397"/>
                  <a:gd name="T13" fmla="*/ 88 h 88"/>
                  <a:gd name="T14" fmla="*/ 27 w 397"/>
                  <a:gd name="T15" fmla="*/ 70 h 88"/>
                  <a:gd name="T16" fmla="*/ 17 w 397"/>
                  <a:gd name="T17" fmla="*/ 52 h 88"/>
                  <a:gd name="T18" fmla="*/ 10 w 397"/>
                  <a:gd name="T19" fmla="*/ 33 h 88"/>
                  <a:gd name="T20" fmla="*/ 4 w 397"/>
                  <a:gd name="T21" fmla="*/ 12 h 88"/>
                  <a:gd name="T22" fmla="*/ 2 w 397"/>
                  <a:gd name="T23" fmla="*/ 12 h 88"/>
                  <a:gd name="T24" fmla="*/ 0 w 397"/>
                  <a:gd name="T25" fmla="*/ 12 h 88"/>
                  <a:gd name="T26" fmla="*/ 393 w 397"/>
                  <a:gd name="T27" fmla="*/ 21 h 88"/>
                  <a:gd name="T28" fmla="*/ 395 w 397"/>
                  <a:gd name="T29" fmla="*/ 14 h 88"/>
                  <a:gd name="T30" fmla="*/ 397 w 397"/>
                  <a:gd name="T31" fmla="*/ 4 h 88"/>
                  <a:gd name="T32" fmla="*/ 395 w 397"/>
                  <a:gd name="T33" fmla="*/ 2 h 88"/>
                  <a:gd name="T34" fmla="*/ 393 w 397"/>
                  <a:gd name="T35" fmla="*/ 0 h 88"/>
                  <a:gd name="T36" fmla="*/ 391 w 397"/>
                  <a:gd name="T37" fmla="*/ 10 h 88"/>
                  <a:gd name="T38" fmla="*/ 389 w 397"/>
                  <a:gd name="T39" fmla="*/ 21 h 88"/>
                  <a:gd name="T40" fmla="*/ 391 w 397"/>
                  <a:gd name="T41" fmla="*/ 21 h 88"/>
                  <a:gd name="T42" fmla="*/ 393 w 397"/>
                  <a:gd name="T43" fmla="*/ 21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7"/>
                  <a:gd name="T67" fmla="*/ 0 h 88"/>
                  <a:gd name="T68" fmla="*/ 397 w 397"/>
                  <a:gd name="T69" fmla="*/ 88 h 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18" name="Freeform 267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>
                  <a:gd name="T0" fmla="*/ 0 w 393"/>
                  <a:gd name="T1" fmla="*/ 14 h 90"/>
                  <a:gd name="T2" fmla="*/ 6 w 393"/>
                  <a:gd name="T3" fmla="*/ 35 h 90"/>
                  <a:gd name="T4" fmla="*/ 13 w 393"/>
                  <a:gd name="T5" fmla="*/ 54 h 90"/>
                  <a:gd name="T6" fmla="*/ 23 w 393"/>
                  <a:gd name="T7" fmla="*/ 72 h 90"/>
                  <a:gd name="T8" fmla="*/ 34 w 393"/>
                  <a:gd name="T9" fmla="*/ 90 h 90"/>
                  <a:gd name="T10" fmla="*/ 36 w 393"/>
                  <a:gd name="T11" fmla="*/ 90 h 90"/>
                  <a:gd name="T12" fmla="*/ 38 w 393"/>
                  <a:gd name="T13" fmla="*/ 88 h 90"/>
                  <a:gd name="T14" fmla="*/ 27 w 393"/>
                  <a:gd name="T15" fmla="*/ 71 h 90"/>
                  <a:gd name="T16" fmla="*/ 17 w 393"/>
                  <a:gd name="T17" fmla="*/ 54 h 90"/>
                  <a:gd name="T18" fmla="*/ 10 w 393"/>
                  <a:gd name="T19" fmla="*/ 33 h 90"/>
                  <a:gd name="T20" fmla="*/ 4 w 393"/>
                  <a:gd name="T21" fmla="*/ 14 h 90"/>
                  <a:gd name="T22" fmla="*/ 2 w 393"/>
                  <a:gd name="T23" fmla="*/ 14 h 90"/>
                  <a:gd name="T24" fmla="*/ 0 w 393"/>
                  <a:gd name="T25" fmla="*/ 14 h 90"/>
                  <a:gd name="T26" fmla="*/ 389 w 393"/>
                  <a:gd name="T27" fmla="*/ 23 h 90"/>
                  <a:gd name="T28" fmla="*/ 391 w 393"/>
                  <a:gd name="T29" fmla="*/ 14 h 90"/>
                  <a:gd name="T30" fmla="*/ 393 w 393"/>
                  <a:gd name="T31" fmla="*/ 4 h 90"/>
                  <a:gd name="T32" fmla="*/ 391 w 393"/>
                  <a:gd name="T33" fmla="*/ 2 h 90"/>
                  <a:gd name="T34" fmla="*/ 389 w 393"/>
                  <a:gd name="T35" fmla="*/ 0 h 90"/>
                  <a:gd name="T36" fmla="*/ 387 w 393"/>
                  <a:gd name="T37" fmla="*/ 12 h 90"/>
                  <a:gd name="T38" fmla="*/ 385 w 393"/>
                  <a:gd name="T39" fmla="*/ 21 h 90"/>
                  <a:gd name="T40" fmla="*/ 387 w 393"/>
                  <a:gd name="T41" fmla="*/ 23 h 90"/>
                  <a:gd name="T42" fmla="*/ 389 w 393"/>
                  <a:gd name="T43" fmla="*/ 23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90"/>
                  <a:gd name="T68" fmla="*/ 393 w 393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19" name="Freeform 268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>
                  <a:gd name="T0" fmla="*/ 0 w 389"/>
                  <a:gd name="T1" fmla="*/ 15 h 91"/>
                  <a:gd name="T2" fmla="*/ 6 w 389"/>
                  <a:gd name="T3" fmla="*/ 36 h 91"/>
                  <a:gd name="T4" fmla="*/ 13 w 389"/>
                  <a:gd name="T5" fmla="*/ 55 h 91"/>
                  <a:gd name="T6" fmla="*/ 23 w 389"/>
                  <a:gd name="T7" fmla="*/ 73 h 91"/>
                  <a:gd name="T8" fmla="*/ 34 w 389"/>
                  <a:gd name="T9" fmla="*/ 91 h 91"/>
                  <a:gd name="T10" fmla="*/ 36 w 389"/>
                  <a:gd name="T11" fmla="*/ 89 h 91"/>
                  <a:gd name="T12" fmla="*/ 38 w 389"/>
                  <a:gd name="T13" fmla="*/ 89 h 91"/>
                  <a:gd name="T14" fmla="*/ 27 w 389"/>
                  <a:gd name="T15" fmla="*/ 72 h 91"/>
                  <a:gd name="T16" fmla="*/ 17 w 389"/>
                  <a:gd name="T17" fmla="*/ 55 h 91"/>
                  <a:gd name="T18" fmla="*/ 9 w 389"/>
                  <a:gd name="T19" fmla="*/ 34 h 91"/>
                  <a:gd name="T20" fmla="*/ 4 w 389"/>
                  <a:gd name="T21" fmla="*/ 13 h 91"/>
                  <a:gd name="T22" fmla="*/ 2 w 389"/>
                  <a:gd name="T23" fmla="*/ 15 h 91"/>
                  <a:gd name="T24" fmla="*/ 0 w 389"/>
                  <a:gd name="T25" fmla="*/ 15 h 91"/>
                  <a:gd name="T26" fmla="*/ 385 w 389"/>
                  <a:gd name="T27" fmla="*/ 24 h 91"/>
                  <a:gd name="T28" fmla="*/ 387 w 389"/>
                  <a:gd name="T29" fmla="*/ 13 h 91"/>
                  <a:gd name="T30" fmla="*/ 389 w 389"/>
                  <a:gd name="T31" fmla="*/ 3 h 91"/>
                  <a:gd name="T32" fmla="*/ 387 w 389"/>
                  <a:gd name="T33" fmla="*/ 1 h 91"/>
                  <a:gd name="T34" fmla="*/ 385 w 389"/>
                  <a:gd name="T35" fmla="*/ 0 h 91"/>
                  <a:gd name="T36" fmla="*/ 383 w 389"/>
                  <a:gd name="T37" fmla="*/ 11 h 91"/>
                  <a:gd name="T38" fmla="*/ 381 w 389"/>
                  <a:gd name="T39" fmla="*/ 22 h 91"/>
                  <a:gd name="T40" fmla="*/ 383 w 389"/>
                  <a:gd name="T41" fmla="*/ 22 h 91"/>
                  <a:gd name="T42" fmla="*/ 385 w 389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9"/>
                  <a:gd name="T67" fmla="*/ 0 h 91"/>
                  <a:gd name="T68" fmla="*/ 389 w 389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20" name="Freeform 269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>
                  <a:gd name="T0" fmla="*/ 0 w 385"/>
                  <a:gd name="T1" fmla="*/ 17 h 91"/>
                  <a:gd name="T2" fmla="*/ 6 w 385"/>
                  <a:gd name="T3" fmla="*/ 36 h 91"/>
                  <a:gd name="T4" fmla="*/ 13 w 385"/>
                  <a:gd name="T5" fmla="*/ 57 h 91"/>
                  <a:gd name="T6" fmla="*/ 23 w 385"/>
                  <a:gd name="T7" fmla="*/ 74 h 91"/>
                  <a:gd name="T8" fmla="*/ 34 w 385"/>
                  <a:gd name="T9" fmla="*/ 91 h 91"/>
                  <a:gd name="T10" fmla="*/ 36 w 385"/>
                  <a:gd name="T11" fmla="*/ 91 h 91"/>
                  <a:gd name="T12" fmla="*/ 40 w 385"/>
                  <a:gd name="T13" fmla="*/ 91 h 91"/>
                  <a:gd name="T14" fmla="*/ 26 w 385"/>
                  <a:gd name="T15" fmla="*/ 74 h 91"/>
                  <a:gd name="T16" fmla="*/ 17 w 385"/>
                  <a:gd name="T17" fmla="*/ 55 h 91"/>
                  <a:gd name="T18" fmla="*/ 9 w 385"/>
                  <a:gd name="T19" fmla="*/ 36 h 91"/>
                  <a:gd name="T20" fmla="*/ 4 w 385"/>
                  <a:gd name="T21" fmla="*/ 15 h 91"/>
                  <a:gd name="T22" fmla="*/ 2 w 385"/>
                  <a:gd name="T23" fmla="*/ 15 h 91"/>
                  <a:gd name="T24" fmla="*/ 0 w 385"/>
                  <a:gd name="T25" fmla="*/ 17 h 91"/>
                  <a:gd name="T26" fmla="*/ 381 w 385"/>
                  <a:gd name="T27" fmla="*/ 24 h 91"/>
                  <a:gd name="T28" fmla="*/ 383 w 385"/>
                  <a:gd name="T29" fmla="*/ 15 h 91"/>
                  <a:gd name="T30" fmla="*/ 385 w 385"/>
                  <a:gd name="T31" fmla="*/ 3 h 91"/>
                  <a:gd name="T32" fmla="*/ 383 w 385"/>
                  <a:gd name="T33" fmla="*/ 2 h 91"/>
                  <a:gd name="T34" fmla="*/ 383 w 385"/>
                  <a:gd name="T35" fmla="*/ 0 h 91"/>
                  <a:gd name="T36" fmla="*/ 379 w 385"/>
                  <a:gd name="T37" fmla="*/ 13 h 91"/>
                  <a:gd name="T38" fmla="*/ 377 w 385"/>
                  <a:gd name="T39" fmla="*/ 24 h 91"/>
                  <a:gd name="T40" fmla="*/ 379 w 385"/>
                  <a:gd name="T41" fmla="*/ 24 h 91"/>
                  <a:gd name="T42" fmla="*/ 381 w 385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5"/>
                  <a:gd name="T67" fmla="*/ 0 h 91"/>
                  <a:gd name="T68" fmla="*/ 385 w 385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21" name="Freeform 270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>
                  <a:gd name="T0" fmla="*/ 0 w 381"/>
                  <a:gd name="T1" fmla="*/ 17 h 93"/>
                  <a:gd name="T2" fmla="*/ 5 w 381"/>
                  <a:gd name="T3" fmla="*/ 38 h 93"/>
                  <a:gd name="T4" fmla="*/ 13 w 381"/>
                  <a:gd name="T5" fmla="*/ 59 h 93"/>
                  <a:gd name="T6" fmla="*/ 23 w 381"/>
                  <a:gd name="T7" fmla="*/ 76 h 93"/>
                  <a:gd name="T8" fmla="*/ 34 w 381"/>
                  <a:gd name="T9" fmla="*/ 93 h 93"/>
                  <a:gd name="T10" fmla="*/ 38 w 381"/>
                  <a:gd name="T11" fmla="*/ 93 h 93"/>
                  <a:gd name="T12" fmla="*/ 40 w 381"/>
                  <a:gd name="T13" fmla="*/ 93 h 93"/>
                  <a:gd name="T14" fmla="*/ 26 w 381"/>
                  <a:gd name="T15" fmla="*/ 76 h 93"/>
                  <a:gd name="T16" fmla="*/ 17 w 381"/>
                  <a:gd name="T17" fmla="*/ 57 h 93"/>
                  <a:gd name="T18" fmla="*/ 9 w 381"/>
                  <a:gd name="T19" fmla="*/ 38 h 93"/>
                  <a:gd name="T20" fmla="*/ 4 w 381"/>
                  <a:gd name="T21" fmla="*/ 17 h 93"/>
                  <a:gd name="T22" fmla="*/ 2 w 381"/>
                  <a:gd name="T23" fmla="*/ 17 h 93"/>
                  <a:gd name="T24" fmla="*/ 0 w 381"/>
                  <a:gd name="T25" fmla="*/ 17 h 93"/>
                  <a:gd name="T26" fmla="*/ 377 w 381"/>
                  <a:gd name="T27" fmla="*/ 26 h 93"/>
                  <a:gd name="T28" fmla="*/ 379 w 381"/>
                  <a:gd name="T29" fmla="*/ 15 h 93"/>
                  <a:gd name="T30" fmla="*/ 381 w 381"/>
                  <a:gd name="T31" fmla="*/ 4 h 93"/>
                  <a:gd name="T32" fmla="*/ 381 w 381"/>
                  <a:gd name="T33" fmla="*/ 2 h 93"/>
                  <a:gd name="T34" fmla="*/ 379 w 381"/>
                  <a:gd name="T35" fmla="*/ 0 h 93"/>
                  <a:gd name="T36" fmla="*/ 377 w 381"/>
                  <a:gd name="T37" fmla="*/ 13 h 93"/>
                  <a:gd name="T38" fmla="*/ 373 w 381"/>
                  <a:gd name="T39" fmla="*/ 26 h 93"/>
                  <a:gd name="T40" fmla="*/ 375 w 381"/>
                  <a:gd name="T41" fmla="*/ 26 h 93"/>
                  <a:gd name="T42" fmla="*/ 377 w 381"/>
                  <a:gd name="T43" fmla="*/ 26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1"/>
                  <a:gd name="T67" fmla="*/ 0 h 93"/>
                  <a:gd name="T68" fmla="*/ 381 w 381"/>
                  <a:gd name="T69" fmla="*/ 93 h 9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22" name="Freeform 271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>
                  <a:gd name="T0" fmla="*/ 0 w 379"/>
                  <a:gd name="T1" fmla="*/ 19 h 95"/>
                  <a:gd name="T2" fmla="*/ 5 w 379"/>
                  <a:gd name="T3" fmla="*/ 40 h 95"/>
                  <a:gd name="T4" fmla="*/ 13 w 379"/>
                  <a:gd name="T5" fmla="*/ 59 h 95"/>
                  <a:gd name="T6" fmla="*/ 22 w 379"/>
                  <a:gd name="T7" fmla="*/ 78 h 95"/>
                  <a:gd name="T8" fmla="*/ 36 w 379"/>
                  <a:gd name="T9" fmla="*/ 95 h 95"/>
                  <a:gd name="T10" fmla="*/ 38 w 379"/>
                  <a:gd name="T11" fmla="*/ 95 h 95"/>
                  <a:gd name="T12" fmla="*/ 39 w 379"/>
                  <a:gd name="T13" fmla="*/ 95 h 95"/>
                  <a:gd name="T14" fmla="*/ 26 w 379"/>
                  <a:gd name="T15" fmla="*/ 78 h 95"/>
                  <a:gd name="T16" fmla="*/ 17 w 379"/>
                  <a:gd name="T17" fmla="*/ 59 h 95"/>
                  <a:gd name="T18" fmla="*/ 9 w 379"/>
                  <a:gd name="T19" fmla="*/ 40 h 95"/>
                  <a:gd name="T20" fmla="*/ 2 w 379"/>
                  <a:gd name="T21" fmla="*/ 19 h 95"/>
                  <a:gd name="T22" fmla="*/ 0 w 379"/>
                  <a:gd name="T23" fmla="*/ 19 h 95"/>
                  <a:gd name="T24" fmla="*/ 0 w 379"/>
                  <a:gd name="T25" fmla="*/ 19 h 95"/>
                  <a:gd name="T26" fmla="*/ 373 w 379"/>
                  <a:gd name="T27" fmla="*/ 28 h 95"/>
                  <a:gd name="T28" fmla="*/ 375 w 379"/>
                  <a:gd name="T29" fmla="*/ 17 h 95"/>
                  <a:gd name="T30" fmla="*/ 379 w 379"/>
                  <a:gd name="T31" fmla="*/ 4 h 95"/>
                  <a:gd name="T32" fmla="*/ 377 w 379"/>
                  <a:gd name="T33" fmla="*/ 2 h 95"/>
                  <a:gd name="T34" fmla="*/ 375 w 379"/>
                  <a:gd name="T35" fmla="*/ 0 h 95"/>
                  <a:gd name="T36" fmla="*/ 373 w 379"/>
                  <a:gd name="T37" fmla="*/ 13 h 95"/>
                  <a:gd name="T38" fmla="*/ 370 w 379"/>
                  <a:gd name="T39" fmla="*/ 26 h 95"/>
                  <a:gd name="T40" fmla="*/ 371 w 379"/>
                  <a:gd name="T41" fmla="*/ 28 h 95"/>
                  <a:gd name="T42" fmla="*/ 373 w 379"/>
                  <a:gd name="T43" fmla="*/ 28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9"/>
                  <a:gd name="T67" fmla="*/ 0 h 95"/>
                  <a:gd name="T68" fmla="*/ 379 w 379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23" name="Freeform 272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>
                  <a:gd name="T0" fmla="*/ 0 w 375"/>
                  <a:gd name="T1" fmla="*/ 21 h 97"/>
                  <a:gd name="T2" fmla="*/ 5 w 375"/>
                  <a:gd name="T3" fmla="*/ 42 h 97"/>
                  <a:gd name="T4" fmla="*/ 13 w 375"/>
                  <a:gd name="T5" fmla="*/ 61 h 97"/>
                  <a:gd name="T6" fmla="*/ 22 w 375"/>
                  <a:gd name="T7" fmla="*/ 80 h 97"/>
                  <a:gd name="T8" fmla="*/ 36 w 375"/>
                  <a:gd name="T9" fmla="*/ 97 h 97"/>
                  <a:gd name="T10" fmla="*/ 37 w 375"/>
                  <a:gd name="T11" fmla="*/ 97 h 97"/>
                  <a:gd name="T12" fmla="*/ 39 w 375"/>
                  <a:gd name="T13" fmla="*/ 95 h 97"/>
                  <a:gd name="T14" fmla="*/ 26 w 375"/>
                  <a:gd name="T15" fmla="*/ 80 h 97"/>
                  <a:gd name="T16" fmla="*/ 17 w 375"/>
                  <a:gd name="T17" fmla="*/ 61 h 97"/>
                  <a:gd name="T18" fmla="*/ 9 w 375"/>
                  <a:gd name="T19" fmla="*/ 42 h 97"/>
                  <a:gd name="T20" fmla="*/ 1 w 375"/>
                  <a:gd name="T21" fmla="*/ 21 h 97"/>
                  <a:gd name="T22" fmla="*/ 0 w 375"/>
                  <a:gd name="T23" fmla="*/ 21 h 97"/>
                  <a:gd name="T24" fmla="*/ 0 w 375"/>
                  <a:gd name="T25" fmla="*/ 21 h 97"/>
                  <a:gd name="T26" fmla="*/ 369 w 375"/>
                  <a:gd name="T27" fmla="*/ 30 h 97"/>
                  <a:gd name="T28" fmla="*/ 373 w 375"/>
                  <a:gd name="T29" fmla="*/ 17 h 97"/>
                  <a:gd name="T30" fmla="*/ 375 w 375"/>
                  <a:gd name="T31" fmla="*/ 4 h 97"/>
                  <a:gd name="T32" fmla="*/ 373 w 375"/>
                  <a:gd name="T33" fmla="*/ 2 h 97"/>
                  <a:gd name="T34" fmla="*/ 371 w 375"/>
                  <a:gd name="T35" fmla="*/ 0 h 97"/>
                  <a:gd name="T36" fmla="*/ 369 w 375"/>
                  <a:gd name="T37" fmla="*/ 15 h 97"/>
                  <a:gd name="T38" fmla="*/ 366 w 375"/>
                  <a:gd name="T39" fmla="*/ 28 h 97"/>
                  <a:gd name="T40" fmla="*/ 368 w 375"/>
                  <a:gd name="T41" fmla="*/ 28 h 97"/>
                  <a:gd name="T42" fmla="*/ 369 w 375"/>
                  <a:gd name="T43" fmla="*/ 30 h 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5"/>
                  <a:gd name="T67" fmla="*/ 0 h 97"/>
                  <a:gd name="T68" fmla="*/ 375 w 375"/>
                  <a:gd name="T69" fmla="*/ 97 h 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24" name="Freeform 273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>
                  <a:gd name="T0" fmla="*/ 0 w 373"/>
                  <a:gd name="T1" fmla="*/ 23 h 99"/>
                  <a:gd name="T2" fmla="*/ 7 w 373"/>
                  <a:gd name="T3" fmla="*/ 44 h 99"/>
                  <a:gd name="T4" fmla="*/ 15 w 373"/>
                  <a:gd name="T5" fmla="*/ 63 h 99"/>
                  <a:gd name="T6" fmla="*/ 24 w 373"/>
                  <a:gd name="T7" fmla="*/ 82 h 99"/>
                  <a:gd name="T8" fmla="*/ 37 w 373"/>
                  <a:gd name="T9" fmla="*/ 99 h 99"/>
                  <a:gd name="T10" fmla="*/ 39 w 373"/>
                  <a:gd name="T11" fmla="*/ 97 h 99"/>
                  <a:gd name="T12" fmla="*/ 41 w 373"/>
                  <a:gd name="T13" fmla="*/ 97 h 99"/>
                  <a:gd name="T14" fmla="*/ 30 w 373"/>
                  <a:gd name="T15" fmla="*/ 80 h 99"/>
                  <a:gd name="T16" fmla="*/ 19 w 373"/>
                  <a:gd name="T17" fmla="*/ 63 h 99"/>
                  <a:gd name="T18" fmla="*/ 11 w 373"/>
                  <a:gd name="T19" fmla="*/ 42 h 99"/>
                  <a:gd name="T20" fmla="*/ 3 w 373"/>
                  <a:gd name="T21" fmla="*/ 23 h 99"/>
                  <a:gd name="T22" fmla="*/ 1 w 373"/>
                  <a:gd name="T23" fmla="*/ 23 h 99"/>
                  <a:gd name="T24" fmla="*/ 0 w 373"/>
                  <a:gd name="T25" fmla="*/ 23 h 99"/>
                  <a:gd name="T26" fmla="*/ 368 w 373"/>
                  <a:gd name="T27" fmla="*/ 30 h 99"/>
                  <a:gd name="T28" fmla="*/ 371 w 373"/>
                  <a:gd name="T29" fmla="*/ 17 h 99"/>
                  <a:gd name="T30" fmla="*/ 373 w 373"/>
                  <a:gd name="T31" fmla="*/ 4 h 99"/>
                  <a:gd name="T32" fmla="*/ 371 w 373"/>
                  <a:gd name="T33" fmla="*/ 2 h 99"/>
                  <a:gd name="T34" fmla="*/ 369 w 373"/>
                  <a:gd name="T35" fmla="*/ 0 h 99"/>
                  <a:gd name="T36" fmla="*/ 368 w 373"/>
                  <a:gd name="T37" fmla="*/ 15 h 99"/>
                  <a:gd name="T38" fmla="*/ 364 w 373"/>
                  <a:gd name="T39" fmla="*/ 30 h 99"/>
                  <a:gd name="T40" fmla="*/ 366 w 373"/>
                  <a:gd name="T41" fmla="*/ 30 h 99"/>
                  <a:gd name="T42" fmla="*/ 368 w 373"/>
                  <a:gd name="T43" fmla="*/ 30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3"/>
                  <a:gd name="T67" fmla="*/ 0 h 99"/>
                  <a:gd name="T68" fmla="*/ 373 w 373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25" name="Freeform 274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>
                  <a:gd name="T0" fmla="*/ 0 w 370"/>
                  <a:gd name="T1" fmla="*/ 25 h 99"/>
                  <a:gd name="T2" fmla="*/ 8 w 370"/>
                  <a:gd name="T3" fmla="*/ 46 h 99"/>
                  <a:gd name="T4" fmla="*/ 16 w 370"/>
                  <a:gd name="T5" fmla="*/ 65 h 99"/>
                  <a:gd name="T6" fmla="*/ 25 w 370"/>
                  <a:gd name="T7" fmla="*/ 84 h 99"/>
                  <a:gd name="T8" fmla="*/ 38 w 370"/>
                  <a:gd name="T9" fmla="*/ 99 h 99"/>
                  <a:gd name="T10" fmla="*/ 40 w 370"/>
                  <a:gd name="T11" fmla="*/ 99 h 99"/>
                  <a:gd name="T12" fmla="*/ 42 w 370"/>
                  <a:gd name="T13" fmla="*/ 99 h 99"/>
                  <a:gd name="T14" fmla="*/ 31 w 370"/>
                  <a:gd name="T15" fmla="*/ 82 h 99"/>
                  <a:gd name="T16" fmla="*/ 19 w 370"/>
                  <a:gd name="T17" fmla="*/ 63 h 99"/>
                  <a:gd name="T18" fmla="*/ 12 w 370"/>
                  <a:gd name="T19" fmla="*/ 44 h 99"/>
                  <a:gd name="T20" fmla="*/ 4 w 370"/>
                  <a:gd name="T21" fmla="*/ 23 h 99"/>
                  <a:gd name="T22" fmla="*/ 2 w 370"/>
                  <a:gd name="T23" fmla="*/ 25 h 99"/>
                  <a:gd name="T24" fmla="*/ 0 w 370"/>
                  <a:gd name="T25" fmla="*/ 25 h 99"/>
                  <a:gd name="T26" fmla="*/ 365 w 370"/>
                  <a:gd name="T27" fmla="*/ 32 h 99"/>
                  <a:gd name="T28" fmla="*/ 368 w 370"/>
                  <a:gd name="T29" fmla="*/ 19 h 99"/>
                  <a:gd name="T30" fmla="*/ 370 w 370"/>
                  <a:gd name="T31" fmla="*/ 4 h 99"/>
                  <a:gd name="T32" fmla="*/ 368 w 370"/>
                  <a:gd name="T33" fmla="*/ 2 h 99"/>
                  <a:gd name="T34" fmla="*/ 367 w 370"/>
                  <a:gd name="T35" fmla="*/ 0 h 99"/>
                  <a:gd name="T36" fmla="*/ 365 w 370"/>
                  <a:gd name="T37" fmla="*/ 17 h 99"/>
                  <a:gd name="T38" fmla="*/ 361 w 370"/>
                  <a:gd name="T39" fmla="*/ 32 h 99"/>
                  <a:gd name="T40" fmla="*/ 363 w 370"/>
                  <a:gd name="T41" fmla="*/ 32 h 99"/>
                  <a:gd name="T42" fmla="*/ 365 w 370"/>
                  <a:gd name="T43" fmla="*/ 32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0"/>
                  <a:gd name="T67" fmla="*/ 0 h 99"/>
                  <a:gd name="T68" fmla="*/ 370 w 370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26" name="Freeform 275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>
                  <a:gd name="T0" fmla="*/ 0 w 366"/>
                  <a:gd name="T1" fmla="*/ 27 h 101"/>
                  <a:gd name="T2" fmla="*/ 8 w 366"/>
                  <a:gd name="T3" fmla="*/ 46 h 101"/>
                  <a:gd name="T4" fmla="*/ 16 w 366"/>
                  <a:gd name="T5" fmla="*/ 67 h 101"/>
                  <a:gd name="T6" fmla="*/ 27 w 366"/>
                  <a:gd name="T7" fmla="*/ 84 h 101"/>
                  <a:gd name="T8" fmla="*/ 38 w 366"/>
                  <a:gd name="T9" fmla="*/ 101 h 101"/>
                  <a:gd name="T10" fmla="*/ 40 w 366"/>
                  <a:gd name="T11" fmla="*/ 101 h 101"/>
                  <a:gd name="T12" fmla="*/ 42 w 366"/>
                  <a:gd name="T13" fmla="*/ 101 h 101"/>
                  <a:gd name="T14" fmla="*/ 31 w 366"/>
                  <a:gd name="T15" fmla="*/ 84 h 101"/>
                  <a:gd name="T16" fmla="*/ 19 w 366"/>
                  <a:gd name="T17" fmla="*/ 65 h 101"/>
                  <a:gd name="T18" fmla="*/ 12 w 366"/>
                  <a:gd name="T19" fmla="*/ 46 h 101"/>
                  <a:gd name="T20" fmla="*/ 4 w 366"/>
                  <a:gd name="T21" fmla="*/ 25 h 101"/>
                  <a:gd name="T22" fmla="*/ 2 w 366"/>
                  <a:gd name="T23" fmla="*/ 25 h 101"/>
                  <a:gd name="T24" fmla="*/ 0 w 366"/>
                  <a:gd name="T25" fmla="*/ 27 h 101"/>
                  <a:gd name="T26" fmla="*/ 361 w 366"/>
                  <a:gd name="T27" fmla="*/ 34 h 101"/>
                  <a:gd name="T28" fmla="*/ 365 w 366"/>
                  <a:gd name="T29" fmla="*/ 19 h 101"/>
                  <a:gd name="T30" fmla="*/ 366 w 366"/>
                  <a:gd name="T31" fmla="*/ 4 h 101"/>
                  <a:gd name="T32" fmla="*/ 365 w 366"/>
                  <a:gd name="T33" fmla="*/ 2 h 101"/>
                  <a:gd name="T34" fmla="*/ 363 w 366"/>
                  <a:gd name="T35" fmla="*/ 0 h 101"/>
                  <a:gd name="T36" fmla="*/ 361 w 366"/>
                  <a:gd name="T37" fmla="*/ 17 h 101"/>
                  <a:gd name="T38" fmla="*/ 357 w 366"/>
                  <a:gd name="T39" fmla="*/ 34 h 101"/>
                  <a:gd name="T40" fmla="*/ 359 w 366"/>
                  <a:gd name="T41" fmla="*/ 34 h 101"/>
                  <a:gd name="T42" fmla="*/ 361 w 366"/>
                  <a:gd name="T43" fmla="*/ 34 h 1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6"/>
                  <a:gd name="T67" fmla="*/ 0 h 101"/>
                  <a:gd name="T68" fmla="*/ 366 w 366"/>
                  <a:gd name="T69" fmla="*/ 101 h 1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27" name="Freeform 276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>
                  <a:gd name="T0" fmla="*/ 0 w 363"/>
                  <a:gd name="T1" fmla="*/ 27 h 103"/>
                  <a:gd name="T2" fmla="*/ 8 w 363"/>
                  <a:gd name="T3" fmla="*/ 48 h 103"/>
                  <a:gd name="T4" fmla="*/ 15 w 363"/>
                  <a:gd name="T5" fmla="*/ 67 h 103"/>
                  <a:gd name="T6" fmla="*/ 27 w 363"/>
                  <a:gd name="T7" fmla="*/ 86 h 103"/>
                  <a:gd name="T8" fmla="*/ 38 w 363"/>
                  <a:gd name="T9" fmla="*/ 103 h 103"/>
                  <a:gd name="T10" fmla="*/ 40 w 363"/>
                  <a:gd name="T11" fmla="*/ 103 h 103"/>
                  <a:gd name="T12" fmla="*/ 42 w 363"/>
                  <a:gd name="T13" fmla="*/ 101 h 103"/>
                  <a:gd name="T14" fmla="*/ 31 w 363"/>
                  <a:gd name="T15" fmla="*/ 86 h 103"/>
                  <a:gd name="T16" fmla="*/ 19 w 363"/>
                  <a:gd name="T17" fmla="*/ 67 h 103"/>
                  <a:gd name="T18" fmla="*/ 12 w 363"/>
                  <a:gd name="T19" fmla="*/ 48 h 103"/>
                  <a:gd name="T20" fmla="*/ 4 w 363"/>
                  <a:gd name="T21" fmla="*/ 27 h 103"/>
                  <a:gd name="T22" fmla="*/ 2 w 363"/>
                  <a:gd name="T23" fmla="*/ 27 h 103"/>
                  <a:gd name="T24" fmla="*/ 0 w 363"/>
                  <a:gd name="T25" fmla="*/ 27 h 103"/>
                  <a:gd name="T26" fmla="*/ 357 w 363"/>
                  <a:gd name="T27" fmla="*/ 36 h 103"/>
                  <a:gd name="T28" fmla="*/ 361 w 363"/>
                  <a:gd name="T29" fmla="*/ 21 h 103"/>
                  <a:gd name="T30" fmla="*/ 363 w 363"/>
                  <a:gd name="T31" fmla="*/ 4 h 103"/>
                  <a:gd name="T32" fmla="*/ 361 w 363"/>
                  <a:gd name="T33" fmla="*/ 2 h 103"/>
                  <a:gd name="T34" fmla="*/ 359 w 363"/>
                  <a:gd name="T35" fmla="*/ 0 h 103"/>
                  <a:gd name="T36" fmla="*/ 357 w 363"/>
                  <a:gd name="T37" fmla="*/ 19 h 103"/>
                  <a:gd name="T38" fmla="*/ 353 w 363"/>
                  <a:gd name="T39" fmla="*/ 36 h 103"/>
                  <a:gd name="T40" fmla="*/ 355 w 363"/>
                  <a:gd name="T41" fmla="*/ 36 h 103"/>
                  <a:gd name="T42" fmla="*/ 357 w 363"/>
                  <a:gd name="T43" fmla="*/ 36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3"/>
                  <a:gd name="T67" fmla="*/ 0 h 103"/>
                  <a:gd name="T68" fmla="*/ 363 w 363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28" name="Freeform 277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>
                  <a:gd name="T0" fmla="*/ 0 w 359"/>
                  <a:gd name="T1" fmla="*/ 29 h 105"/>
                  <a:gd name="T2" fmla="*/ 8 w 359"/>
                  <a:gd name="T3" fmla="*/ 50 h 105"/>
                  <a:gd name="T4" fmla="*/ 15 w 359"/>
                  <a:gd name="T5" fmla="*/ 69 h 105"/>
                  <a:gd name="T6" fmla="*/ 27 w 359"/>
                  <a:gd name="T7" fmla="*/ 88 h 105"/>
                  <a:gd name="T8" fmla="*/ 38 w 359"/>
                  <a:gd name="T9" fmla="*/ 105 h 105"/>
                  <a:gd name="T10" fmla="*/ 40 w 359"/>
                  <a:gd name="T11" fmla="*/ 103 h 105"/>
                  <a:gd name="T12" fmla="*/ 42 w 359"/>
                  <a:gd name="T13" fmla="*/ 103 h 105"/>
                  <a:gd name="T14" fmla="*/ 30 w 359"/>
                  <a:gd name="T15" fmla="*/ 86 h 105"/>
                  <a:gd name="T16" fmla="*/ 19 w 359"/>
                  <a:gd name="T17" fmla="*/ 69 h 105"/>
                  <a:gd name="T18" fmla="*/ 12 w 359"/>
                  <a:gd name="T19" fmla="*/ 50 h 105"/>
                  <a:gd name="T20" fmla="*/ 4 w 359"/>
                  <a:gd name="T21" fmla="*/ 29 h 105"/>
                  <a:gd name="T22" fmla="*/ 2 w 359"/>
                  <a:gd name="T23" fmla="*/ 29 h 105"/>
                  <a:gd name="T24" fmla="*/ 0 w 359"/>
                  <a:gd name="T25" fmla="*/ 29 h 105"/>
                  <a:gd name="T26" fmla="*/ 353 w 359"/>
                  <a:gd name="T27" fmla="*/ 38 h 105"/>
                  <a:gd name="T28" fmla="*/ 357 w 359"/>
                  <a:gd name="T29" fmla="*/ 21 h 105"/>
                  <a:gd name="T30" fmla="*/ 359 w 359"/>
                  <a:gd name="T31" fmla="*/ 4 h 105"/>
                  <a:gd name="T32" fmla="*/ 357 w 359"/>
                  <a:gd name="T33" fmla="*/ 2 h 105"/>
                  <a:gd name="T34" fmla="*/ 355 w 359"/>
                  <a:gd name="T35" fmla="*/ 0 h 105"/>
                  <a:gd name="T36" fmla="*/ 353 w 359"/>
                  <a:gd name="T37" fmla="*/ 19 h 105"/>
                  <a:gd name="T38" fmla="*/ 349 w 359"/>
                  <a:gd name="T39" fmla="*/ 38 h 105"/>
                  <a:gd name="T40" fmla="*/ 349 w 359"/>
                  <a:gd name="T41" fmla="*/ 38 h 105"/>
                  <a:gd name="T42" fmla="*/ 349 w 359"/>
                  <a:gd name="T43" fmla="*/ 38 h 105"/>
                  <a:gd name="T44" fmla="*/ 351 w 359"/>
                  <a:gd name="T45" fmla="*/ 38 h 105"/>
                  <a:gd name="T46" fmla="*/ 353 w 359"/>
                  <a:gd name="T47" fmla="*/ 38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9"/>
                  <a:gd name="T73" fmla="*/ 0 h 105"/>
                  <a:gd name="T74" fmla="*/ 359 w 359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29" name="Freeform 278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>
                  <a:gd name="T0" fmla="*/ 0 w 355"/>
                  <a:gd name="T1" fmla="*/ 30 h 104"/>
                  <a:gd name="T2" fmla="*/ 8 w 355"/>
                  <a:gd name="T3" fmla="*/ 51 h 104"/>
                  <a:gd name="T4" fmla="*/ 15 w 355"/>
                  <a:gd name="T5" fmla="*/ 70 h 104"/>
                  <a:gd name="T6" fmla="*/ 27 w 355"/>
                  <a:gd name="T7" fmla="*/ 89 h 104"/>
                  <a:gd name="T8" fmla="*/ 38 w 355"/>
                  <a:gd name="T9" fmla="*/ 104 h 104"/>
                  <a:gd name="T10" fmla="*/ 40 w 355"/>
                  <a:gd name="T11" fmla="*/ 104 h 104"/>
                  <a:gd name="T12" fmla="*/ 42 w 355"/>
                  <a:gd name="T13" fmla="*/ 104 h 104"/>
                  <a:gd name="T14" fmla="*/ 30 w 355"/>
                  <a:gd name="T15" fmla="*/ 87 h 104"/>
                  <a:gd name="T16" fmla="*/ 19 w 355"/>
                  <a:gd name="T17" fmla="*/ 70 h 104"/>
                  <a:gd name="T18" fmla="*/ 11 w 355"/>
                  <a:gd name="T19" fmla="*/ 49 h 104"/>
                  <a:gd name="T20" fmla="*/ 4 w 355"/>
                  <a:gd name="T21" fmla="*/ 30 h 104"/>
                  <a:gd name="T22" fmla="*/ 2 w 355"/>
                  <a:gd name="T23" fmla="*/ 30 h 104"/>
                  <a:gd name="T24" fmla="*/ 0 w 355"/>
                  <a:gd name="T25" fmla="*/ 30 h 104"/>
                  <a:gd name="T26" fmla="*/ 349 w 355"/>
                  <a:gd name="T27" fmla="*/ 39 h 104"/>
                  <a:gd name="T28" fmla="*/ 353 w 355"/>
                  <a:gd name="T29" fmla="*/ 22 h 104"/>
                  <a:gd name="T30" fmla="*/ 355 w 355"/>
                  <a:gd name="T31" fmla="*/ 3 h 104"/>
                  <a:gd name="T32" fmla="*/ 353 w 355"/>
                  <a:gd name="T33" fmla="*/ 1 h 104"/>
                  <a:gd name="T34" fmla="*/ 351 w 355"/>
                  <a:gd name="T35" fmla="*/ 0 h 104"/>
                  <a:gd name="T36" fmla="*/ 349 w 355"/>
                  <a:gd name="T37" fmla="*/ 20 h 104"/>
                  <a:gd name="T38" fmla="*/ 345 w 355"/>
                  <a:gd name="T39" fmla="*/ 37 h 104"/>
                  <a:gd name="T40" fmla="*/ 347 w 355"/>
                  <a:gd name="T41" fmla="*/ 37 h 104"/>
                  <a:gd name="T42" fmla="*/ 347 w 355"/>
                  <a:gd name="T43" fmla="*/ 39 h 104"/>
                  <a:gd name="T44" fmla="*/ 349 w 355"/>
                  <a:gd name="T45" fmla="*/ 39 h 104"/>
                  <a:gd name="T46" fmla="*/ 349 w 355"/>
                  <a:gd name="T47" fmla="*/ 39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5"/>
                  <a:gd name="T73" fmla="*/ 0 h 104"/>
                  <a:gd name="T74" fmla="*/ 355 w 355"/>
                  <a:gd name="T75" fmla="*/ 104 h 1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30" name="Freeform 279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>
                  <a:gd name="T0" fmla="*/ 0 w 351"/>
                  <a:gd name="T1" fmla="*/ 32 h 106"/>
                  <a:gd name="T2" fmla="*/ 8 w 351"/>
                  <a:gd name="T3" fmla="*/ 53 h 106"/>
                  <a:gd name="T4" fmla="*/ 15 w 351"/>
                  <a:gd name="T5" fmla="*/ 72 h 106"/>
                  <a:gd name="T6" fmla="*/ 26 w 351"/>
                  <a:gd name="T7" fmla="*/ 89 h 106"/>
                  <a:gd name="T8" fmla="*/ 38 w 351"/>
                  <a:gd name="T9" fmla="*/ 106 h 106"/>
                  <a:gd name="T10" fmla="*/ 40 w 351"/>
                  <a:gd name="T11" fmla="*/ 106 h 106"/>
                  <a:gd name="T12" fmla="*/ 44 w 351"/>
                  <a:gd name="T13" fmla="*/ 106 h 106"/>
                  <a:gd name="T14" fmla="*/ 30 w 351"/>
                  <a:gd name="T15" fmla="*/ 89 h 106"/>
                  <a:gd name="T16" fmla="*/ 19 w 351"/>
                  <a:gd name="T17" fmla="*/ 72 h 106"/>
                  <a:gd name="T18" fmla="*/ 11 w 351"/>
                  <a:gd name="T19" fmla="*/ 51 h 106"/>
                  <a:gd name="T20" fmla="*/ 4 w 351"/>
                  <a:gd name="T21" fmla="*/ 30 h 106"/>
                  <a:gd name="T22" fmla="*/ 2 w 351"/>
                  <a:gd name="T23" fmla="*/ 32 h 106"/>
                  <a:gd name="T24" fmla="*/ 0 w 351"/>
                  <a:gd name="T25" fmla="*/ 32 h 106"/>
                  <a:gd name="T26" fmla="*/ 345 w 351"/>
                  <a:gd name="T27" fmla="*/ 41 h 106"/>
                  <a:gd name="T28" fmla="*/ 349 w 351"/>
                  <a:gd name="T29" fmla="*/ 22 h 106"/>
                  <a:gd name="T30" fmla="*/ 351 w 351"/>
                  <a:gd name="T31" fmla="*/ 3 h 106"/>
                  <a:gd name="T32" fmla="*/ 349 w 351"/>
                  <a:gd name="T33" fmla="*/ 2 h 106"/>
                  <a:gd name="T34" fmla="*/ 349 w 351"/>
                  <a:gd name="T35" fmla="*/ 0 h 106"/>
                  <a:gd name="T36" fmla="*/ 345 w 351"/>
                  <a:gd name="T37" fmla="*/ 21 h 106"/>
                  <a:gd name="T38" fmla="*/ 341 w 351"/>
                  <a:gd name="T39" fmla="*/ 39 h 106"/>
                  <a:gd name="T40" fmla="*/ 343 w 351"/>
                  <a:gd name="T41" fmla="*/ 39 h 106"/>
                  <a:gd name="T42" fmla="*/ 345 w 351"/>
                  <a:gd name="T43" fmla="*/ 41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51"/>
                  <a:gd name="T67" fmla="*/ 0 h 106"/>
                  <a:gd name="T68" fmla="*/ 351 w 351"/>
                  <a:gd name="T69" fmla="*/ 106 h 1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31" name="Freeform 280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>
                  <a:gd name="T0" fmla="*/ 0 w 347"/>
                  <a:gd name="T1" fmla="*/ 34 h 108"/>
                  <a:gd name="T2" fmla="*/ 7 w 347"/>
                  <a:gd name="T3" fmla="*/ 53 h 108"/>
                  <a:gd name="T4" fmla="*/ 15 w 347"/>
                  <a:gd name="T5" fmla="*/ 74 h 108"/>
                  <a:gd name="T6" fmla="*/ 26 w 347"/>
                  <a:gd name="T7" fmla="*/ 91 h 108"/>
                  <a:gd name="T8" fmla="*/ 38 w 347"/>
                  <a:gd name="T9" fmla="*/ 108 h 108"/>
                  <a:gd name="T10" fmla="*/ 42 w 347"/>
                  <a:gd name="T11" fmla="*/ 108 h 108"/>
                  <a:gd name="T12" fmla="*/ 43 w 347"/>
                  <a:gd name="T13" fmla="*/ 106 h 108"/>
                  <a:gd name="T14" fmla="*/ 30 w 347"/>
                  <a:gd name="T15" fmla="*/ 91 h 108"/>
                  <a:gd name="T16" fmla="*/ 19 w 347"/>
                  <a:gd name="T17" fmla="*/ 72 h 108"/>
                  <a:gd name="T18" fmla="*/ 11 w 347"/>
                  <a:gd name="T19" fmla="*/ 53 h 108"/>
                  <a:gd name="T20" fmla="*/ 4 w 347"/>
                  <a:gd name="T21" fmla="*/ 32 h 108"/>
                  <a:gd name="T22" fmla="*/ 2 w 347"/>
                  <a:gd name="T23" fmla="*/ 34 h 108"/>
                  <a:gd name="T24" fmla="*/ 0 w 347"/>
                  <a:gd name="T25" fmla="*/ 34 h 108"/>
                  <a:gd name="T26" fmla="*/ 341 w 347"/>
                  <a:gd name="T27" fmla="*/ 41 h 108"/>
                  <a:gd name="T28" fmla="*/ 345 w 347"/>
                  <a:gd name="T29" fmla="*/ 24 h 108"/>
                  <a:gd name="T30" fmla="*/ 347 w 347"/>
                  <a:gd name="T31" fmla="*/ 4 h 108"/>
                  <a:gd name="T32" fmla="*/ 347 w 347"/>
                  <a:gd name="T33" fmla="*/ 2 h 108"/>
                  <a:gd name="T34" fmla="*/ 345 w 347"/>
                  <a:gd name="T35" fmla="*/ 0 h 108"/>
                  <a:gd name="T36" fmla="*/ 341 w 347"/>
                  <a:gd name="T37" fmla="*/ 23 h 108"/>
                  <a:gd name="T38" fmla="*/ 337 w 347"/>
                  <a:gd name="T39" fmla="*/ 41 h 108"/>
                  <a:gd name="T40" fmla="*/ 339 w 347"/>
                  <a:gd name="T41" fmla="*/ 41 h 108"/>
                  <a:gd name="T42" fmla="*/ 341 w 347"/>
                  <a:gd name="T43" fmla="*/ 41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7"/>
                  <a:gd name="T67" fmla="*/ 0 h 108"/>
                  <a:gd name="T68" fmla="*/ 347 w 347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32" name="Freeform 281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>
                  <a:gd name="T0" fmla="*/ 0 w 345"/>
                  <a:gd name="T1" fmla="*/ 34 h 110"/>
                  <a:gd name="T2" fmla="*/ 7 w 345"/>
                  <a:gd name="T3" fmla="*/ 55 h 110"/>
                  <a:gd name="T4" fmla="*/ 15 w 345"/>
                  <a:gd name="T5" fmla="*/ 76 h 110"/>
                  <a:gd name="T6" fmla="*/ 26 w 345"/>
                  <a:gd name="T7" fmla="*/ 93 h 110"/>
                  <a:gd name="T8" fmla="*/ 40 w 345"/>
                  <a:gd name="T9" fmla="*/ 110 h 110"/>
                  <a:gd name="T10" fmla="*/ 41 w 345"/>
                  <a:gd name="T11" fmla="*/ 108 h 110"/>
                  <a:gd name="T12" fmla="*/ 43 w 345"/>
                  <a:gd name="T13" fmla="*/ 108 h 110"/>
                  <a:gd name="T14" fmla="*/ 30 w 345"/>
                  <a:gd name="T15" fmla="*/ 93 h 110"/>
                  <a:gd name="T16" fmla="*/ 19 w 345"/>
                  <a:gd name="T17" fmla="*/ 74 h 110"/>
                  <a:gd name="T18" fmla="*/ 11 w 345"/>
                  <a:gd name="T19" fmla="*/ 55 h 110"/>
                  <a:gd name="T20" fmla="*/ 4 w 345"/>
                  <a:gd name="T21" fmla="*/ 34 h 110"/>
                  <a:gd name="T22" fmla="*/ 2 w 345"/>
                  <a:gd name="T23" fmla="*/ 34 h 110"/>
                  <a:gd name="T24" fmla="*/ 0 w 345"/>
                  <a:gd name="T25" fmla="*/ 34 h 110"/>
                  <a:gd name="T26" fmla="*/ 337 w 345"/>
                  <a:gd name="T27" fmla="*/ 43 h 110"/>
                  <a:gd name="T28" fmla="*/ 341 w 345"/>
                  <a:gd name="T29" fmla="*/ 25 h 110"/>
                  <a:gd name="T30" fmla="*/ 345 w 345"/>
                  <a:gd name="T31" fmla="*/ 4 h 110"/>
                  <a:gd name="T32" fmla="*/ 343 w 345"/>
                  <a:gd name="T33" fmla="*/ 2 h 110"/>
                  <a:gd name="T34" fmla="*/ 341 w 345"/>
                  <a:gd name="T35" fmla="*/ 0 h 110"/>
                  <a:gd name="T36" fmla="*/ 337 w 345"/>
                  <a:gd name="T37" fmla="*/ 23 h 110"/>
                  <a:gd name="T38" fmla="*/ 334 w 345"/>
                  <a:gd name="T39" fmla="*/ 43 h 110"/>
                  <a:gd name="T40" fmla="*/ 335 w 345"/>
                  <a:gd name="T41" fmla="*/ 43 h 110"/>
                  <a:gd name="T42" fmla="*/ 337 w 345"/>
                  <a:gd name="T43" fmla="*/ 43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5"/>
                  <a:gd name="T67" fmla="*/ 0 h 110"/>
                  <a:gd name="T68" fmla="*/ 345 w 345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33" name="Freeform 282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>
                  <a:gd name="T0" fmla="*/ 0 w 341"/>
                  <a:gd name="T1" fmla="*/ 34 h 108"/>
                  <a:gd name="T2" fmla="*/ 7 w 341"/>
                  <a:gd name="T3" fmla="*/ 55 h 108"/>
                  <a:gd name="T4" fmla="*/ 15 w 341"/>
                  <a:gd name="T5" fmla="*/ 74 h 108"/>
                  <a:gd name="T6" fmla="*/ 26 w 341"/>
                  <a:gd name="T7" fmla="*/ 93 h 108"/>
                  <a:gd name="T8" fmla="*/ 39 w 341"/>
                  <a:gd name="T9" fmla="*/ 108 h 108"/>
                  <a:gd name="T10" fmla="*/ 41 w 341"/>
                  <a:gd name="T11" fmla="*/ 108 h 108"/>
                  <a:gd name="T12" fmla="*/ 43 w 341"/>
                  <a:gd name="T13" fmla="*/ 108 h 108"/>
                  <a:gd name="T14" fmla="*/ 30 w 341"/>
                  <a:gd name="T15" fmla="*/ 91 h 108"/>
                  <a:gd name="T16" fmla="*/ 19 w 341"/>
                  <a:gd name="T17" fmla="*/ 74 h 108"/>
                  <a:gd name="T18" fmla="*/ 11 w 341"/>
                  <a:gd name="T19" fmla="*/ 55 h 108"/>
                  <a:gd name="T20" fmla="*/ 3 w 341"/>
                  <a:gd name="T21" fmla="*/ 34 h 108"/>
                  <a:gd name="T22" fmla="*/ 2 w 341"/>
                  <a:gd name="T23" fmla="*/ 34 h 108"/>
                  <a:gd name="T24" fmla="*/ 0 w 341"/>
                  <a:gd name="T25" fmla="*/ 34 h 108"/>
                  <a:gd name="T26" fmla="*/ 333 w 341"/>
                  <a:gd name="T27" fmla="*/ 43 h 108"/>
                  <a:gd name="T28" fmla="*/ 337 w 341"/>
                  <a:gd name="T29" fmla="*/ 25 h 108"/>
                  <a:gd name="T30" fmla="*/ 341 w 341"/>
                  <a:gd name="T31" fmla="*/ 2 h 108"/>
                  <a:gd name="T32" fmla="*/ 339 w 341"/>
                  <a:gd name="T33" fmla="*/ 0 h 108"/>
                  <a:gd name="T34" fmla="*/ 337 w 341"/>
                  <a:gd name="T35" fmla="*/ 0 h 108"/>
                  <a:gd name="T36" fmla="*/ 335 w 341"/>
                  <a:gd name="T37" fmla="*/ 23 h 108"/>
                  <a:gd name="T38" fmla="*/ 330 w 341"/>
                  <a:gd name="T39" fmla="*/ 43 h 108"/>
                  <a:gd name="T40" fmla="*/ 332 w 341"/>
                  <a:gd name="T41" fmla="*/ 43 h 108"/>
                  <a:gd name="T42" fmla="*/ 333 w 341"/>
                  <a:gd name="T43" fmla="*/ 43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1"/>
                  <a:gd name="T67" fmla="*/ 0 h 108"/>
                  <a:gd name="T68" fmla="*/ 341 w 341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34" name="Freeform 283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>
                  <a:gd name="T0" fmla="*/ 0 w 337"/>
                  <a:gd name="T1" fmla="*/ 36 h 110"/>
                  <a:gd name="T2" fmla="*/ 7 w 337"/>
                  <a:gd name="T3" fmla="*/ 57 h 110"/>
                  <a:gd name="T4" fmla="*/ 15 w 337"/>
                  <a:gd name="T5" fmla="*/ 76 h 110"/>
                  <a:gd name="T6" fmla="*/ 26 w 337"/>
                  <a:gd name="T7" fmla="*/ 95 h 110"/>
                  <a:gd name="T8" fmla="*/ 39 w 337"/>
                  <a:gd name="T9" fmla="*/ 110 h 110"/>
                  <a:gd name="T10" fmla="*/ 41 w 337"/>
                  <a:gd name="T11" fmla="*/ 110 h 110"/>
                  <a:gd name="T12" fmla="*/ 43 w 337"/>
                  <a:gd name="T13" fmla="*/ 110 h 110"/>
                  <a:gd name="T14" fmla="*/ 30 w 337"/>
                  <a:gd name="T15" fmla="*/ 93 h 110"/>
                  <a:gd name="T16" fmla="*/ 18 w 337"/>
                  <a:gd name="T17" fmla="*/ 76 h 110"/>
                  <a:gd name="T18" fmla="*/ 11 w 337"/>
                  <a:gd name="T19" fmla="*/ 55 h 110"/>
                  <a:gd name="T20" fmla="*/ 3 w 337"/>
                  <a:gd name="T21" fmla="*/ 36 h 110"/>
                  <a:gd name="T22" fmla="*/ 1 w 337"/>
                  <a:gd name="T23" fmla="*/ 36 h 110"/>
                  <a:gd name="T24" fmla="*/ 0 w 337"/>
                  <a:gd name="T25" fmla="*/ 36 h 110"/>
                  <a:gd name="T26" fmla="*/ 330 w 337"/>
                  <a:gd name="T27" fmla="*/ 45 h 110"/>
                  <a:gd name="T28" fmla="*/ 333 w 337"/>
                  <a:gd name="T29" fmla="*/ 25 h 110"/>
                  <a:gd name="T30" fmla="*/ 337 w 337"/>
                  <a:gd name="T31" fmla="*/ 2 h 110"/>
                  <a:gd name="T32" fmla="*/ 335 w 337"/>
                  <a:gd name="T33" fmla="*/ 2 h 110"/>
                  <a:gd name="T34" fmla="*/ 333 w 337"/>
                  <a:gd name="T35" fmla="*/ 0 h 110"/>
                  <a:gd name="T36" fmla="*/ 331 w 337"/>
                  <a:gd name="T37" fmla="*/ 23 h 110"/>
                  <a:gd name="T38" fmla="*/ 326 w 337"/>
                  <a:gd name="T39" fmla="*/ 45 h 110"/>
                  <a:gd name="T40" fmla="*/ 328 w 337"/>
                  <a:gd name="T41" fmla="*/ 45 h 110"/>
                  <a:gd name="T42" fmla="*/ 330 w 337"/>
                  <a:gd name="T43" fmla="*/ 45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7"/>
                  <a:gd name="T67" fmla="*/ 0 h 110"/>
                  <a:gd name="T68" fmla="*/ 337 w 337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35" name="Freeform 284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>
                  <a:gd name="T0" fmla="*/ 0 w 334"/>
                  <a:gd name="T1" fmla="*/ 38 h 112"/>
                  <a:gd name="T2" fmla="*/ 8 w 334"/>
                  <a:gd name="T3" fmla="*/ 59 h 112"/>
                  <a:gd name="T4" fmla="*/ 16 w 334"/>
                  <a:gd name="T5" fmla="*/ 78 h 112"/>
                  <a:gd name="T6" fmla="*/ 27 w 334"/>
                  <a:gd name="T7" fmla="*/ 95 h 112"/>
                  <a:gd name="T8" fmla="*/ 40 w 334"/>
                  <a:gd name="T9" fmla="*/ 112 h 112"/>
                  <a:gd name="T10" fmla="*/ 42 w 334"/>
                  <a:gd name="T11" fmla="*/ 112 h 112"/>
                  <a:gd name="T12" fmla="*/ 44 w 334"/>
                  <a:gd name="T13" fmla="*/ 110 h 112"/>
                  <a:gd name="T14" fmla="*/ 31 w 334"/>
                  <a:gd name="T15" fmla="*/ 95 h 112"/>
                  <a:gd name="T16" fmla="*/ 19 w 334"/>
                  <a:gd name="T17" fmla="*/ 76 h 112"/>
                  <a:gd name="T18" fmla="*/ 12 w 334"/>
                  <a:gd name="T19" fmla="*/ 57 h 112"/>
                  <a:gd name="T20" fmla="*/ 4 w 334"/>
                  <a:gd name="T21" fmla="*/ 36 h 112"/>
                  <a:gd name="T22" fmla="*/ 2 w 334"/>
                  <a:gd name="T23" fmla="*/ 38 h 112"/>
                  <a:gd name="T24" fmla="*/ 0 w 334"/>
                  <a:gd name="T25" fmla="*/ 38 h 112"/>
                  <a:gd name="T26" fmla="*/ 327 w 334"/>
                  <a:gd name="T27" fmla="*/ 47 h 112"/>
                  <a:gd name="T28" fmla="*/ 332 w 334"/>
                  <a:gd name="T29" fmla="*/ 27 h 112"/>
                  <a:gd name="T30" fmla="*/ 334 w 334"/>
                  <a:gd name="T31" fmla="*/ 4 h 112"/>
                  <a:gd name="T32" fmla="*/ 332 w 334"/>
                  <a:gd name="T33" fmla="*/ 2 h 112"/>
                  <a:gd name="T34" fmla="*/ 330 w 334"/>
                  <a:gd name="T35" fmla="*/ 0 h 112"/>
                  <a:gd name="T36" fmla="*/ 329 w 334"/>
                  <a:gd name="T37" fmla="*/ 25 h 112"/>
                  <a:gd name="T38" fmla="*/ 323 w 334"/>
                  <a:gd name="T39" fmla="*/ 47 h 112"/>
                  <a:gd name="T40" fmla="*/ 325 w 334"/>
                  <a:gd name="T41" fmla="*/ 47 h 112"/>
                  <a:gd name="T42" fmla="*/ 327 w 334"/>
                  <a:gd name="T43" fmla="*/ 47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4"/>
                  <a:gd name="T67" fmla="*/ 0 h 112"/>
                  <a:gd name="T68" fmla="*/ 334 w 334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36" name="Freeform 285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>
                  <a:gd name="T0" fmla="*/ 0 w 330"/>
                  <a:gd name="T1" fmla="*/ 40 h 114"/>
                  <a:gd name="T2" fmla="*/ 8 w 330"/>
                  <a:gd name="T3" fmla="*/ 59 h 114"/>
                  <a:gd name="T4" fmla="*/ 15 w 330"/>
                  <a:gd name="T5" fmla="*/ 80 h 114"/>
                  <a:gd name="T6" fmla="*/ 27 w 330"/>
                  <a:gd name="T7" fmla="*/ 97 h 114"/>
                  <a:gd name="T8" fmla="*/ 40 w 330"/>
                  <a:gd name="T9" fmla="*/ 114 h 114"/>
                  <a:gd name="T10" fmla="*/ 42 w 330"/>
                  <a:gd name="T11" fmla="*/ 112 h 114"/>
                  <a:gd name="T12" fmla="*/ 44 w 330"/>
                  <a:gd name="T13" fmla="*/ 112 h 114"/>
                  <a:gd name="T14" fmla="*/ 31 w 330"/>
                  <a:gd name="T15" fmla="*/ 97 h 114"/>
                  <a:gd name="T16" fmla="*/ 19 w 330"/>
                  <a:gd name="T17" fmla="*/ 78 h 114"/>
                  <a:gd name="T18" fmla="*/ 12 w 330"/>
                  <a:gd name="T19" fmla="*/ 59 h 114"/>
                  <a:gd name="T20" fmla="*/ 4 w 330"/>
                  <a:gd name="T21" fmla="*/ 38 h 114"/>
                  <a:gd name="T22" fmla="*/ 2 w 330"/>
                  <a:gd name="T23" fmla="*/ 38 h 114"/>
                  <a:gd name="T24" fmla="*/ 0 w 330"/>
                  <a:gd name="T25" fmla="*/ 40 h 114"/>
                  <a:gd name="T26" fmla="*/ 323 w 330"/>
                  <a:gd name="T27" fmla="*/ 49 h 114"/>
                  <a:gd name="T28" fmla="*/ 328 w 330"/>
                  <a:gd name="T29" fmla="*/ 27 h 114"/>
                  <a:gd name="T30" fmla="*/ 330 w 330"/>
                  <a:gd name="T31" fmla="*/ 4 h 114"/>
                  <a:gd name="T32" fmla="*/ 328 w 330"/>
                  <a:gd name="T33" fmla="*/ 2 h 114"/>
                  <a:gd name="T34" fmla="*/ 327 w 330"/>
                  <a:gd name="T35" fmla="*/ 0 h 114"/>
                  <a:gd name="T36" fmla="*/ 327 w 330"/>
                  <a:gd name="T37" fmla="*/ 0 h 114"/>
                  <a:gd name="T38" fmla="*/ 327 w 330"/>
                  <a:gd name="T39" fmla="*/ 0 h 114"/>
                  <a:gd name="T40" fmla="*/ 325 w 330"/>
                  <a:gd name="T41" fmla="*/ 25 h 114"/>
                  <a:gd name="T42" fmla="*/ 319 w 330"/>
                  <a:gd name="T43" fmla="*/ 49 h 114"/>
                  <a:gd name="T44" fmla="*/ 321 w 330"/>
                  <a:gd name="T45" fmla="*/ 49 h 114"/>
                  <a:gd name="T46" fmla="*/ 323 w 330"/>
                  <a:gd name="T47" fmla="*/ 49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0"/>
                  <a:gd name="T73" fmla="*/ 0 h 114"/>
                  <a:gd name="T74" fmla="*/ 330 w 330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37" name="Freeform 286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>
                  <a:gd name="T0" fmla="*/ 0 w 326"/>
                  <a:gd name="T1" fmla="*/ 40 h 114"/>
                  <a:gd name="T2" fmla="*/ 8 w 326"/>
                  <a:gd name="T3" fmla="*/ 61 h 114"/>
                  <a:gd name="T4" fmla="*/ 15 w 326"/>
                  <a:gd name="T5" fmla="*/ 80 h 114"/>
                  <a:gd name="T6" fmla="*/ 27 w 326"/>
                  <a:gd name="T7" fmla="*/ 99 h 114"/>
                  <a:gd name="T8" fmla="*/ 40 w 326"/>
                  <a:gd name="T9" fmla="*/ 114 h 114"/>
                  <a:gd name="T10" fmla="*/ 42 w 326"/>
                  <a:gd name="T11" fmla="*/ 114 h 114"/>
                  <a:gd name="T12" fmla="*/ 44 w 326"/>
                  <a:gd name="T13" fmla="*/ 114 h 114"/>
                  <a:gd name="T14" fmla="*/ 31 w 326"/>
                  <a:gd name="T15" fmla="*/ 97 h 114"/>
                  <a:gd name="T16" fmla="*/ 19 w 326"/>
                  <a:gd name="T17" fmla="*/ 80 h 114"/>
                  <a:gd name="T18" fmla="*/ 12 w 326"/>
                  <a:gd name="T19" fmla="*/ 61 h 114"/>
                  <a:gd name="T20" fmla="*/ 4 w 326"/>
                  <a:gd name="T21" fmla="*/ 40 h 114"/>
                  <a:gd name="T22" fmla="*/ 2 w 326"/>
                  <a:gd name="T23" fmla="*/ 40 h 114"/>
                  <a:gd name="T24" fmla="*/ 0 w 326"/>
                  <a:gd name="T25" fmla="*/ 40 h 114"/>
                  <a:gd name="T26" fmla="*/ 319 w 326"/>
                  <a:gd name="T27" fmla="*/ 51 h 114"/>
                  <a:gd name="T28" fmla="*/ 325 w 326"/>
                  <a:gd name="T29" fmla="*/ 29 h 114"/>
                  <a:gd name="T30" fmla="*/ 326 w 326"/>
                  <a:gd name="T31" fmla="*/ 4 h 114"/>
                  <a:gd name="T32" fmla="*/ 325 w 326"/>
                  <a:gd name="T33" fmla="*/ 2 h 114"/>
                  <a:gd name="T34" fmla="*/ 323 w 326"/>
                  <a:gd name="T35" fmla="*/ 0 h 114"/>
                  <a:gd name="T36" fmla="*/ 323 w 326"/>
                  <a:gd name="T37" fmla="*/ 0 h 114"/>
                  <a:gd name="T38" fmla="*/ 323 w 326"/>
                  <a:gd name="T39" fmla="*/ 0 h 114"/>
                  <a:gd name="T40" fmla="*/ 323 w 326"/>
                  <a:gd name="T41" fmla="*/ 2 h 114"/>
                  <a:gd name="T42" fmla="*/ 323 w 326"/>
                  <a:gd name="T43" fmla="*/ 2 h 114"/>
                  <a:gd name="T44" fmla="*/ 321 w 326"/>
                  <a:gd name="T45" fmla="*/ 27 h 114"/>
                  <a:gd name="T46" fmla="*/ 315 w 326"/>
                  <a:gd name="T47" fmla="*/ 51 h 114"/>
                  <a:gd name="T48" fmla="*/ 317 w 326"/>
                  <a:gd name="T49" fmla="*/ 51 h 114"/>
                  <a:gd name="T50" fmla="*/ 319 w 326"/>
                  <a:gd name="T51" fmla="*/ 51 h 1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6"/>
                  <a:gd name="T79" fmla="*/ 0 h 114"/>
                  <a:gd name="T80" fmla="*/ 326 w 326"/>
                  <a:gd name="T81" fmla="*/ 114 h 1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38" name="Freeform 287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>
                  <a:gd name="T0" fmla="*/ 323 w 323"/>
                  <a:gd name="T1" fmla="*/ 4 h 116"/>
                  <a:gd name="T2" fmla="*/ 323 w 323"/>
                  <a:gd name="T3" fmla="*/ 4 h 116"/>
                  <a:gd name="T4" fmla="*/ 323 w 323"/>
                  <a:gd name="T5" fmla="*/ 4 h 116"/>
                  <a:gd name="T6" fmla="*/ 321 w 323"/>
                  <a:gd name="T7" fmla="*/ 2 h 116"/>
                  <a:gd name="T8" fmla="*/ 321 w 323"/>
                  <a:gd name="T9" fmla="*/ 2 h 116"/>
                  <a:gd name="T10" fmla="*/ 319 w 323"/>
                  <a:gd name="T11" fmla="*/ 0 h 116"/>
                  <a:gd name="T12" fmla="*/ 319 w 323"/>
                  <a:gd name="T13" fmla="*/ 0 h 116"/>
                  <a:gd name="T14" fmla="*/ 319 w 323"/>
                  <a:gd name="T15" fmla="*/ 2 h 116"/>
                  <a:gd name="T16" fmla="*/ 319 w 323"/>
                  <a:gd name="T17" fmla="*/ 4 h 116"/>
                  <a:gd name="T18" fmla="*/ 317 w 323"/>
                  <a:gd name="T19" fmla="*/ 17 h 116"/>
                  <a:gd name="T20" fmla="*/ 317 w 323"/>
                  <a:gd name="T21" fmla="*/ 29 h 116"/>
                  <a:gd name="T22" fmla="*/ 313 w 323"/>
                  <a:gd name="T23" fmla="*/ 42 h 116"/>
                  <a:gd name="T24" fmla="*/ 311 w 323"/>
                  <a:gd name="T25" fmla="*/ 53 h 116"/>
                  <a:gd name="T26" fmla="*/ 313 w 323"/>
                  <a:gd name="T27" fmla="*/ 53 h 116"/>
                  <a:gd name="T28" fmla="*/ 315 w 323"/>
                  <a:gd name="T29" fmla="*/ 53 h 116"/>
                  <a:gd name="T30" fmla="*/ 321 w 323"/>
                  <a:gd name="T31" fmla="*/ 29 h 116"/>
                  <a:gd name="T32" fmla="*/ 323 w 323"/>
                  <a:gd name="T33" fmla="*/ 4 h 116"/>
                  <a:gd name="T34" fmla="*/ 0 w 323"/>
                  <a:gd name="T35" fmla="*/ 42 h 116"/>
                  <a:gd name="T36" fmla="*/ 8 w 323"/>
                  <a:gd name="T37" fmla="*/ 63 h 116"/>
                  <a:gd name="T38" fmla="*/ 15 w 323"/>
                  <a:gd name="T39" fmla="*/ 82 h 116"/>
                  <a:gd name="T40" fmla="*/ 27 w 323"/>
                  <a:gd name="T41" fmla="*/ 101 h 116"/>
                  <a:gd name="T42" fmla="*/ 40 w 323"/>
                  <a:gd name="T43" fmla="*/ 116 h 116"/>
                  <a:gd name="T44" fmla="*/ 42 w 323"/>
                  <a:gd name="T45" fmla="*/ 116 h 116"/>
                  <a:gd name="T46" fmla="*/ 44 w 323"/>
                  <a:gd name="T47" fmla="*/ 114 h 116"/>
                  <a:gd name="T48" fmla="*/ 30 w 323"/>
                  <a:gd name="T49" fmla="*/ 99 h 116"/>
                  <a:gd name="T50" fmla="*/ 19 w 323"/>
                  <a:gd name="T51" fmla="*/ 82 h 116"/>
                  <a:gd name="T52" fmla="*/ 11 w 323"/>
                  <a:gd name="T53" fmla="*/ 63 h 116"/>
                  <a:gd name="T54" fmla="*/ 4 w 323"/>
                  <a:gd name="T55" fmla="*/ 42 h 116"/>
                  <a:gd name="T56" fmla="*/ 2 w 323"/>
                  <a:gd name="T57" fmla="*/ 42 h 116"/>
                  <a:gd name="T58" fmla="*/ 0 w 323"/>
                  <a:gd name="T59" fmla="*/ 42 h 1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23"/>
                  <a:gd name="T91" fmla="*/ 0 h 116"/>
                  <a:gd name="T92" fmla="*/ 323 w 323"/>
                  <a:gd name="T93" fmla="*/ 116 h 1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39" name="Freeform 288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>
                  <a:gd name="T0" fmla="*/ 319 w 319"/>
                  <a:gd name="T1" fmla="*/ 5 h 117"/>
                  <a:gd name="T2" fmla="*/ 319 w 319"/>
                  <a:gd name="T3" fmla="*/ 5 h 117"/>
                  <a:gd name="T4" fmla="*/ 319 w 319"/>
                  <a:gd name="T5" fmla="*/ 3 h 117"/>
                  <a:gd name="T6" fmla="*/ 317 w 319"/>
                  <a:gd name="T7" fmla="*/ 1 h 117"/>
                  <a:gd name="T8" fmla="*/ 315 w 319"/>
                  <a:gd name="T9" fmla="*/ 0 h 117"/>
                  <a:gd name="T10" fmla="*/ 315 w 319"/>
                  <a:gd name="T11" fmla="*/ 3 h 117"/>
                  <a:gd name="T12" fmla="*/ 315 w 319"/>
                  <a:gd name="T13" fmla="*/ 5 h 117"/>
                  <a:gd name="T14" fmla="*/ 313 w 319"/>
                  <a:gd name="T15" fmla="*/ 18 h 117"/>
                  <a:gd name="T16" fmla="*/ 313 w 319"/>
                  <a:gd name="T17" fmla="*/ 30 h 117"/>
                  <a:gd name="T18" fmla="*/ 309 w 319"/>
                  <a:gd name="T19" fmla="*/ 43 h 117"/>
                  <a:gd name="T20" fmla="*/ 307 w 319"/>
                  <a:gd name="T21" fmla="*/ 54 h 117"/>
                  <a:gd name="T22" fmla="*/ 309 w 319"/>
                  <a:gd name="T23" fmla="*/ 54 h 117"/>
                  <a:gd name="T24" fmla="*/ 311 w 319"/>
                  <a:gd name="T25" fmla="*/ 54 h 117"/>
                  <a:gd name="T26" fmla="*/ 317 w 319"/>
                  <a:gd name="T27" fmla="*/ 30 h 117"/>
                  <a:gd name="T28" fmla="*/ 319 w 319"/>
                  <a:gd name="T29" fmla="*/ 5 h 117"/>
                  <a:gd name="T30" fmla="*/ 0 w 319"/>
                  <a:gd name="T31" fmla="*/ 43 h 117"/>
                  <a:gd name="T32" fmla="*/ 8 w 319"/>
                  <a:gd name="T33" fmla="*/ 64 h 117"/>
                  <a:gd name="T34" fmla="*/ 15 w 319"/>
                  <a:gd name="T35" fmla="*/ 83 h 117"/>
                  <a:gd name="T36" fmla="*/ 27 w 319"/>
                  <a:gd name="T37" fmla="*/ 100 h 117"/>
                  <a:gd name="T38" fmla="*/ 40 w 319"/>
                  <a:gd name="T39" fmla="*/ 117 h 117"/>
                  <a:gd name="T40" fmla="*/ 42 w 319"/>
                  <a:gd name="T41" fmla="*/ 115 h 117"/>
                  <a:gd name="T42" fmla="*/ 44 w 319"/>
                  <a:gd name="T43" fmla="*/ 115 h 117"/>
                  <a:gd name="T44" fmla="*/ 30 w 319"/>
                  <a:gd name="T45" fmla="*/ 100 h 117"/>
                  <a:gd name="T46" fmla="*/ 19 w 319"/>
                  <a:gd name="T47" fmla="*/ 81 h 117"/>
                  <a:gd name="T48" fmla="*/ 9 w 319"/>
                  <a:gd name="T49" fmla="*/ 62 h 117"/>
                  <a:gd name="T50" fmla="*/ 4 w 319"/>
                  <a:gd name="T51" fmla="*/ 43 h 117"/>
                  <a:gd name="T52" fmla="*/ 2 w 319"/>
                  <a:gd name="T53" fmla="*/ 43 h 117"/>
                  <a:gd name="T54" fmla="*/ 0 w 319"/>
                  <a:gd name="T55" fmla="*/ 43 h 1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9"/>
                  <a:gd name="T85" fmla="*/ 0 h 117"/>
                  <a:gd name="T86" fmla="*/ 319 w 319"/>
                  <a:gd name="T87" fmla="*/ 117 h 11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40" name="Freeform 289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>
                  <a:gd name="T0" fmla="*/ 315 w 315"/>
                  <a:gd name="T1" fmla="*/ 7 h 117"/>
                  <a:gd name="T2" fmla="*/ 315 w 315"/>
                  <a:gd name="T3" fmla="*/ 5 h 117"/>
                  <a:gd name="T4" fmla="*/ 315 w 315"/>
                  <a:gd name="T5" fmla="*/ 3 h 117"/>
                  <a:gd name="T6" fmla="*/ 313 w 315"/>
                  <a:gd name="T7" fmla="*/ 2 h 117"/>
                  <a:gd name="T8" fmla="*/ 311 w 315"/>
                  <a:gd name="T9" fmla="*/ 0 h 117"/>
                  <a:gd name="T10" fmla="*/ 311 w 315"/>
                  <a:gd name="T11" fmla="*/ 3 h 117"/>
                  <a:gd name="T12" fmla="*/ 311 w 315"/>
                  <a:gd name="T13" fmla="*/ 7 h 117"/>
                  <a:gd name="T14" fmla="*/ 309 w 315"/>
                  <a:gd name="T15" fmla="*/ 20 h 117"/>
                  <a:gd name="T16" fmla="*/ 309 w 315"/>
                  <a:gd name="T17" fmla="*/ 32 h 117"/>
                  <a:gd name="T18" fmla="*/ 305 w 315"/>
                  <a:gd name="T19" fmla="*/ 45 h 117"/>
                  <a:gd name="T20" fmla="*/ 303 w 315"/>
                  <a:gd name="T21" fmla="*/ 56 h 117"/>
                  <a:gd name="T22" fmla="*/ 305 w 315"/>
                  <a:gd name="T23" fmla="*/ 56 h 117"/>
                  <a:gd name="T24" fmla="*/ 307 w 315"/>
                  <a:gd name="T25" fmla="*/ 56 h 117"/>
                  <a:gd name="T26" fmla="*/ 309 w 315"/>
                  <a:gd name="T27" fmla="*/ 45 h 117"/>
                  <a:gd name="T28" fmla="*/ 313 w 315"/>
                  <a:gd name="T29" fmla="*/ 32 h 117"/>
                  <a:gd name="T30" fmla="*/ 313 w 315"/>
                  <a:gd name="T31" fmla="*/ 20 h 117"/>
                  <a:gd name="T32" fmla="*/ 315 w 315"/>
                  <a:gd name="T33" fmla="*/ 7 h 117"/>
                  <a:gd name="T34" fmla="*/ 0 w 315"/>
                  <a:gd name="T35" fmla="*/ 45 h 117"/>
                  <a:gd name="T36" fmla="*/ 7 w 315"/>
                  <a:gd name="T37" fmla="*/ 66 h 117"/>
                  <a:gd name="T38" fmla="*/ 15 w 315"/>
                  <a:gd name="T39" fmla="*/ 85 h 117"/>
                  <a:gd name="T40" fmla="*/ 26 w 315"/>
                  <a:gd name="T41" fmla="*/ 102 h 117"/>
                  <a:gd name="T42" fmla="*/ 40 w 315"/>
                  <a:gd name="T43" fmla="*/ 117 h 117"/>
                  <a:gd name="T44" fmla="*/ 42 w 315"/>
                  <a:gd name="T45" fmla="*/ 117 h 117"/>
                  <a:gd name="T46" fmla="*/ 44 w 315"/>
                  <a:gd name="T47" fmla="*/ 117 h 117"/>
                  <a:gd name="T48" fmla="*/ 30 w 315"/>
                  <a:gd name="T49" fmla="*/ 100 h 117"/>
                  <a:gd name="T50" fmla="*/ 19 w 315"/>
                  <a:gd name="T51" fmla="*/ 83 h 117"/>
                  <a:gd name="T52" fmla="*/ 9 w 315"/>
                  <a:gd name="T53" fmla="*/ 64 h 117"/>
                  <a:gd name="T54" fmla="*/ 4 w 315"/>
                  <a:gd name="T55" fmla="*/ 43 h 117"/>
                  <a:gd name="T56" fmla="*/ 2 w 315"/>
                  <a:gd name="T57" fmla="*/ 45 h 117"/>
                  <a:gd name="T58" fmla="*/ 0 w 315"/>
                  <a:gd name="T59" fmla="*/ 45 h 1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5"/>
                  <a:gd name="T91" fmla="*/ 0 h 117"/>
                  <a:gd name="T92" fmla="*/ 315 w 315"/>
                  <a:gd name="T93" fmla="*/ 117 h 11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41" name="Freeform 290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>
                  <a:gd name="T0" fmla="*/ 311 w 311"/>
                  <a:gd name="T1" fmla="*/ 9 h 119"/>
                  <a:gd name="T2" fmla="*/ 311 w 311"/>
                  <a:gd name="T3" fmla="*/ 7 h 119"/>
                  <a:gd name="T4" fmla="*/ 311 w 311"/>
                  <a:gd name="T5" fmla="*/ 4 h 119"/>
                  <a:gd name="T6" fmla="*/ 309 w 311"/>
                  <a:gd name="T7" fmla="*/ 2 h 119"/>
                  <a:gd name="T8" fmla="*/ 307 w 311"/>
                  <a:gd name="T9" fmla="*/ 0 h 119"/>
                  <a:gd name="T10" fmla="*/ 307 w 311"/>
                  <a:gd name="T11" fmla="*/ 5 h 119"/>
                  <a:gd name="T12" fmla="*/ 307 w 311"/>
                  <a:gd name="T13" fmla="*/ 9 h 119"/>
                  <a:gd name="T14" fmla="*/ 305 w 311"/>
                  <a:gd name="T15" fmla="*/ 22 h 119"/>
                  <a:gd name="T16" fmla="*/ 305 w 311"/>
                  <a:gd name="T17" fmla="*/ 34 h 119"/>
                  <a:gd name="T18" fmla="*/ 301 w 311"/>
                  <a:gd name="T19" fmla="*/ 47 h 119"/>
                  <a:gd name="T20" fmla="*/ 300 w 311"/>
                  <a:gd name="T21" fmla="*/ 58 h 119"/>
                  <a:gd name="T22" fmla="*/ 301 w 311"/>
                  <a:gd name="T23" fmla="*/ 58 h 119"/>
                  <a:gd name="T24" fmla="*/ 303 w 311"/>
                  <a:gd name="T25" fmla="*/ 58 h 119"/>
                  <a:gd name="T26" fmla="*/ 305 w 311"/>
                  <a:gd name="T27" fmla="*/ 47 h 119"/>
                  <a:gd name="T28" fmla="*/ 309 w 311"/>
                  <a:gd name="T29" fmla="*/ 34 h 119"/>
                  <a:gd name="T30" fmla="*/ 309 w 311"/>
                  <a:gd name="T31" fmla="*/ 22 h 119"/>
                  <a:gd name="T32" fmla="*/ 311 w 311"/>
                  <a:gd name="T33" fmla="*/ 9 h 119"/>
                  <a:gd name="T34" fmla="*/ 0 w 311"/>
                  <a:gd name="T35" fmla="*/ 47 h 119"/>
                  <a:gd name="T36" fmla="*/ 5 w 311"/>
                  <a:gd name="T37" fmla="*/ 66 h 119"/>
                  <a:gd name="T38" fmla="*/ 15 w 311"/>
                  <a:gd name="T39" fmla="*/ 85 h 119"/>
                  <a:gd name="T40" fmla="*/ 26 w 311"/>
                  <a:gd name="T41" fmla="*/ 104 h 119"/>
                  <a:gd name="T42" fmla="*/ 40 w 311"/>
                  <a:gd name="T43" fmla="*/ 119 h 119"/>
                  <a:gd name="T44" fmla="*/ 42 w 311"/>
                  <a:gd name="T45" fmla="*/ 119 h 119"/>
                  <a:gd name="T46" fmla="*/ 43 w 311"/>
                  <a:gd name="T47" fmla="*/ 117 h 119"/>
                  <a:gd name="T48" fmla="*/ 30 w 311"/>
                  <a:gd name="T49" fmla="*/ 102 h 119"/>
                  <a:gd name="T50" fmla="*/ 19 w 311"/>
                  <a:gd name="T51" fmla="*/ 85 h 119"/>
                  <a:gd name="T52" fmla="*/ 9 w 311"/>
                  <a:gd name="T53" fmla="*/ 66 h 119"/>
                  <a:gd name="T54" fmla="*/ 4 w 311"/>
                  <a:gd name="T55" fmla="*/ 45 h 119"/>
                  <a:gd name="T56" fmla="*/ 4 w 311"/>
                  <a:gd name="T57" fmla="*/ 45 h 119"/>
                  <a:gd name="T58" fmla="*/ 4 w 311"/>
                  <a:gd name="T59" fmla="*/ 45 h 119"/>
                  <a:gd name="T60" fmla="*/ 2 w 311"/>
                  <a:gd name="T61" fmla="*/ 45 h 119"/>
                  <a:gd name="T62" fmla="*/ 0 w 311"/>
                  <a:gd name="T63" fmla="*/ 47 h 1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119"/>
                  <a:gd name="T98" fmla="*/ 311 w 311"/>
                  <a:gd name="T99" fmla="*/ 119 h 1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42" name="Freeform 291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>
                  <a:gd name="T0" fmla="*/ 307 w 307"/>
                  <a:gd name="T1" fmla="*/ 11 h 121"/>
                  <a:gd name="T2" fmla="*/ 307 w 307"/>
                  <a:gd name="T3" fmla="*/ 7 h 121"/>
                  <a:gd name="T4" fmla="*/ 307 w 307"/>
                  <a:gd name="T5" fmla="*/ 4 h 121"/>
                  <a:gd name="T6" fmla="*/ 305 w 307"/>
                  <a:gd name="T7" fmla="*/ 2 h 121"/>
                  <a:gd name="T8" fmla="*/ 301 w 307"/>
                  <a:gd name="T9" fmla="*/ 0 h 121"/>
                  <a:gd name="T10" fmla="*/ 303 w 307"/>
                  <a:gd name="T11" fmla="*/ 6 h 121"/>
                  <a:gd name="T12" fmla="*/ 303 w 307"/>
                  <a:gd name="T13" fmla="*/ 11 h 121"/>
                  <a:gd name="T14" fmla="*/ 301 w 307"/>
                  <a:gd name="T15" fmla="*/ 24 h 121"/>
                  <a:gd name="T16" fmla="*/ 301 w 307"/>
                  <a:gd name="T17" fmla="*/ 36 h 121"/>
                  <a:gd name="T18" fmla="*/ 298 w 307"/>
                  <a:gd name="T19" fmla="*/ 49 h 121"/>
                  <a:gd name="T20" fmla="*/ 296 w 307"/>
                  <a:gd name="T21" fmla="*/ 60 h 121"/>
                  <a:gd name="T22" fmla="*/ 298 w 307"/>
                  <a:gd name="T23" fmla="*/ 60 h 121"/>
                  <a:gd name="T24" fmla="*/ 299 w 307"/>
                  <a:gd name="T25" fmla="*/ 60 h 121"/>
                  <a:gd name="T26" fmla="*/ 301 w 307"/>
                  <a:gd name="T27" fmla="*/ 49 h 121"/>
                  <a:gd name="T28" fmla="*/ 305 w 307"/>
                  <a:gd name="T29" fmla="*/ 36 h 121"/>
                  <a:gd name="T30" fmla="*/ 305 w 307"/>
                  <a:gd name="T31" fmla="*/ 24 h 121"/>
                  <a:gd name="T32" fmla="*/ 307 w 307"/>
                  <a:gd name="T33" fmla="*/ 11 h 121"/>
                  <a:gd name="T34" fmla="*/ 0 w 307"/>
                  <a:gd name="T35" fmla="*/ 47 h 121"/>
                  <a:gd name="T36" fmla="*/ 5 w 307"/>
                  <a:gd name="T37" fmla="*/ 68 h 121"/>
                  <a:gd name="T38" fmla="*/ 15 w 307"/>
                  <a:gd name="T39" fmla="*/ 87 h 121"/>
                  <a:gd name="T40" fmla="*/ 26 w 307"/>
                  <a:gd name="T41" fmla="*/ 104 h 121"/>
                  <a:gd name="T42" fmla="*/ 40 w 307"/>
                  <a:gd name="T43" fmla="*/ 121 h 121"/>
                  <a:gd name="T44" fmla="*/ 41 w 307"/>
                  <a:gd name="T45" fmla="*/ 119 h 121"/>
                  <a:gd name="T46" fmla="*/ 45 w 307"/>
                  <a:gd name="T47" fmla="*/ 119 h 121"/>
                  <a:gd name="T48" fmla="*/ 30 w 307"/>
                  <a:gd name="T49" fmla="*/ 104 h 121"/>
                  <a:gd name="T50" fmla="*/ 19 w 307"/>
                  <a:gd name="T51" fmla="*/ 87 h 121"/>
                  <a:gd name="T52" fmla="*/ 9 w 307"/>
                  <a:gd name="T53" fmla="*/ 66 h 121"/>
                  <a:gd name="T54" fmla="*/ 3 w 307"/>
                  <a:gd name="T55" fmla="*/ 47 h 121"/>
                  <a:gd name="T56" fmla="*/ 2 w 307"/>
                  <a:gd name="T57" fmla="*/ 47 h 121"/>
                  <a:gd name="T58" fmla="*/ 2 w 307"/>
                  <a:gd name="T59" fmla="*/ 47 h 121"/>
                  <a:gd name="T60" fmla="*/ 0 w 307"/>
                  <a:gd name="T61" fmla="*/ 47 h 121"/>
                  <a:gd name="T62" fmla="*/ 0 w 307"/>
                  <a:gd name="T63" fmla="*/ 47 h 1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7"/>
                  <a:gd name="T97" fmla="*/ 0 h 121"/>
                  <a:gd name="T98" fmla="*/ 307 w 307"/>
                  <a:gd name="T99" fmla="*/ 121 h 1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43" name="Freeform 292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>
                  <a:gd name="T0" fmla="*/ 303 w 303"/>
                  <a:gd name="T1" fmla="*/ 13 h 121"/>
                  <a:gd name="T2" fmla="*/ 303 w 303"/>
                  <a:gd name="T3" fmla="*/ 9 h 121"/>
                  <a:gd name="T4" fmla="*/ 303 w 303"/>
                  <a:gd name="T5" fmla="*/ 4 h 121"/>
                  <a:gd name="T6" fmla="*/ 299 w 303"/>
                  <a:gd name="T7" fmla="*/ 2 h 121"/>
                  <a:gd name="T8" fmla="*/ 297 w 303"/>
                  <a:gd name="T9" fmla="*/ 0 h 121"/>
                  <a:gd name="T10" fmla="*/ 299 w 303"/>
                  <a:gd name="T11" fmla="*/ 8 h 121"/>
                  <a:gd name="T12" fmla="*/ 299 w 303"/>
                  <a:gd name="T13" fmla="*/ 13 h 121"/>
                  <a:gd name="T14" fmla="*/ 299 w 303"/>
                  <a:gd name="T15" fmla="*/ 13 h 121"/>
                  <a:gd name="T16" fmla="*/ 299 w 303"/>
                  <a:gd name="T17" fmla="*/ 15 h 121"/>
                  <a:gd name="T18" fmla="*/ 299 w 303"/>
                  <a:gd name="T19" fmla="*/ 15 h 121"/>
                  <a:gd name="T20" fmla="*/ 299 w 303"/>
                  <a:gd name="T21" fmla="*/ 15 h 121"/>
                  <a:gd name="T22" fmla="*/ 299 w 303"/>
                  <a:gd name="T23" fmla="*/ 15 h 121"/>
                  <a:gd name="T24" fmla="*/ 299 w 303"/>
                  <a:gd name="T25" fmla="*/ 15 h 121"/>
                  <a:gd name="T26" fmla="*/ 297 w 303"/>
                  <a:gd name="T27" fmla="*/ 26 h 121"/>
                  <a:gd name="T28" fmla="*/ 297 w 303"/>
                  <a:gd name="T29" fmla="*/ 40 h 121"/>
                  <a:gd name="T30" fmla="*/ 294 w 303"/>
                  <a:gd name="T31" fmla="*/ 51 h 121"/>
                  <a:gd name="T32" fmla="*/ 292 w 303"/>
                  <a:gd name="T33" fmla="*/ 62 h 121"/>
                  <a:gd name="T34" fmla="*/ 294 w 303"/>
                  <a:gd name="T35" fmla="*/ 62 h 121"/>
                  <a:gd name="T36" fmla="*/ 296 w 303"/>
                  <a:gd name="T37" fmla="*/ 62 h 121"/>
                  <a:gd name="T38" fmla="*/ 297 w 303"/>
                  <a:gd name="T39" fmla="*/ 51 h 121"/>
                  <a:gd name="T40" fmla="*/ 301 w 303"/>
                  <a:gd name="T41" fmla="*/ 38 h 121"/>
                  <a:gd name="T42" fmla="*/ 301 w 303"/>
                  <a:gd name="T43" fmla="*/ 26 h 121"/>
                  <a:gd name="T44" fmla="*/ 303 w 303"/>
                  <a:gd name="T45" fmla="*/ 13 h 121"/>
                  <a:gd name="T46" fmla="*/ 0 w 303"/>
                  <a:gd name="T47" fmla="*/ 49 h 121"/>
                  <a:gd name="T48" fmla="*/ 5 w 303"/>
                  <a:gd name="T49" fmla="*/ 70 h 121"/>
                  <a:gd name="T50" fmla="*/ 15 w 303"/>
                  <a:gd name="T51" fmla="*/ 89 h 121"/>
                  <a:gd name="T52" fmla="*/ 26 w 303"/>
                  <a:gd name="T53" fmla="*/ 106 h 121"/>
                  <a:gd name="T54" fmla="*/ 39 w 303"/>
                  <a:gd name="T55" fmla="*/ 121 h 121"/>
                  <a:gd name="T56" fmla="*/ 41 w 303"/>
                  <a:gd name="T57" fmla="*/ 121 h 121"/>
                  <a:gd name="T58" fmla="*/ 43 w 303"/>
                  <a:gd name="T59" fmla="*/ 121 h 121"/>
                  <a:gd name="T60" fmla="*/ 43 w 303"/>
                  <a:gd name="T61" fmla="*/ 121 h 121"/>
                  <a:gd name="T62" fmla="*/ 45 w 303"/>
                  <a:gd name="T63" fmla="*/ 121 h 121"/>
                  <a:gd name="T64" fmla="*/ 30 w 303"/>
                  <a:gd name="T65" fmla="*/ 104 h 121"/>
                  <a:gd name="T66" fmla="*/ 19 w 303"/>
                  <a:gd name="T67" fmla="*/ 87 h 121"/>
                  <a:gd name="T68" fmla="*/ 9 w 303"/>
                  <a:gd name="T69" fmla="*/ 68 h 121"/>
                  <a:gd name="T70" fmla="*/ 3 w 303"/>
                  <a:gd name="T71" fmla="*/ 47 h 121"/>
                  <a:gd name="T72" fmla="*/ 1 w 303"/>
                  <a:gd name="T73" fmla="*/ 49 h 121"/>
                  <a:gd name="T74" fmla="*/ 0 w 303"/>
                  <a:gd name="T75" fmla="*/ 49 h 1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121"/>
                  <a:gd name="T116" fmla="*/ 303 w 303"/>
                  <a:gd name="T117" fmla="*/ 121 h 1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44" name="Freeform 293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>
                  <a:gd name="T0" fmla="*/ 300 w 300"/>
                  <a:gd name="T1" fmla="*/ 15 h 123"/>
                  <a:gd name="T2" fmla="*/ 300 w 300"/>
                  <a:gd name="T3" fmla="*/ 10 h 123"/>
                  <a:gd name="T4" fmla="*/ 298 w 300"/>
                  <a:gd name="T5" fmla="*/ 4 h 123"/>
                  <a:gd name="T6" fmla="*/ 296 w 300"/>
                  <a:gd name="T7" fmla="*/ 2 h 123"/>
                  <a:gd name="T8" fmla="*/ 295 w 300"/>
                  <a:gd name="T9" fmla="*/ 0 h 123"/>
                  <a:gd name="T10" fmla="*/ 296 w 300"/>
                  <a:gd name="T11" fmla="*/ 8 h 123"/>
                  <a:gd name="T12" fmla="*/ 296 w 300"/>
                  <a:gd name="T13" fmla="*/ 15 h 123"/>
                  <a:gd name="T14" fmla="*/ 296 w 300"/>
                  <a:gd name="T15" fmla="*/ 15 h 123"/>
                  <a:gd name="T16" fmla="*/ 298 w 300"/>
                  <a:gd name="T17" fmla="*/ 17 h 123"/>
                  <a:gd name="T18" fmla="*/ 296 w 300"/>
                  <a:gd name="T19" fmla="*/ 17 h 123"/>
                  <a:gd name="T20" fmla="*/ 296 w 300"/>
                  <a:gd name="T21" fmla="*/ 17 h 123"/>
                  <a:gd name="T22" fmla="*/ 295 w 300"/>
                  <a:gd name="T23" fmla="*/ 28 h 123"/>
                  <a:gd name="T24" fmla="*/ 295 w 300"/>
                  <a:gd name="T25" fmla="*/ 42 h 123"/>
                  <a:gd name="T26" fmla="*/ 291 w 300"/>
                  <a:gd name="T27" fmla="*/ 53 h 123"/>
                  <a:gd name="T28" fmla="*/ 287 w 300"/>
                  <a:gd name="T29" fmla="*/ 64 h 123"/>
                  <a:gd name="T30" fmla="*/ 289 w 300"/>
                  <a:gd name="T31" fmla="*/ 64 h 123"/>
                  <a:gd name="T32" fmla="*/ 293 w 300"/>
                  <a:gd name="T33" fmla="*/ 64 h 123"/>
                  <a:gd name="T34" fmla="*/ 295 w 300"/>
                  <a:gd name="T35" fmla="*/ 53 h 123"/>
                  <a:gd name="T36" fmla="*/ 298 w 300"/>
                  <a:gd name="T37" fmla="*/ 40 h 123"/>
                  <a:gd name="T38" fmla="*/ 298 w 300"/>
                  <a:gd name="T39" fmla="*/ 28 h 123"/>
                  <a:gd name="T40" fmla="*/ 300 w 300"/>
                  <a:gd name="T41" fmla="*/ 15 h 123"/>
                  <a:gd name="T42" fmla="*/ 0 w 300"/>
                  <a:gd name="T43" fmla="*/ 51 h 123"/>
                  <a:gd name="T44" fmla="*/ 6 w 300"/>
                  <a:gd name="T45" fmla="*/ 70 h 123"/>
                  <a:gd name="T46" fmla="*/ 16 w 300"/>
                  <a:gd name="T47" fmla="*/ 91 h 123"/>
                  <a:gd name="T48" fmla="*/ 27 w 300"/>
                  <a:gd name="T49" fmla="*/ 108 h 123"/>
                  <a:gd name="T50" fmla="*/ 42 w 300"/>
                  <a:gd name="T51" fmla="*/ 123 h 123"/>
                  <a:gd name="T52" fmla="*/ 42 w 300"/>
                  <a:gd name="T53" fmla="*/ 123 h 123"/>
                  <a:gd name="T54" fmla="*/ 42 w 300"/>
                  <a:gd name="T55" fmla="*/ 123 h 123"/>
                  <a:gd name="T56" fmla="*/ 44 w 300"/>
                  <a:gd name="T57" fmla="*/ 123 h 123"/>
                  <a:gd name="T58" fmla="*/ 46 w 300"/>
                  <a:gd name="T59" fmla="*/ 121 h 123"/>
                  <a:gd name="T60" fmla="*/ 31 w 300"/>
                  <a:gd name="T61" fmla="*/ 106 h 123"/>
                  <a:gd name="T62" fmla="*/ 19 w 300"/>
                  <a:gd name="T63" fmla="*/ 89 h 123"/>
                  <a:gd name="T64" fmla="*/ 10 w 300"/>
                  <a:gd name="T65" fmla="*/ 70 h 123"/>
                  <a:gd name="T66" fmla="*/ 4 w 300"/>
                  <a:gd name="T67" fmla="*/ 49 h 123"/>
                  <a:gd name="T68" fmla="*/ 2 w 300"/>
                  <a:gd name="T69" fmla="*/ 49 h 123"/>
                  <a:gd name="T70" fmla="*/ 0 w 300"/>
                  <a:gd name="T71" fmla="*/ 51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0"/>
                  <a:gd name="T109" fmla="*/ 0 h 123"/>
                  <a:gd name="T110" fmla="*/ 300 w 300"/>
                  <a:gd name="T111" fmla="*/ 123 h 1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45" name="Freeform 294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>
                  <a:gd name="T0" fmla="*/ 296 w 296"/>
                  <a:gd name="T1" fmla="*/ 17 h 125"/>
                  <a:gd name="T2" fmla="*/ 296 w 296"/>
                  <a:gd name="T3" fmla="*/ 12 h 125"/>
                  <a:gd name="T4" fmla="*/ 294 w 296"/>
                  <a:gd name="T5" fmla="*/ 4 h 125"/>
                  <a:gd name="T6" fmla="*/ 293 w 296"/>
                  <a:gd name="T7" fmla="*/ 2 h 125"/>
                  <a:gd name="T8" fmla="*/ 291 w 296"/>
                  <a:gd name="T9" fmla="*/ 0 h 125"/>
                  <a:gd name="T10" fmla="*/ 291 w 296"/>
                  <a:gd name="T11" fmla="*/ 8 h 125"/>
                  <a:gd name="T12" fmla="*/ 293 w 296"/>
                  <a:gd name="T13" fmla="*/ 15 h 125"/>
                  <a:gd name="T14" fmla="*/ 294 w 296"/>
                  <a:gd name="T15" fmla="*/ 17 h 125"/>
                  <a:gd name="T16" fmla="*/ 296 w 296"/>
                  <a:gd name="T17" fmla="*/ 19 h 125"/>
                  <a:gd name="T18" fmla="*/ 296 w 296"/>
                  <a:gd name="T19" fmla="*/ 17 h 125"/>
                  <a:gd name="T20" fmla="*/ 296 w 296"/>
                  <a:gd name="T21" fmla="*/ 17 h 125"/>
                  <a:gd name="T22" fmla="*/ 0 w 296"/>
                  <a:gd name="T23" fmla="*/ 51 h 125"/>
                  <a:gd name="T24" fmla="*/ 6 w 296"/>
                  <a:gd name="T25" fmla="*/ 72 h 125"/>
                  <a:gd name="T26" fmla="*/ 16 w 296"/>
                  <a:gd name="T27" fmla="*/ 91 h 125"/>
                  <a:gd name="T28" fmla="*/ 27 w 296"/>
                  <a:gd name="T29" fmla="*/ 108 h 125"/>
                  <a:gd name="T30" fmla="*/ 42 w 296"/>
                  <a:gd name="T31" fmla="*/ 125 h 125"/>
                  <a:gd name="T32" fmla="*/ 44 w 296"/>
                  <a:gd name="T33" fmla="*/ 123 h 125"/>
                  <a:gd name="T34" fmla="*/ 46 w 296"/>
                  <a:gd name="T35" fmla="*/ 123 h 125"/>
                  <a:gd name="T36" fmla="*/ 31 w 296"/>
                  <a:gd name="T37" fmla="*/ 108 h 125"/>
                  <a:gd name="T38" fmla="*/ 19 w 296"/>
                  <a:gd name="T39" fmla="*/ 91 h 125"/>
                  <a:gd name="T40" fmla="*/ 10 w 296"/>
                  <a:gd name="T41" fmla="*/ 72 h 125"/>
                  <a:gd name="T42" fmla="*/ 4 w 296"/>
                  <a:gd name="T43" fmla="*/ 51 h 125"/>
                  <a:gd name="T44" fmla="*/ 2 w 296"/>
                  <a:gd name="T45" fmla="*/ 51 h 125"/>
                  <a:gd name="T46" fmla="*/ 0 w 296"/>
                  <a:gd name="T47" fmla="*/ 51 h 125"/>
                  <a:gd name="T48" fmla="*/ 289 w 296"/>
                  <a:gd name="T49" fmla="*/ 66 h 125"/>
                  <a:gd name="T50" fmla="*/ 291 w 296"/>
                  <a:gd name="T51" fmla="*/ 55 h 125"/>
                  <a:gd name="T52" fmla="*/ 294 w 296"/>
                  <a:gd name="T53" fmla="*/ 44 h 125"/>
                  <a:gd name="T54" fmla="*/ 294 w 296"/>
                  <a:gd name="T55" fmla="*/ 30 h 125"/>
                  <a:gd name="T56" fmla="*/ 296 w 296"/>
                  <a:gd name="T57" fmla="*/ 19 h 125"/>
                  <a:gd name="T58" fmla="*/ 294 w 296"/>
                  <a:gd name="T59" fmla="*/ 19 h 125"/>
                  <a:gd name="T60" fmla="*/ 293 w 296"/>
                  <a:gd name="T61" fmla="*/ 19 h 125"/>
                  <a:gd name="T62" fmla="*/ 291 w 296"/>
                  <a:gd name="T63" fmla="*/ 30 h 125"/>
                  <a:gd name="T64" fmla="*/ 291 w 296"/>
                  <a:gd name="T65" fmla="*/ 44 h 125"/>
                  <a:gd name="T66" fmla="*/ 287 w 296"/>
                  <a:gd name="T67" fmla="*/ 55 h 125"/>
                  <a:gd name="T68" fmla="*/ 283 w 296"/>
                  <a:gd name="T69" fmla="*/ 66 h 125"/>
                  <a:gd name="T70" fmla="*/ 285 w 296"/>
                  <a:gd name="T71" fmla="*/ 66 h 125"/>
                  <a:gd name="T72" fmla="*/ 289 w 296"/>
                  <a:gd name="T73" fmla="*/ 66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6"/>
                  <a:gd name="T112" fmla="*/ 0 h 125"/>
                  <a:gd name="T113" fmla="*/ 296 w 296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46" name="Freeform 295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>
                  <a:gd name="T0" fmla="*/ 292 w 292"/>
                  <a:gd name="T1" fmla="*/ 19 h 125"/>
                  <a:gd name="T2" fmla="*/ 292 w 292"/>
                  <a:gd name="T3" fmla="*/ 12 h 125"/>
                  <a:gd name="T4" fmla="*/ 291 w 292"/>
                  <a:gd name="T5" fmla="*/ 4 h 125"/>
                  <a:gd name="T6" fmla="*/ 289 w 292"/>
                  <a:gd name="T7" fmla="*/ 2 h 125"/>
                  <a:gd name="T8" fmla="*/ 287 w 292"/>
                  <a:gd name="T9" fmla="*/ 0 h 125"/>
                  <a:gd name="T10" fmla="*/ 287 w 292"/>
                  <a:gd name="T11" fmla="*/ 8 h 125"/>
                  <a:gd name="T12" fmla="*/ 289 w 292"/>
                  <a:gd name="T13" fmla="*/ 15 h 125"/>
                  <a:gd name="T14" fmla="*/ 291 w 292"/>
                  <a:gd name="T15" fmla="*/ 17 h 125"/>
                  <a:gd name="T16" fmla="*/ 292 w 292"/>
                  <a:gd name="T17" fmla="*/ 19 h 125"/>
                  <a:gd name="T18" fmla="*/ 0 w 292"/>
                  <a:gd name="T19" fmla="*/ 53 h 125"/>
                  <a:gd name="T20" fmla="*/ 6 w 292"/>
                  <a:gd name="T21" fmla="*/ 74 h 125"/>
                  <a:gd name="T22" fmla="*/ 15 w 292"/>
                  <a:gd name="T23" fmla="*/ 93 h 125"/>
                  <a:gd name="T24" fmla="*/ 27 w 292"/>
                  <a:gd name="T25" fmla="*/ 110 h 125"/>
                  <a:gd name="T26" fmla="*/ 42 w 292"/>
                  <a:gd name="T27" fmla="*/ 125 h 125"/>
                  <a:gd name="T28" fmla="*/ 44 w 292"/>
                  <a:gd name="T29" fmla="*/ 125 h 125"/>
                  <a:gd name="T30" fmla="*/ 46 w 292"/>
                  <a:gd name="T31" fmla="*/ 125 h 125"/>
                  <a:gd name="T32" fmla="*/ 31 w 292"/>
                  <a:gd name="T33" fmla="*/ 108 h 125"/>
                  <a:gd name="T34" fmla="*/ 19 w 292"/>
                  <a:gd name="T35" fmla="*/ 91 h 125"/>
                  <a:gd name="T36" fmla="*/ 10 w 292"/>
                  <a:gd name="T37" fmla="*/ 72 h 125"/>
                  <a:gd name="T38" fmla="*/ 4 w 292"/>
                  <a:gd name="T39" fmla="*/ 53 h 125"/>
                  <a:gd name="T40" fmla="*/ 2 w 292"/>
                  <a:gd name="T41" fmla="*/ 53 h 125"/>
                  <a:gd name="T42" fmla="*/ 0 w 292"/>
                  <a:gd name="T43" fmla="*/ 53 h 125"/>
                  <a:gd name="T44" fmla="*/ 283 w 292"/>
                  <a:gd name="T45" fmla="*/ 68 h 125"/>
                  <a:gd name="T46" fmla="*/ 287 w 292"/>
                  <a:gd name="T47" fmla="*/ 57 h 125"/>
                  <a:gd name="T48" fmla="*/ 291 w 292"/>
                  <a:gd name="T49" fmla="*/ 46 h 125"/>
                  <a:gd name="T50" fmla="*/ 291 w 292"/>
                  <a:gd name="T51" fmla="*/ 32 h 125"/>
                  <a:gd name="T52" fmla="*/ 292 w 292"/>
                  <a:gd name="T53" fmla="*/ 21 h 125"/>
                  <a:gd name="T54" fmla="*/ 291 w 292"/>
                  <a:gd name="T55" fmla="*/ 21 h 125"/>
                  <a:gd name="T56" fmla="*/ 289 w 292"/>
                  <a:gd name="T57" fmla="*/ 21 h 125"/>
                  <a:gd name="T58" fmla="*/ 287 w 292"/>
                  <a:gd name="T59" fmla="*/ 32 h 125"/>
                  <a:gd name="T60" fmla="*/ 287 w 292"/>
                  <a:gd name="T61" fmla="*/ 46 h 125"/>
                  <a:gd name="T62" fmla="*/ 283 w 292"/>
                  <a:gd name="T63" fmla="*/ 57 h 125"/>
                  <a:gd name="T64" fmla="*/ 279 w 292"/>
                  <a:gd name="T65" fmla="*/ 67 h 125"/>
                  <a:gd name="T66" fmla="*/ 281 w 292"/>
                  <a:gd name="T67" fmla="*/ 68 h 125"/>
                  <a:gd name="T68" fmla="*/ 283 w 292"/>
                  <a:gd name="T69" fmla="*/ 68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2"/>
                  <a:gd name="T106" fmla="*/ 0 h 125"/>
                  <a:gd name="T107" fmla="*/ 292 w 292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47" name="Freeform 296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>
                  <a:gd name="T0" fmla="*/ 289 w 289"/>
                  <a:gd name="T1" fmla="*/ 19 h 127"/>
                  <a:gd name="T2" fmla="*/ 287 w 289"/>
                  <a:gd name="T3" fmla="*/ 12 h 127"/>
                  <a:gd name="T4" fmla="*/ 287 w 289"/>
                  <a:gd name="T5" fmla="*/ 4 h 127"/>
                  <a:gd name="T6" fmla="*/ 285 w 289"/>
                  <a:gd name="T7" fmla="*/ 2 h 127"/>
                  <a:gd name="T8" fmla="*/ 283 w 289"/>
                  <a:gd name="T9" fmla="*/ 0 h 127"/>
                  <a:gd name="T10" fmla="*/ 283 w 289"/>
                  <a:gd name="T11" fmla="*/ 8 h 127"/>
                  <a:gd name="T12" fmla="*/ 285 w 289"/>
                  <a:gd name="T13" fmla="*/ 16 h 127"/>
                  <a:gd name="T14" fmla="*/ 287 w 289"/>
                  <a:gd name="T15" fmla="*/ 17 h 127"/>
                  <a:gd name="T16" fmla="*/ 289 w 289"/>
                  <a:gd name="T17" fmla="*/ 19 h 127"/>
                  <a:gd name="T18" fmla="*/ 0 w 289"/>
                  <a:gd name="T19" fmla="*/ 55 h 127"/>
                  <a:gd name="T20" fmla="*/ 6 w 289"/>
                  <a:gd name="T21" fmla="*/ 76 h 127"/>
                  <a:gd name="T22" fmla="*/ 15 w 289"/>
                  <a:gd name="T23" fmla="*/ 95 h 127"/>
                  <a:gd name="T24" fmla="*/ 27 w 289"/>
                  <a:gd name="T25" fmla="*/ 112 h 127"/>
                  <a:gd name="T26" fmla="*/ 42 w 289"/>
                  <a:gd name="T27" fmla="*/ 127 h 127"/>
                  <a:gd name="T28" fmla="*/ 44 w 289"/>
                  <a:gd name="T29" fmla="*/ 127 h 127"/>
                  <a:gd name="T30" fmla="*/ 46 w 289"/>
                  <a:gd name="T31" fmla="*/ 125 h 127"/>
                  <a:gd name="T32" fmla="*/ 31 w 289"/>
                  <a:gd name="T33" fmla="*/ 110 h 127"/>
                  <a:gd name="T34" fmla="*/ 19 w 289"/>
                  <a:gd name="T35" fmla="*/ 93 h 127"/>
                  <a:gd name="T36" fmla="*/ 10 w 289"/>
                  <a:gd name="T37" fmla="*/ 74 h 127"/>
                  <a:gd name="T38" fmla="*/ 4 w 289"/>
                  <a:gd name="T39" fmla="*/ 53 h 127"/>
                  <a:gd name="T40" fmla="*/ 2 w 289"/>
                  <a:gd name="T41" fmla="*/ 55 h 127"/>
                  <a:gd name="T42" fmla="*/ 0 w 289"/>
                  <a:gd name="T43" fmla="*/ 55 h 127"/>
                  <a:gd name="T44" fmla="*/ 279 w 289"/>
                  <a:gd name="T45" fmla="*/ 70 h 127"/>
                  <a:gd name="T46" fmla="*/ 283 w 289"/>
                  <a:gd name="T47" fmla="*/ 59 h 127"/>
                  <a:gd name="T48" fmla="*/ 287 w 289"/>
                  <a:gd name="T49" fmla="*/ 48 h 127"/>
                  <a:gd name="T50" fmla="*/ 287 w 289"/>
                  <a:gd name="T51" fmla="*/ 34 h 127"/>
                  <a:gd name="T52" fmla="*/ 289 w 289"/>
                  <a:gd name="T53" fmla="*/ 23 h 127"/>
                  <a:gd name="T54" fmla="*/ 287 w 289"/>
                  <a:gd name="T55" fmla="*/ 23 h 127"/>
                  <a:gd name="T56" fmla="*/ 285 w 289"/>
                  <a:gd name="T57" fmla="*/ 23 h 127"/>
                  <a:gd name="T58" fmla="*/ 283 w 289"/>
                  <a:gd name="T59" fmla="*/ 34 h 127"/>
                  <a:gd name="T60" fmla="*/ 281 w 289"/>
                  <a:gd name="T61" fmla="*/ 48 h 127"/>
                  <a:gd name="T62" fmla="*/ 279 w 289"/>
                  <a:gd name="T63" fmla="*/ 59 h 127"/>
                  <a:gd name="T64" fmla="*/ 275 w 289"/>
                  <a:gd name="T65" fmla="*/ 69 h 127"/>
                  <a:gd name="T66" fmla="*/ 277 w 289"/>
                  <a:gd name="T67" fmla="*/ 69 h 127"/>
                  <a:gd name="T68" fmla="*/ 279 w 289"/>
                  <a:gd name="T69" fmla="*/ 70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9"/>
                  <a:gd name="T106" fmla="*/ 0 h 127"/>
                  <a:gd name="T107" fmla="*/ 289 w 289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48" name="Freeform 297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>
                  <a:gd name="T0" fmla="*/ 285 w 285"/>
                  <a:gd name="T1" fmla="*/ 17 h 127"/>
                  <a:gd name="T2" fmla="*/ 283 w 285"/>
                  <a:gd name="T3" fmla="*/ 10 h 127"/>
                  <a:gd name="T4" fmla="*/ 283 w 285"/>
                  <a:gd name="T5" fmla="*/ 2 h 127"/>
                  <a:gd name="T6" fmla="*/ 281 w 285"/>
                  <a:gd name="T7" fmla="*/ 0 h 127"/>
                  <a:gd name="T8" fmla="*/ 279 w 285"/>
                  <a:gd name="T9" fmla="*/ 0 h 127"/>
                  <a:gd name="T10" fmla="*/ 279 w 285"/>
                  <a:gd name="T11" fmla="*/ 6 h 127"/>
                  <a:gd name="T12" fmla="*/ 281 w 285"/>
                  <a:gd name="T13" fmla="*/ 14 h 127"/>
                  <a:gd name="T14" fmla="*/ 283 w 285"/>
                  <a:gd name="T15" fmla="*/ 16 h 127"/>
                  <a:gd name="T16" fmla="*/ 285 w 285"/>
                  <a:gd name="T17" fmla="*/ 17 h 127"/>
                  <a:gd name="T18" fmla="*/ 0 w 285"/>
                  <a:gd name="T19" fmla="*/ 55 h 127"/>
                  <a:gd name="T20" fmla="*/ 6 w 285"/>
                  <a:gd name="T21" fmla="*/ 74 h 127"/>
                  <a:gd name="T22" fmla="*/ 15 w 285"/>
                  <a:gd name="T23" fmla="*/ 93 h 127"/>
                  <a:gd name="T24" fmla="*/ 27 w 285"/>
                  <a:gd name="T25" fmla="*/ 110 h 127"/>
                  <a:gd name="T26" fmla="*/ 42 w 285"/>
                  <a:gd name="T27" fmla="*/ 127 h 127"/>
                  <a:gd name="T28" fmla="*/ 44 w 285"/>
                  <a:gd name="T29" fmla="*/ 125 h 127"/>
                  <a:gd name="T30" fmla="*/ 46 w 285"/>
                  <a:gd name="T31" fmla="*/ 125 h 127"/>
                  <a:gd name="T32" fmla="*/ 30 w 285"/>
                  <a:gd name="T33" fmla="*/ 110 h 127"/>
                  <a:gd name="T34" fmla="*/ 19 w 285"/>
                  <a:gd name="T35" fmla="*/ 93 h 127"/>
                  <a:gd name="T36" fmla="*/ 10 w 285"/>
                  <a:gd name="T37" fmla="*/ 74 h 127"/>
                  <a:gd name="T38" fmla="*/ 4 w 285"/>
                  <a:gd name="T39" fmla="*/ 53 h 127"/>
                  <a:gd name="T40" fmla="*/ 2 w 285"/>
                  <a:gd name="T41" fmla="*/ 53 h 127"/>
                  <a:gd name="T42" fmla="*/ 0 w 285"/>
                  <a:gd name="T43" fmla="*/ 55 h 127"/>
                  <a:gd name="T44" fmla="*/ 275 w 285"/>
                  <a:gd name="T45" fmla="*/ 69 h 127"/>
                  <a:gd name="T46" fmla="*/ 279 w 285"/>
                  <a:gd name="T47" fmla="*/ 59 h 127"/>
                  <a:gd name="T48" fmla="*/ 283 w 285"/>
                  <a:gd name="T49" fmla="*/ 48 h 127"/>
                  <a:gd name="T50" fmla="*/ 283 w 285"/>
                  <a:gd name="T51" fmla="*/ 34 h 127"/>
                  <a:gd name="T52" fmla="*/ 285 w 285"/>
                  <a:gd name="T53" fmla="*/ 23 h 127"/>
                  <a:gd name="T54" fmla="*/ 283 w 285"/>
                  <a:gd name="T55" fmla="*/ 23 h 127"/>
                  <a:gd name="T56" fmla="*/ 281 w 285"/>
                  <a:gd name="T57" fmla="*/ 23 h 127"/>
                  <a:gd name="T58" fmla="*/ 279 w 285"/>
                  <a:gd name="T59" fmla="*/ 34 h 127"/>
                  <a:gd name="T60" fmla="*/ 277 w 285"/>
                  <a:gd name="T61" fmla="*/ 48 h 127"/>
                  <a:gd name="T62" fmla="*/ 275 w 285"/>
                  <a:gd name="T63" fmla="*/ 59 h 127"/>
                  <a:gd name="T64" fmla="*/ 271 w 285"/>
                  <a:gd name="T65" fmla="*/ 69 h 127"/>
                  <a:gd name="T66" fmla="*/ 273 w 285"/>
                  <a:gd name="T67" fmla="*/ 69 h 127"/>
                  <a:gd name="T68" fmla="*/ 275 w 285"/>
                  <a:gd name="T69" fmla="*/ 69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5"/>
                  <a:gd name="T106" fmla="*/ 0 h 127"/>
                  <a:gd name="T107" fmla="*/ 285 w 285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49" name="Freeform 298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>
                  <a:gd name="T0" fmla="*/ 281 w 281"/>
                  <a:gd name="T1" fmla="*/ 18 h 127"/>
                  <a:gd name="T2" fmla="*/ 279 w 281"/>
                  <a:gd name="T3" fmla="*/ 10 h 127"/>
                  <a:gd name="T4" fmla="*/ 279 w 281"/>
                  <a:gd name="T5" fmla="*/ 2 h 127"/>
                  <a:gd name="T6" fmla="*/ 277 w 281"/>
                  <a:gd name="T7" fmla="*/ 2 h 127"/>
                  <a:gd name="T8" fmla="*/ 275 w 281"/>
                  <a:gd name="T9" fmla="*/ 0 h 127"/>
                  <a:gd name="T10" fmla="*/ 275 w 281"/>
                  <a:gd name="T11" fmla="*/ 6 h 127"/>
                  <a:gd name="T12" fmla="*/ 275 w 281"/>
                  <a:gd name="T13" fmla="*/ 14 h 127"/>
                  <a:gd name="T14" fmla="*/ 279 w 281"/>
                  <a:gd name="T15" fmla="*/ 16 h 127"/>
                  <a:gd name="T16" fmla="*/ 281 w 281"/>
                  <a:gd name="T17" fmla="*/ 18 h 127"/>
                  <a:gd name="T18" fmla="*/ 0 w 281"/>
                  <a:gd name="T19" fmla="*/ 55 h 127"/>
                  <a:gd name="T20" fmla="*/ 6 w 281"/>
                  <a:gd name="T21" fmla="*/ 76 h 127"/>
                  <a:gd name="T22" fmla="*/ 15 w 281"/>
                  <a:gd name="T23" fmla="*/ 95 h 127"/>
                  <a:gd name="T24" fmla="*/ 27 w 281"/>
                  <a:gd name="T25" fmla="*/ 112 h 127"/>
                  <a:gd name="T26" fmla="*/ 42 w 281"/>
                  <a:gd name="T27" fmla="*/ 127 h 127"/>
                  <a:gd name="T28" fmla="*/ 44 w 281"/>
                  <a:gd name="T29" fmla="*/ 127 h 127"/>
                  <a:gd name="T30" fmla="*/ 45 w 281"/>
                  <a:gd name="T31" fmla="*/ 126 h 127"/>
                  <a:gd name="T32" fmla="*/ 30 w 281"/>
                  <a:gd name="T33" fmla="*/ 110 h 127"/>
                  <a:gd name="T34" fmla="*/ 19 w 281"/>
                  <a:gd name="T35" fmla="*/ 93 h 127"/>
                  <a:gd name="T36" fmla="*/ 9 w 281"/>
                  <a:gd name="T37" fmla="*/ 76 h 127"/>
                  <a:gd name="T38" fmla="*/ 4 w 281"/>
                  <a:gd name="T39" fmla="*/ 55 h 127"/>
                  <a:gd name="T40" fmla="*/ 2 w 281"/>
                  <a:gd name="T41" fmla="*/ 55 h 127"/>
                  <a:gd name="T42" fmla="*/ 0 w 281"/>
                  <a:gd name="T43" fmla="*/ 55 h 127"/>
                  <a:gd name="T44" fmla="*/ 271 w 281"/>
                  <a:gd name="T45" fmla="*/ 71 h 127"/>
                  <a:gd name="T46" fmla="*/ 275 w 281"/>
                  <a:gd name="T47" fmla="*/ 61 h 127"/>
                  <a:gd name="T48" fmla="*/ 277 w 281"/>
                  <a:gd name="T49" fmla="*/ 50 h 127"/>
                  <a:gd name="T50" fmla="*/ 279 w 281"/>
                  <a:gd name="T51" fmla="*/ 36 h 127"/>
                  <a:gd name="T52" fmla="*/ 281 w 281"/>
                  <a:gd name="T53" fmla="*/ 25 h 127"/>
                  <a:gd name="T54" fmla="*/ 279 w 281"/>
                  <a:gd name="T55" fmla="*/ 25 h 127"/>
                  <a:gd name="T56" fmla="*/ 277 w 281"/>
                  <a:gd name="T57" fmla="*/ 25 h 127"/>
                  <a:gd name="T58" fmla="*/ 275 w 281"/>
                  <a:gd name="T59" fmla="*/ 36 h 127"/>
                  <a:gd name="T60" fmla="*/ 273 w 281"/>
                  <a:gd name="T61" fmla="*/ 50 h 127"/>
                  <a:gd name="T62" fmla="*/ 271 w 281"/>
                  <a:gd name="T63" fmla="*/ 61 h 127"/>
                  <a:gd name="T64" fmla="*/ 267 w 281"/>
                  <a:gd name="T65" fmla="*/ 71 h 127"/>
                  <a:gd name="T66" fmla="*/ 269 w 281"/>
                  <a:gd name="T67" fmla="*/ 71 h 127"/>
                  <a:gd name="T68" fmla="*/ 271 w 281"/>
                  <a:gd name="T69" fmla="*/ 71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1"/>
                  <a:gd name="T106" fmla="*/ 0 h 127"/>
                  <a:gd name="T107" fmla="*/ 281 w 281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50" name="Freeform 299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>
                  <a:gd name="T0" fmla="*/ 277 w 277"/>
                  <a:gd name="T1" fmla="*/ 17 h 128"/>
                  <a:gd name="T2" fmla="*/ 275 w 277"/>
                  <a:gd name="T3" fmla="*/ 9 h 128"/>
                  <a:gd name="T4" fmla="*/ 275 w 277"/>
                  <a:gd name="T5" fmla="*/ 3 h 128"/>
                  <a:gd name="T6" fmla="*/ 273 w 277"/>
                  <a:gd name="T7" fmla="*/ 1 h 128"/>
                  <a:gd name="T8" fmla="*/ 269 w 277"/>
                  <a:gd name="T9" fmla="*/ 0 h 128"/>
                  <a:gd name="T10" fmla="*/ 271 w 277"/>
                  <a:gd name="T11" fmla="*/ 5 h 128"/>
                  <a:gd name="T12" fmla="*/ 271 w 277"/>
                  <a:gd name="T13" fmla="*/ 13 h 128"/>
                  <a:gd name="T14" fmla="*/ 275 w 277"/>
                  <a:gd name="T15" fmla="*/ 15 h 128"/>
                  <a:gd name="T16" fmla="*/ 277 w 277"/>
                  <a:gd name="T17" fmla="*/ 17 h 128"/>
                  <a:gd name="T18" fmla="*/ 0 w 277"/>
                  <a:gd name="T19" fmla="*/ 56 h 128"/>
                  <a:gd name="T20" fmla="*/ 6 w 277"/>
                  <a:gd name="T21" fmla="*/ 77 h 128"/>
                  <a:gd name="T22" fmla="*/ 15 w 277"/>
                  <a:gd name="T23" fmla="*/ 96 h 128"/>
                  <a:gd name="T24" fmla="*/ 26 w 277"/>
                  <a:gd name="T25" fmla="*/ 113 h 128"/>
                  <a:gd name="T26" fmla="*/ 42 w 277"/>
                  <a:gd name="T27" fmla="*/ 128 h 128"/>
                  <a:gd name="T28" fmla="*/ 43 w 277"/>
                  <a:gd name="T29" fmla="*/ 127 h 128"/>
                  <a:gd name="T30" fmla="*/ 45 w 277"/>
                  <a:gd name="T31" fmla="*/ 127 h 128"/>
                  <a:gd name="T32" fmla="*/ 30 w 277"/>
                  <a:gd name="T33" fmla="*/ 111 h 128"/>
                  <a:gd name="T34" fmla="*/ 19 w 277"/>
                  <a:gd name="T35" fmla="*/ 94 h 128"/>
                  <a:gd name="T36" fmla="*/ 9 w 277"/>
                  <a:gd name="T37" fmla="*/ 75 h 128"/>
                  <a:gd name="T38" fmla="*/ 4 w 277"/>
                  <a:gd name="T39" fmla="*/ 56 h 128"/>
                  <a:gd name="T40" fmla="*/ 2 w 277"/>
                  <a:gd name="T41" fmla="*/ 56 h 128"/>
                  <a:gd name="T42" fmla="*/ 0 w 277"/>
                  <a:gd name="T43" fmla="*/ 56 h 128"/>
                  <a:gd name="T44" fmla="*/ 267 w 277"/>
                  <a:gd name="T45" fmla="*/ 72 h 128"/>
                  <a:gd name="T46" fmla="*/ 271 w 277"/>
                  <a:gd name="T47" fmla="*/ 62 h 128"/>
                  <a:gd name="T48" fmla="*/ 273 w 277"/>
                  <a:gd name="T49" fmla="*/ 51 h 128"/>
                  <a:gd name="T50" fmla="*/ 275 w 277"/>
                  <a:gd name="T51" fmla="*/ 37 h 128"/>
                  <a:gd name="T52" fmla="*/ 277 w 277"/>
                  <a:gd name="T53" fmla="*/ 26 h 128"/>
                  <a:gd name="T54" fmla="*/ 275 w 277"/>
                  <a:gd name="T55" fmla="*/ 26 h 128"/>
                  <a:gd name="T56" fmla="*/ 273 w 277"/>
                  <a:gd name="T57" fmla="*/ 26 h 128"/>
                  <a:gd name="T58" fmla="*/ 271 w 277"/>
                  <a:gd name="T59" fmla="*/ 37 h 128"/>
                  <a:gd name="T60" fmla="*/ 269 w 277"/>
                  <a:gd name="T61" fmla="*/ 51 h 128"/>
                  <a:gd name="T62" fmla="*/ 267 w 277"/>
                  <a:gd name="T63" fmla="*/ 62 h 128"/>
                  <a:gd name="T64" fmla="*/ 264 w 277"/>
                  <a:gd name="T65" fmla="*/ 72 h 128"/>
                  <a:gd name="T66" fmla="*/ 265 w 277"/>
                  <a:gd name="T67" fmla="*/ 72 h 128"/>
                  <a:gd name="T68" fmla="*/ 267 w 277"/>
                  <a:gd name="T69" fmla="*/ 72 h 1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7"/>
                  <a:gd name="T106" fmla="*/ 0 h 128"/>
                  <a:gd name="T107" fmla="*/ 277 w 277"/>
                  <a:gd name="T108" fmla="*/ 128 h 1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51" name="Freeform 300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>
                  <a:gd name="T0" fmla="*/ 271 w 273"/>
                  <a:gd name="T1" fmla="*/ 17 h 129"/>
                  <a:gd name="T2" fmla="*/ 271 w 273"/>
                  <a:gd name="T3" fmla="*/ 9 h 129"/>
                  <a:gd name="T4" fmla="*/ 271 w 273"/>
                  <a:gd name="T5" fmla="*/ 3 h 129"/>
                  <a:gd name="T6" fmla="*/ 267 w 273"/>
                  <a:gd name="T7" fmla="*/ 2 h 129"/>
                  <a:gd name="T8" fmla="*/ 265 w 273"/>
                  <a:gd name="T9" fmla="*/ 0 h 129"/>
                  <a:gd name="T10" fmla="*/ 267 w 273"/>
                  <a:gd name="T11" fmla="*/ 7 h 129"/>
                  <a:gd name="T12" fmla="*/ 267 w 273"/>
                  <a:gd name="T13" fmla="*/ 13 h 129"/>
                  <a:gd name="T14" fmla="*/ 269 w 273"/>
                  <a:gd name="T15" fmla="*/ 15 h 129"/>
                  <a:gd name="T16" fmla="*/ 269 w 273"/>
                  <a:gd name="T17" fmla="*/ 15 h 129"/>
                  <a:gd name="T18" fmla="*/ 271 w 273"/>
                  <a:gd name="T19" fmla="*/ 15 h 129"/>
                  <a:gd name="T20" fmla="*/ 271 w 273"/>
                  <a:gd name="T21" fmla="*/ 17 h 129"/>
                  <a:gd name="T22" fmla="*/ 0 w 273"/>
                  <a:gd name="T23" fmla="*/ 58 h 129"/>
                  <a:gd name="T24" fmla="*/ 5 w 273"/>
                  <a:gd name="T25" fmla="*/ 79 h 129"/>
                  <a:gd name="T26" fmla="*/ 15 w 273"/>
                  <a:gd name="T27" fmla="*/ 96 h 129"/>
                  <a:gd name="T28" fmla="*/ 26 w 273"/>
                  <a:gd name="T29" fmla="*/ 113 h 129"/>
                  <a:gd name="T30" fmla="*/ 41 w 273"/>
                  <a:gd name="T31" fmla="*/ 129 h 129"/>
                  <a:gd name="T32" fmla="*/ 43 w 273"/>
                  <a:gd name="T33" fmla="*/ 129 h 129"/>
                  <a:gd name="T34" fmla="*/ 45 w 273"/>
                  <a:gd name="T35" fmla="*/ 129 h 129"/>
                  <a:gd name="T36" fmla="*/ 30 w 273"/>
                  <a:gd name="T37" fmla="*/ 113 h 129"/>
                  <a:gd name="T38" fmla="*/ 19 w 273"/>
                  <a:gd name="T39" fmla="*/ 96 h 129"/>
                  <a:gd name="T40" fmla="*/ 9 w 273"/>
                  <a:gd name="T41" fmla="*/ 77 h 129"/>
                  <a:gd name="T42" fmla="*/ 4 w 273"/>
                  <a:gd name="T43" fmla="*/ 57 h 129"/>
                  <a:gd name="T44" fmla="*/ 2 w 273"/>
                  <a:gd name="T45" fmla="*/ 58 h 129"/>
                  <a:gd name="T46" fmla="*/ 0 w 273"/>
                  <a:gd name="T47" fmla="*/ 58 h 129"/>
                  <a:gd name="T48" fmla="*/ 263 w 273"/>
                  <a:gd name="T49" fmla="*/ 74 h 129"/>
                  <a:gd name="T50" fmla="*/ 267 w 273"/>
                  <a:gd name="T51" fmla="*/ 64 h 129"/>
                  <a:gd name="T52" fmla="*/ 269 w 273"/>
                  <a:gd name="T53" fmla="*/ 53 h 129"/>
                  <a:gd name="T54" fmla="*/ 271 w 273"/>
                  <a:gd name="T55" fmla="*/ 39 h 129"/>
                  <a:gd name="T56" fmla="*/ 273 w 273"/>
                  <a:gd name="T57" fmla="*/ 28 h 129"/>
                  <a:gd name="T58" fmla="*/ 271 w 273"/>
                  <a:gd name="T59" fmla="*/ 28 h 129"/>
                  <a:gd name="T60" fmla="*/ 269 w 273"/>
                  <a:gd name="T61" fmla="*/ 28 h 129"/>
                  <a:gd name="T62" fmla="*/ 267 w 273"/>
                  <a:gd name="T63" fmla="*/ 39 h 129"/>
                  <a:gd name="T64" fmla="*/ 265 w 273"/>
                  <a:gd name="T65" fmla="*/ 53 h 129"/>
                  <a:gd name="T66" fmla="*/ 263 w 273"/>
                  <a:gd name="T67" fmla="*/ 64 h 129"/>
                  <a:gd name="T68" fmla="*/ 260 w 273"/>
                  <a:gd name="T69" fmla="*/ 74 h 129"/>
                  <a:gd name="T70" fmla="*/ 262 w 273"/>
                  <a:gd name="T71" fmla="*/ 74 h 129"/>
                  <a:gd name="T72" fmla="*/ 263 w 273"/>
                  <a:gd name="T73" fmla="*/ 74 h 1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3"/>
                  <a:gd name="T112" fmla="*/ 0 h 129"/>
                  <a:gd name="T113" fmla="*/ 273 w 273"/>
                  <a:gd name="T114" fmla="*/ 129 h 1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52" name="Freeform 301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>
                  <a:gd name="T0" fmla="*/ 267 w 269"/>
                  <a:gd name="T1" fmla="*/ 17 h 131"/>
                  <a:gd name="T2" fmla="*/ 267 w 269"/>
                  <a:gd name="T3" fmla="*/ 9 h 131"/>
                  <a:gd name="T4" fmla="*/ 265 w 269"/>
                  <a:gd name="T5" fmla="*/ 4 h 131"/>
                  <a:gd name="T6" fmla="*/ 263 w 269"/>
                  <a:gd name="T7" fmla="*/ 2 h 131"/>
                  <a:gd name="T8" fmla="*/ 261 w 269"/>
                  <a:gd name="T9" fmla="*/ 0 h 131"/>
                  <a:gd name="T10" fmla="*/ 263 w 269"/>
                  <a:gd name="T11" fmla="*/ 7 h 131"/>
                  <a:gd name="T12" fmla="*/ 263 w 269"/>
                  <a:gd name="T13" fmla="*/ 15 h 131"/>
                  <a:gd name="T14" fmla="*/ 265 w 269"/>
                  <a:gd name="T15" fmla="*/ 15 h 131"/>
                  <a:gd name="T16" fmla="*/ 267 w 269"/>
                  <a:gd name="T17" fmla="*/ 17 h 131"/>
                  <a:gd name="T18" fmla="*/ 267 w 269"/>
                  <a:gd name="T19" fmla="*/ 17 h 131"/>
                  <a:gd name="T20" fmla="*/ 267 w 269"/>
                  <a:gd name="T21" fmla="*/ 17 h 131"/>
                  <a:gd name="T22" fmla="*/ 0 w 269"/>
                  <a:gd name="T23" fmla="*/ 60 h 131"/>
                  <a:gd name="T24" fmla="*/ 5 w 269"/>
                  <a:gd name="T25" fmla="*/ 79 h 131"/>
                  <a:gd name="T26" fmla="*/ 15 w 269"/>
                  <a:gd name="T27" fmla="*/ 98 h 131"/>
                  <a:gd name="T28" fmla="*/ 26 w 269"/>
                  <a:gd name="T29" fmla="*/ 115 h 131"/>
                  <a:gd name="T30" fmla="*/ 41 w 269"/>
                  <a:gd name="T31" fmla="*/ 131 h 131"/>
                  <a:gd name="T32" fmla="*/ 43 w 269"/>
                  <a:gd name="T33" fmla="*/ 131 h 131"/>
                  <a:gd name="T34" fmla="*/ 45 w 269"/>
                  <a:gd name="T35" fmla="*/ 129 h 131"/>
                  <a:gd name="T36" fmla="*/ 30 w 269"/>
                  <a:gd name="T37" fmla="*/ 114 h 131"/>
                  <a:gd name="T38" fmla="*/ 19 w 269"/>
                  <a:gd name="T39" fmla="*/ 98 h 131"/>
                  <a:gd name="T40" fmla="*/ 9 w 269"/>
                  <a:gd name="T41" fmla="*/ 79 h 131"/>
                  <a:gd name="T42" fmla="*/ 3 w 269"/>
                  <a:gd name="T43" fmla="*/ 59 h 131"/>
                  <a:gd name="T44" fmla="*/ 2 w 269"/>
                  <a:gd name="T45" fmla="*/ 59 h 131"/>
                  <a:gd name="T46" fmla="*/ 0 w 269"/>
                  <a:gd name="T47" fmla="*/ 60 h 131"/>
                  <a:gd name="T48" fmla="*/ 260 w 269"/>
                  <a:gd name="T49" fmla="*/ 76 h 131"/>
                  <a:gd name="T50" fmla="*/ 263 w 269"/>
                  <a:gd name="T51" fmla="*/ 66 h 131"/>
                  <a:gd name="T52" fmla="*/ 265 w 269"/>
                  <a:gd name="T53" fmla="*/ 55 h 131"/>
                  <a:gd name="T54" fmla="*/ 267 w 269"/>
                  <a:gd name="T55" fmla="*/ 41 h 131"/>
                  <a:gd name="T56" fmla="*/ 269 w 269"/>
                  <a:gd name="T57" fmla="*/ 30 h 131"/>
                  <a:gd name="T58" fmla="*/ 267 w 269"/>
                  <a:gd name="T59" fmla="*/ 30 h 131"/>
                  <a:gd name="T60" fmla="*/ 265 w 269"/>
                  <a:gd name="T61" fmla="*/ 30 h 131"/>
                  <a:gd name="T62" fmla="*/ 265 w 269"/>
                  <a:gd name="T63" fmla="*/ 30 h 131"/>
                  <a:gd name="T64" fmla="*/ 265 w 269"/>
                  <a:gd name="T65" fmla="*/ 30 h 131"/>
                  <a:gd name="T66" fmla="*/ 263 w 269"/>
                  <a:gd name="T67" fmla="*/ 41 h 131"/>
                  <a:gd name="T68" fmla="*/ 261 w 269"/>
                  <a:gd name="T69" fmla="*/ 53 h 131"/>
                  <a:gd name="T70" fmla="*/ 260 w 269"/>
                  <a:gd name="T71" fmla="*/ 66 h 131"/>
                  <a:gd name="T72" fmla="*/ 256 w 269"/>
                  <a:gd name="T73" fmla="*/ 76 h 131"/>
                  <a:gd name="T74" fmla="*/ 258 w 269"/>
                  <a:gd name="T75" fmla="*/ 76 h 131"/>
                  <a:gd name="T76" fmla="*/ 260 w 269"/>
                  <a:gd name="T77" fmla="*/ 76 h 1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9"/>
                  <a:gd name="T118" fmla="*/ 0 h 131"/>
                  <a:gd name="T119" fmla="*/ 269 w 269"/>
                  <a:gd name="T120" fmla="*/ 131 h 1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53" name="Freeform 302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>
                  <a:gd name="T0" fmla="*/ 263 w 265"/>
                  <a:gd name="T1" fmla="*/ 108 h 224"/>
                  <a:gd name="T2" fmla="*/ 263 w 265"/>
                  <a:gd name="T3" fmla="*/ 102 h 224"/>
                  <a:gd name="T4" fmla="*/ 261 w 265"/>
                  <a:gd name="T5" fmla="*/ 95 h 224"/>
                  <a:gd name="T6" fmla="*/ 259 w 265"/>
                  <a:gd name="T7" fmla="*/ 93 h 224"/>
                  <a:gd name="T8" fmla="*/ 258 w 265"/>
                  <a:gd name="T9" fmla="*/ 91 h 224"/>
                  <a:gd name="T10" fmla="*/ 259 w 265"/>
                  <a:gd name="T11" fmla="*/ 98 h 224"/>
                  <a:gd name="T12" fmla="*/ 259 w 265"/>
                  <a:gd name="T13" fmla="*/ 106 h 224"/>
                  <a:gd name="T14" fmla="*/ 261 w 265"/>
                  <a:gd name="T15" fmla="*/ 108 h 224"/>
                  <a:gd name="T16" fmla="*/ 263 w 265"/>
                  <a:gd name="T17" fmla="*/ 108 h 224"/>
                  <a:gd name="T18" fmla="*/ 0 w 265"/>
                  <a:gd name="T19" fmla="*/ 152 h 224"/>
                  <a:gd name="T20" fmla="*/ 5 w 265"/>
                  <a:gd name="T21" fmla="*/ 172 h 224"/>
                  <a:gd name="T22" fmla="*/ 15 w 265"/>
                  <a:gd name="T23" fmla="*/ 191 h 224"/>
                  <a:gd name="T24" fmla="*/ 26 w 265"/>
                  <a:gd name="T25" fmla="*/ 208 h 224"/>
                  <a:gd name="T26" fmla="*/ 41 w 265"/>
                  <a:gd name="T27" fmla="*/ 224 h 224"/>
                  <a:gd name="T28" fmla="*/ 43 w 265"/>
                  <a:gd name="T29" fmla="*/ 222 h 224"/>
                  <a:gd name="T30" fmla="*/ 45 w 265"/>
                  <a:gd name="T31" fmla="*/ 222 h 224"/>
                  <a:gd name="T32" fmla="*/ 30 w 265"/>
                  <a:gd name="T33" fmla="*/ 207 h 224"/>
                  <a:gd name="T34" fmla="*/ 19 w 265"/>
                  <a:gd name="T35" fmla="*/ 189 h 224"/>
                  <a:gd name="T36" fmla="*/ 9 w 265"/>
                  <a:gd name="T37" fmla="*/ 170 h 224"/>
                  <a:gd name="T38" fmla="*/ 3 w 265"/>
                  <a:gd name="T39" fmla="*/ 152 h 224"/>
                  <a:gd name="T40" fmla="*/ 1 w 265"/>
                  <a:gd name="T41" fmla="*/ 152 h 224"/>
                  <a:gd name="T42" fmla="*/ 0 w 265"/>
                  <a:gd name="T43" fmla="*/ 152 h 224"/>
                  <a:gd name="T44" fmla="*/ 256 w 265"/>
                  <a:gd name="T45" fmla="*/ 169 h 224"/>
                  <a:gd name="T46" fmla="*/ 259 w 265"/>
                  <a:gd name="T47" fmla="*/ 159 h 224"/>
                  <a:gd name="T48" fmla="*/ 261 w 265"/>
                  <a:gd name="T49" fmla="*/ 148 h 224"/>
                  <a:gd name="T50" fmla="*/ 263 w 265"/>
                  <a:gd name="T51" fmla="*/ 134 h 224"/>
                  <a:gd name="T52" fmla="*/ 265 w 265"/>
                  <a:gd name="T53" fmla="*/ 123 h 224"/>
                  <a:gd name="T54" fmla="*/ 263 w 265"/>
                  <a:gd name="T55" fmla="*/ 123 h 224"/>
                  <a:gd name="T56" fmla="*/ 263 w 265"/>
                  <a:gd name="T57" fmla="*/ 123 h 224"/>
                  <a:gd name="T58" fmla="*/ 261 w 265"/>
                  <a:gd name="T59" fmla="*/ 123 h 224"/>
                  <a:gd name="T60" fmla="*/ 261 w 265"/>
                  <a:gd name="T61" fmla="*/ 123 h 224"/>
                  <a:gd name="T62" fmla="*/ 259 w 265"/>
                  <a:gd name="T63" fmla="*/ 134 h 224"/>
                  <a:gd name="T64" fmla="*/ 258 w 265"/>
                  <a:gd name="T65" fmla="*/ 146 h 224"/>
                  <a:gd name="T66" fmla="*/ 256 w 265"/>
                  <a:gd name="T67" fmla="*/ 157 h 224"/>
                  <a:gd name="T68" fmla="*/ 252 w 265"/>
                  <a:gd name="T69" fmla="*/ 169 h 224"/>
                  <a:gd name="T70" fmla="*/ 254 w 265"/>
                  <a:gd name="T71" fmla="*/ 169 h 224"/>
                  <a:gd name="T72" fmla="*/ 256 w 265"/>
                  <a:gd name="T73" fmla="*/ 169 h 224"/>
                  <a:gd name="T74" fmla="*/ 81 w 265"/>
                  <a:gd name="T75" fmla="*/ 0 h 224"/>
                  <a:gd name="T76" fmla="*/ 79 w 265"/>
                  <a:gd name="T77" fmla="*/ 0 h 224"/>
                  <a:gd name="T78" fmla="*/ 79 w 265"/>
                  <a:gd name="T79" fmla="*/ 0 h 224"/>
                  <a:gd name="T80" fmla="*/ 79 w 265"/>
                  <a:gd name="T81" fmla="*/ 0 h 224"/>
                  <a:gd name="T82" fmla="*/ 79 w 265"/>
                  <a:gd name="T83" fmla="*/ 0 h 224"/>
                  <a:gd name="T84" fmla="*/ 81 w 265"/>
                  <a:gd name="T85" fmla="*/ 0 h 224"/>
                  <a:gd name="T86" fmla="*/ 81 w 265"/>
                  <a:gd name="T87" fmla="*/ 0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5"/>
                  <a:gd name="T133" fmla="*/ 0 h 224"/>
                  <a:gd name="T134" fmla="*/ 265 w 265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54" name="Freeform 303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>
                  <a:gd name="T0" fmla="*/ 260 w 262"/>
                  <a:gd name="T1" fmla="*/ 108 h 222"/>
                  <a:gd name="T2" fmla="*/ 260 w 262"/>
                  <a:gd name="T3" fmla="*/ 100 h 222"/>
                  <a:gd name="T4" fmla="*/ 258 w 262"/>
                  <a:gd name="T5" fmla="*/ 93 h 222"/>
                  <a:gd name="T6" fmla="*/ 257 w 262"/>
                  <a:gd name="T7" fmla="*/ 91 h 222"/>
                  <a:gd name="T8" fmla="*/ 253 w 262"/>
                  <a:gd name="T9" fmla="*/ 89 h 222"/>
                  <a:gd name="T10" fmla="*/ 255 w 262"/>
                  <a:gd name="T11" fmla="*/ 97 h 222"/>
                  <a:gd name="T12" fmla="*/ 257 w 262"/>
                  <a:gd name="T13" fmla="*/ 104 h 222"/>
                  <a:gd name="T14" fmla="*/ 258 w 262"/>
                  <a:gd name="T15" fmla="*/ 106 h 222"/>
                  <a:gd name="T16" fmla="*/ 260 w 262"/>
                  <a:gd name="T17" fmla="*/ 108 h 222"/>
                  <a:gd name="T18" fmla="*/ 0 w 262"/>
                  <a:gd name="T19" fmla="*/ 152 h 222"/>
                  <a:gd name="T20" fmla="*/ 6 w 262"/>
                  <a:gd name="T21" fmla="*/ 172 h 222"/>
                  <a:gd name="T22" fmla="*/ 16 w 262"/>
                  <a:gd name="T23" fmla="*/ 191 h 222"/>
                  <a:gd name="T24" fmla="*/ 27 w 262"/>
                  <a:gd name="T25" fmla="*/ 207 h 222"/>
                  <a:gd name="T26" fmla="*/ 42 w 262"/>
                  <a:gd name="T27" fmla="*/ 222 h 222"/>
                  <a:gd name="T28" fmla="*/ 44 w 262"/>
                  <a:gd name="T29" fmla="*/ 222 h 222"/>
                  <a:gd name="T30" fmla="*/ 46 w 262"/>
                  <a:gd name="T31" fmla="*/ 220 h 222"/>
                  <a:gd name="T32" fmla="*/ 31 w 262"/>
                  <a:gd name="T33" fmla="*/ 207 h 222"/>
                  <a:gd name="T34" fmla="*/ 19 w 262"/>
                  <a:gd name="T35" fmla="*/ 189 h 222"/>
                  <a:gd name="T36" fmla="*/ 10 w 262"/>
                  <a:gd name="T37" fmla="*/ 170 h 222"/>
                  <a:gd name="T38" fmla="*/ 4 w 262"/>
                  <a:gd name="T39" fmla="*/ 152 h 222"/>
                  <a:gd name="T40" fmla="*/ 2 w 262"/>
                  <a:gd name="T41" fmla="*/ 152 h 222"/>
                  <a:gd name="T42" fmla="*/ 0 w 262"/>
                  <a:gd name="T43" fmla="*/ 152 h 222"/>
                  <a:gd name="T44" fmla="*/ 253 w 262"/>
                  <a:gd name="T45" fmla="*/ 169 h 222"/>
                  <a:gd name="T46" fmla="*/ 257 w 262"/>
                  <a:gd name="T47" fmla="*/ 159 h 222"/>
                  <a:gd name="T48" fmla="*/ 258 w 262"/>
                  <a:gd name="T49" fmla="*/ 146 h 222"/>
                  <a:gd name="T50" fmla="*/ 260 w 262"/>
                  <a:gd name="T51" fmla="*/ 134 h 222"/>
                  <a:gd name="T52" fmla="*/ 262 w 262"/>
                  <a:gd name="T53" fmla="*/ 123 h 222"/>
                  <a:gd name="T54" fmla="*/ 260 w 262"/>
                  <a:gd name="T55" fmla="*/ 123 h 222"/>
                  <a:gd name="T56" fmla="*/ 258 w 262"/>
                  <a:gd name="T57" fmla="*/ 121 h 222"/>
                  <a:gd name="T58" fmla="*/ 257 w 262"/>
                  <a:gd name="T59" fmla="*/ 134 h 222"/>
                  <a:gd name="T60" fmla="*/ 255 w 262"/>
                  <a:gd name="T61" fmla="*/ 146 h 222"/>
                  <a:gd name="T62" fmla="*/ 253 w 262"/>
                  <a:gd name="T63" fmla="*/ 157 h 222"/>
                  <a:gd name="T64" fmla="*/ 249 w 262"/>
                  <a:gd name="T65" fmla="*/ 169 h 222"/>
                  <a:gd name="T66" fmla="*/ 251 w 262"/>
                  <a:gd name="T67" fmla="*/ 169 h 222"/>
                  <a:gd name="T68" fmla="*/ 253 w 262"/>
                  <a:gd name="T69" fmla="*/ 169 h 222"/>
                  <a:gd name="T70" fmla="*/ 84 w 262"/>
                  <a:gd name="T71" fmla="*/ 2 h 222"/>
                  <a:gd name="T72" fmla="*/ 80 w 262"/>
                  <a:gd name="T73" fmla="*/ 0 h 222"/>
                  <a:gd name="T74" fmla="*/ 78 w 262"/>
                  <a:gd name="T75" fmla="*/ 0 h 222"/>
                  <a:gd name="T76" fmla="*/ 80 w 262"/>
                  <a:gd name="T77" fmla="*/ 2 h 222"/>
                  <a:gd name="T78" fmla="*/ 80 w 262"/>
                  <a:gd name="T79" fmla="*/ 2 h 222"/>
                  <a:gd name="T80" fmla="*/ 82 w 262"/>
                  <a:gd name="T81" fmla="*/ 2 h 222"/>
                  <a:gd name="T82" fmla="*/ 84 w 262"/>
                  <a:gd name="T83" fmla="*/ 2 h 2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2"/>
                  <a:gd name="T127" fmla="*/ 0 h 222"/>
                  <a:gd name="T128" fmla="*/ 262 w 262"/>
                  <a:gd name="T129" fmla="*/ 222 h 2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55" name="Freeform 304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>
                  <a:gd name="T0" fmla="*/ 256 w 258"/>
                  <a:gd name="T1" fmla="*/ 106 h 222"/>
                  <a:gd name="T2" fmla="*/ 256 w 258"/>
                  <a:gd name="T3" fmla="*/ 98 h 222"/>
                  <a:gd name="T4" fmla="*/ 255 w 258"/>
                  <a:gd name="T5" fmla="*/ 91 h 222"/>
                  <a:gd name="T6" fmla="*/ 251 w 258"/>
                  <a:gd name="T7" fmla="*/ 89 h 222"/>
                  <a:gd name="T8" fmla="*/ 249 w 258"/>
                  <a:gd name="T9" fmla="*/ 87 h 222"/>
                  <a:gd name="T10" fmla="*/ 251 w 258"/>
                  <a:gd name="T11" fmla="*/ 95 h 222"/>
                  <a:gd name="T12" fmla="*/ 253 w 258"/>
                  <a:gd name="T13" fmla="*/ 102 h 222"/>
                  <a:gd name="T14" fmla="*/ 255 w 258"/>
                  <a:gd name="T15" fmla="*/ 104 h 222"/>
                  <a:gd name="T16" fmla="*/ 256 w 258"/>
                  <a:gd name="T17" fmla="*/ 106 h 222"/>
                  <a:gd name="T18" fmla="*/ 78 w 258"/>
                  <a:gd name="T19" fmla="*/ 0 h 222"/>
                  <a:gd name="T20" fmla="*/ 78 w 258"/>
                  <a:gd name="T21" fmla="*/ 0 h 222"/>
                  <a:gd name="T22" fmla="*/ 76 w 258"/>
                  <a:gd name="T23" fmla="*/ 0 h 222"/>
                  <a:gd name="T24" fmla="*/ 78 w 258"/>
                  <a:gd name="T25" fmla="*/ 2 h 222"/>
                  <a:gd name="T26" fmla="*/ 80 w 258"/>
                  <a:gd name="T27" fmla="*/ 4 h 222"/>
                  <a:gd name="T28" fmla="*/ 82 w 258"/>
                  <a:gd name="T29" fmla="*/ 4 h 222"/>
                  <a:gd name="T30" fmla="*/ 86 w 258"/>
                  <a:gd name="T31" fmla="*/ 2 h 222"/>
                  <a:gd name="T32" fmla="*/ 80 w 258"/>
                  <a:gd name="T33" fmla="*/ 2 h 222"/>
                  <a:gd name="T34" fmla="*/ 78 w 258"/>
                  <a:gd name="T35" fmla="*/ 0 h 222"/>
                  <a:gd name="T36" fmla="*/ 0 w 258"/>
                  <a:gd name="T37" fmla="*/ 152 h 222"/>
                  <a:gd name="T38" fmla="*/ 6 w 258"/>
                  <a:gd name="T39" fmla="*/ 170 h 222"/>
                  <a:gd name="T40" fmla="*/ 16 w 258"/>
                  <a:gd name="T41" fmla="*/ 189 h 222"/>
                  <a:gd name="T42" fmla="*/ 27 w 258"/>
                  <a:gd name="T43" fmla="*/ 207 h 222"/>
                  <a:gd name="T44" fmla="*/ 42 w 258"/>
                  <a:gd name="T45" fmla="*/ 222 h 222"/>
                  <a:gd name="T46" fmla="*/ 44 w 258"/>
                  <a:gd name="T47" fmla="*/ 220 h 222"/>
                  <a:gd name="T48" fmla="*/ 46 w 258"/>
                  <a:gd name="T49" fmla="*/ 220 h 222"/>
                  <a:gd name="T50" fmla="*/ 31 w 258"/>
                  <a:gd name="T51" fmla="*/ 205 h 222"/>
                  <a:gd name="T52" fmla="*/ 19 w 258"/>
                  <a:gd name="T53" fmla="*/ 189 h 222"/>
                  <a:gd name="T54" fmla="*/ 10 w 258"/>
                  <a:gd name="T55" fmla="*/ 170 h 222"/>
                  <a:gd name="T56" fmla="*/ 4 w 258"/>
                  <a:gd name="T57" fmla="*/ 150 h 222"/>
                  <a:gd name="T58" fmla="*/ 2 w 258"/>
                  <a:gd name="T59" fmla="*/ 152 h 222"/>
                  <a:gd name="T60" fmla="*/ 0 w 258"/>
                  <a:gd name="T61" fmla="*/ 152 h 222"/>
                  <a:gd name="T62" fmla="*/ 249 w 258"/>
                  <a:gd name="T63" fmla="*/ 169 h 222"/>
                  <a:gd name="T64" fmla="*/ 253 w 258"/>
                  <a:gd name="T65" fmla="*/ 157 h 222"/>
                  <a:gd name="T66" fmla="*/ 255 w 258"/>
                  <a:gd name="T67" fmla="*/ 146 h 222"/>
                  <a:gd name="T68" fmla="*/ 256 w 258"/>
                  <a:gd name="T69" fmla="*/ 134 h 222"/>
                  <a:gd name="T70" fmla="*/ 258 w 258"/>
                  <a:gd name="T71" fmla="*/ 123 h 222"/>
                  <a:gd name="T72" fmla="*/ 256 w 258"/>
                  <a:gd name="T73" fmla="*/ 121 h 222"/>
                  <a:gd name="T74" fmla="*/ 255 w 258"/>
                  <a:gd name="T75" fmla="*/ 121 h 222"/>
                  <a:gd name="T76" fmla="*/ 255 w 258"/>
                  <a:gd name="T77" fmla="*/ 121 h 222"/>
                  <a:gd name="T78" fmla="*/ 255 w 258"/>
                  <a:gd name="T79" fmla="*/ 121 h 222"/>
                  <a:gd name="T80" fmla="*/ 253 w 258"/>
                  <a:gd name="T81" fmla="*/ 134 h 222"/>
                  <a:gd name="T82" fmla="*/ 251 w 258"/>
                  <a:gd name="T83" fmla="*/ 146 h 222"/>
                  <a:gd name="T84" fmla="*/ 249 w 258"/>
                  <a:gd name="T85" fmla="*/ 157 h 222"/>
                  <a:gd name="T86" fmla="*/ 245 w 258"/>
                  <a:gd name="T87" fmla="*/ 169 h 222"/>
                  <a:gd name="T88" fmla="*/ 247 w 258"/>
                  <a:gd name="T89" fmla="*/ 169 h 222"/>
                  <a:gd name="T90" fmla="*/ 249 w 258"/>
                  <a:gd name="T91" fmla="*/ 169 h 2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8"/>
                  <a:gd name="T139" fmla="*/ 0 h 222"/>
                  <a:gd name="T140" fmla="*/ 258 w 258"/>
                  <a:gd name="T141" fmla="*/ 222 h 2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56" name="Freeform 305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>
                  <a:gd name="T0" fmla="*/ 253 w 254"/>
                  <a:gd name="T1" fmla="*/ 102 h 218"/>
                  <a:gd name="T2" fmla="*/ 251 w 254"/>
                  <a:gd name="T3" fmla="*/ 95 h 218"/>
                  <a:gd name="T4" fmla="*/ 249 w 254"/>
                  <a:gd name="T5" fmla="*/ 87 h 218"/>
                  <a:gd name="T6" fmla="*/ 247 w 254"/>
                  <a:gd name="T7" fmla="*/ 85 h 218"/>
                  <a:gd name="T8" fmla="*/ 245 w 254"/>
                  <a:gd name="T9" fmla="*/ 83 h 218"/>
                  <a:gd name="T10" fmla="*/ 247 w 254"/>
                  <a:gd name="T11" fmla="*/ 91 h 218"/>
                  <a:gd name="T12" fmla="*/ 249 w 254"/>
                  <a:gd name="T13" fmla="*/ 98 h 218"/>
                  <a:gd name="T14" fmla="*/ 251 w 254"/>
                  <a:gd name="T15" fmla="*/ 100 h 218"/>
                  <a:gd name="T16" fmla="*/ 253 w 254"/>
                  <a:gd name="T17" fmla="*/ 102 h 218"/>
                  <a:gd name="T18" fmla="*/ 80 w 254"/>
                  <a:gd name="T19" fmla="*/ 0 h 218"/>
                  <a:gd name="T20" fmla="*/ 78 w 254"/>
                  <a:gd name="T21" fmla="*/ 0 h 218"/>
                  <a:gd name="T22" fmla="*/ 76 w 254"/>
                  <a:gd name="T23" fmla="*/ 0 h 218"/>
                  <a:gd name="T24" fmla="*/ 78 w 254"/>
                  <a:gd name="T25" fmla="*/ 2 h 218"/>
                  <a:gd name="T26" fmla="*/ 80 w 254"/>
                  <a:gd name="T27" fmla="*/ 4 h 218"/>
                  <a:gd name="T28" fmla="*/ 84 w 254"/>
                  <a:gd name="T29" fmla="*/ 2 h 218"/>
                  <a:gd name="T30" fmla="*/ 86 w 254"/>
                  <a:gd name="T31" fmla="*/ 2 h 218"/>
                  <a:gd name="T32" fmla="*/ 82 w 254"/>
                  <a:gd name="T33" fmla="*/ 0 h 218"/>
                  <a:gd name="T34" fmla="*/ 80 w 254"/>
                  <a:gd name="T35" fmla="*/ 0 h 218"/>
                  <a:gd name="T36" fmla="*/ 0 w 254"/>
                  <a:gd name="T37" fmla="*/ 150 h 218"/>
                  <a:gd name="T38" fmla="*/ 6 w 254"/>
                  <a:gd name="T39" fmla="*/ 168 h 218"/>
                  <a:gd name="T40" fmla="*/ 15 w 254"/>
                  <a:gd name="T41" fmla="*/ 187 h 218"/>
                  <a:gd name="T42" fmla="*/ 27 w 254"/>
                  <a:gd name="T43" fmla="*/ 205 h 218"/>
                  <a:gd name="T44" fmla="*/ 42 w 254"/>
                  <a:gd name="T45" fmla="*/ 218 h 218"/>
                  <a:gd name="T46" fmla="*/ 44 w 254"/>
                  <a:gd name="T47" fmla="*/ 218 h 218"/>
                  <a:gd name="T48" fmla="*/ 46 w 254"/>
                  <a:gd name="T49" fmla="*/ 218 h 218"/>
                  <a:gd name="T50" fmla="*/ 32 w 254"/>
                  <a:gd name="T51" fmla="*/ 203 h 218"/>
                  <a:gd name="T52" fmla="*/ 19 w 254"/>
                  <a:gd name="T53" fmla="*/ 186 h 218"/>
                  <a:gd name="T54" fmla="*/ 10 w 254"/>
                  <a:gd name="T55" fmla="*/ 168 h 218"/>
                  <a:gd name="T56" fmla="*/ 4 w 254"/>
                  <a:gd name="T57" fmla="*/ 148 h 218"/>
                  <a:gd name="T58" fmla="*/ 2 w 254"/>
                  <a:gd name="T59" fmla="*/ 148 h 218"/>
                  <a:gd name="T60" fmla="*/ 0 w 254"/>
                  <a:gd name="T61" fmla="*/ 150 h 218"/>
                  <a:gd name="T62" fmla="*/ 245 w 254"/>
                  <a:gd name="T63" fmla="*/ 167 h 218"/>
                  <a:gd name="T64" fmla="*/ 249 w 254"/>
                  <a:gd name="T65" fmla="*/ 155 h 218"/>
                  <a:gd name="T66" fmla="*/ 251 w 254"/>
                  <a:gd name="T67" fmla="*/ 144 h 218"/>
                  <a:gd name="T68" fmla="*/ 253 w 254"/>
                  <a:gd name="T69" fmla="*/ 132 h 218"/>
                  <a:gd name="T70" fmla="*/ 254 w 254"/>
                  <a:gd name="T71" fmla="*/ 119 h 218"/>
                  <a:gd name="T72" fmla="*/ 253 w 254"/>
                  <a:gd name="T73" fmla="*/ 119 h 218"/>
                  <a:gd name="T74" fmla="*/ 251 w 254"/>
                  <a:gd name="T75" fmla="*/ 119 h 218"/>
                  <a:gd name="T76" fmla="*/ 251 w 254"/>
                  <a:gd name="T77" fmla="*/ 119 h 218"/>
                  <a:gd name="T78" fmla="*/ 251 w 254"/>
                  <a:gd name="T79" fmla="*/ 119 h 218"/>
                  <a:gd name="T80" fmla="*/ 249 w 254"/>
                  <a:gd name="T81" fmla="*/ 132 h 218"/>
                  <a:gd name="T82" fmla="*/ 247 w 254"/>
                  <a:gd name="T83" fmla="*/ 144 h 218"/>
                  <a:gd name="T84" fmla="*/ 245 w 254"/>
                  <a:gd name="T85" fmla="*/ 155 h 218"/>
                  <a:gd name="T86" fmla="*/ 241 w 254"/>
                  <a:gd name="T87" fmla="*/ 167 h 218"/>
                  <a:gd name="T88" fmla="*/ 243 w 254"/>
                  <a:gd name="T89" fmla="*/ 167 h 218"/>
                  <a:gd name="T90" fmla="*/ 245 w 254"/>
                  <a:gd name="T91" fmla="*/ 167 h 2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4"/>
                  <a:gd name="T139" fmla="*/ 0 h 218"/>
                  <a:gd name="T140" fmla="*/ 254 w 254"/>
                  <a:gd name="T141" fmla="*/ 218 h 2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57" name="Freeform 306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>
                  <a:gd name="T0" fmla="*/ 251 w 251"/>
                  <a:gd name="T1" fmla="*/ 119 h 218"/>
                  <a:gd name="T2" fmla="*/ 251 w 251"/>
                  <a:gd name="T3" fmla="*/ 119 h 218"/>
                  <a:gd name="T4" fmla="*/ 251 w 251"/>
                  <a:gd name="T5" fmla="*/ 119 h 218"/>
                  <a:gd name="T6" fmla="*/ 249 w 251"/>
                  <a:gd name="T7" fmla="*/ 119 h 218"/>
                  <a:gd name="T8" fmla="*/ 247 w 251"/>
                  <a:gd name="T9" fmla="*/ 119 h 218"/>
                  <a:gd name="T10" fmla="*/ 247 w 251"/>
                  <a:gd name="T11" fmla="*/ 119 h 218"/>
                  <a:gd name="T12" fmla="*/ 247 w 251"/>
                  <a:gd name="T13" fmla="*/ 119 h 218"/>
                  <a:gd name="T14" fmla="*/ 245 w 251"/>
                  <a:gd name="T15" fmla="*/ 132 h 218"/>
                  <a:gd name="T16" fmla="*/ 243 w 251"/>
                  <a:gd name="T17" fmla="*/ 144 h 218"/>
                  <a:gd name="T18" fmla="*/ 241 w 251"/>
                  <a:gd name="T19" fmla="*/ 155 h 218"/>
                  <a:gd name="T20" fmla="*/ 237 w 251"/>
                  <a:gd name="T21" fmla="*/ 167 h 218"/>
                  <a:gd name="T22" fmla="*/ 239 w 251"/>
                  <a:gd name="T23" fmla="*/ 167 h 218"/>
                  <a:gd name="T24" fmla="*/ 241 w 251"/>
                  <a:gd name="T25" fmla="*/ 167 h 218"/>
                  <a:gd name="T26" fmla="*/ 245 w 251"/>
                  <a:gd name="T27" fmla="*/ 155 h 218"/>
                  <a:gd name="T28" fmla="*/ 247 w 251"/>
                  <a:gd name="T29" fmla="*/ 144 h 218"/>
                  <a:gd name="T30" fmla="*/ 249 w 251"/>
                  <a:gd name="T31" fmla="*/ 132 h 218"/>
                  <a:gd name="T32" fmla="*/ 251 w 251"/>
                  <a:gd name="T33" fmla="*/ 119 h 218"/>
                  <a:gd name="T34" fmla="*/ 249 w 251"/>
                  <a:gd name="T35" fmla="*/ 100 h 218"/>
                  <a:gd name="T36" fmla="*/ 247 w 251"/>
                  <a:gd name="T37" fmla="*/ 93 h 218"/>
                  <a:gd name="T38" fmla="*/ 245 w 251"/>
                  <a:gd name="T39" fmla="*/ 85 h 218"/>
                  <a:gd name="T40" fmla="*/ 243 w 251"/>
                  <a:gd name="T41" fmla="*/ 83 h 218"/>
                  <a:gd name="T42" fmla="*/ 239 w 251"/>
                  <a:gd name="T43" fmla="*/ 81 h 218"/>
                  <a:gd name="T44" fmla="*/ 243 w 251"/>
                  <a:gd name="T45" fmla="*/ 89 h 218"/>
                  <a:gd name="T46" fmla="*/ 245 w 251"/>
                  <a:gd name="T47" fmla="*/ 96 h 218"/>
                  <a:gd name="T48" fmla="*/ 247 w 251"/>
                  <a:gd name="T49" fmla="*/ 98 h 218"/>
                  <a:gd name="T50" fmla="*/ 249 w 251"/>
                  <a:gd name="T51" fmla="*/ 100 h 218"/>
                  <a:gd name="T52" fmla="*/ 82 w 251"/>
                  <a:gd name="T53" fmla="*/ 0 h 218"/>
                  <a:gd name="T54" fmla="*/ 78 w 251"/>
                  <a:gd name="T55" fmla="*/ 2 h 218"/>
                  <a:gd name="T56" fmla="*/ 76 w 251"/>
                  <a:gd name="T57" fmla="*/ 2 h 218"/>
                  <a:gd name="T58" fmla="*/ 78 w 251"/>
                  <a:gd name="T59" fmla="*/ 4 h 218"/>
                  <a:gd name="T60" fmla="*/ 80 w 251"/>
                  <a:gd name="T61" fmla="*/ 5 h 218"/>
                  <a:gd name="T62" fmla="*/ 84 w 251"/>
                  <a:gd name="T63" fmla="*/ 4 h 218"/>
                  <a:gd name="T64" fmla="*/ 87 w 251"/>
                  <a:gd name="T65" fmla="*/ 2 h 218"/>
                  <a:gd name="T66" fmla="*/ 84 w 251"/>
                  <a:gd name="T67" fmla="*/ 2 h 218"/>
                  <a:gd name="T68" fmla="*/ 82 w 251"/>
                  <a:gd name="T69" fmla="*/ 0 h 218"/>
                  <a:gd name="T70" fmla="*/ 0 w 251"/>
                  <a:gd name="T71" fmla="*/ 148 h 218"/>
                  <a:gd name="T72" fmla="*/ 6 w 251"/>
                  <a:gd name="T73" fmla="*/ 168 h 218"/>
                  <a:gd name="T74" fmla="*/ 15 w 251"/>
                  <a:gd name="T75" fmla="*/ 187 h 218"/>
                  <a:gd name="T76" fmla="*/ 27 w 251"/>
                  <a:gd name="T77" fmla="*/ 203 h 218"/>
                  <a:gd name="T78" fmla="*/ 42 w 251"/>
                  <a:gd name="T79" fmla="*/ 218 h 218"/>
                  <a:gd name="T80" fmla="*/ 44 w 251"/>
                  <a:gd name="T81" fmla="*/ 218 h 218"/>
                  <a:gd name="T82" fmla="*/ 46 w 251"/>
                  <a:gd name="T83" fmla="*/ 216 h 218"/>
                  <a:gd name="T84" fmla="*/ 32 w 251"/>
                  <a:gd name="T85" fmla="*/ 203 h 218"/>
                  <a:gd name="T86" fmla="*/ 19 w 251"/>
                  <a:gd name="T87" fmla="*/ 186 h 218"/>
                  <a:gd name="T88" fmla="*/ 10 w 251"/>
                  <a:gd name="T89" fmla="*/ 167 h 218"/>
                  <a:gd name="T90" fmla="*/ 4 w 251"/>
                  <a:gd name="T91" fmla="*/ 148 h 218"/>
                  <a:gd name="T92" fmla="*/ 2 w 251"/>
                  <a:gd name="T93" fmla="*/ 148 h 218"/>
                  <a:gd name="T94" fmla="*/ 0 w 251"/>
                  <a:gd name="T95" fmla="*/ 148 h 2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1"/>
                  <a:gd name="T145" fmla="*/ 0 h 218"/>
                  <a:gd name="T146" fmla="*/ 251 w 251"/>
                  <a:gd name="T147" fmla="*/ 218 h 2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58" name="Freeform 307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>
                  <a:gd name="T0" fmla="*/ 247 w 247"/>
                  <a:gd name="T1" fmla="*/ 117 h 216"/>
                  <a:gd name="T2" fmla="*/ 247 w 247"/>
                  <a:gd name="T3" fmla="*/ 117 h 216"/>
                  <a:gd name="T4" fmla="*/ 247 w 247"/>
                  <a:gd name="T5" fmla="*/ 117 h 216"/>
                  <a:gd name="T6" fmla="*/ 245 w 247"/>
                  <a:gd name="T7" fmla="*/ 117 h 216"/>
                  <a:gd name="T8" fmla="*/ 243 w 247"/>
                  <a:gd name="T9" fmla="*/ 117 h 216"/>
                  <a:gd name="T10" fmla="*/ 243 w 247"/>
                  <a:gd name="T11" fmla="*/ 117 h 216"/>
                  <a:gd name="T12" fmla="*/ 243 w 247"/>
                  <a:gd name="T13" fmla="*/ 117 h 216"/>
                  <a:gd name="T14" fmla="*/ 241 w 247"/>
                  <a:gd name="T15" fmla="*/ 130 h 216"/>
                  <a:gd name="T16" fmla="*/ 239 w 247"/>
                  <a:gd name="T17" fmla="*/ 142 h 216"/>
                  <a:gd name="T18" fmla="*/ 237 w 247"/>
                  <a:gd name="T19" fmla="*/ 155 h 216"/>
                  <a:gd name="T20" fmla="*/ 233 w 247"/>
                  <a:gd name="T21" fmla="*/ 165 h 216"/>
                  <a:gd name="T22" fmla="*/ 235 w 247"/>
                  <a:gd name="T23" fmla="*/ 165 h 216"/>
                  <a:gd name="T24" fmla="*/ 237 w 247"/>
                  <a:gd name="T25" fmla="*/ 165 h 216"/>
                  <a:gd name="T26" fmla="*/ 241 w 247"/>
                  <a:gd name="T27" fmla="*/ 153 h 216"/>
                  <a:gd name="T28" fmla="*/ 243 w 247"/>
                  <a:gd name="T29" fmla="*/ 142 h 216"/>
                  <a:gd name="T30" fmla="*/ 245 w 247"/>
                  <a:gd name="T31" fmla="*/ 130 h 216"/>
                  <a:gd name="T32" fmla="*/ 247 w 247"/>
                  <a:gd name="T33" fmla="*/ 117 h 216"/>
                  <a:gd name="T34" fmla="*/ 245 w 247"/>
                  <a:gd name="T35" fmla="*/ 96 h 216"/>
                  <a:gd name="T36" fmla="*/ 243 w 247"/>
                  <a:gd name="T37" fmla="*/ 89 h 216"/>
                  <a:gd name="T38" fmla="*/ 241 w 247"/>
                  <a:gd name="T39" fmla="*/ 81 h 216"/>
                  <a:gd name="T40" fmla="*/ 237 w 247"/>
                  <a:gd name="T41" fmla="*/ 79 h 216"/>
                  <a:gd name="T42" fmla="*/ 235 w 247"/>
                  <a:gd name="T43" fmla="*/ 77 h 216"/>
                  <a:gd name="T44" fmla="*/ 237 w 247"/>
                  <a:gd name="T45" fmla="*/ 85 h 216"/>
                  <a:gd name="T46" fmla="*/ 239 w 247"/>
                  <a:gd name="T47" fmla="*/ 94 h 216"/>
                  <a:gd name="T48" fmla="*/ 243 w 247"/>
                  <a:gd name="T49" fmla="*/ 94 h 216"/>
                  <a:gd name="T50" fmla="*/ 245 w 247"/>
                  <a:gd name="T51" fmla="*/ 96 h 216"/>
                  <a:gd name="T52" fmla="*/ 82 w 247"/>
                  <a:gd name="T53" fmla="*/ 0 h 216"/>
                  <a:gd name="T54" fmla="*/ 80 w 247"/>
                  <a:gd name="T55" fmla="*/ 0 h 216"/>
                  <a:gd name="T56" fmla="*/ 76 w 247"/>
                  <a:gd name="T57" fmla="*/ 2 h 216"/>
                  <a:gd name="T58" fmla="*/ 78 w 247"/>
                  <a:gd name="T59" fmla="*/ 3 h 216"/>
                  <a:gd name="T60" fmla="*/ 78 w 247"/>
                  <a:gd name="T61" fmla="*/ 3 h 216"/>
                  <a:gd name="T62" fmla="*/ 84 w 247"/>
                  <a:gd name="T63" fmla="*/ 2 h 216"/>
                  <a:gd name="T64" fmla="*/ 89 w 247"/>
                  <a:gd name="T65" fmla="*/ 2 h 216"/>
                  <a:gd name="T66" fmla="*/ 87 w 247"/>
                  <a:gd name="T67" fmla="*/ 0 h 216"/>
                  <a:gd name="T68" fmla="*/ 87 w 247"/>
                  <a:gd name="T69" fmla="*/ 0 h 216"/>
                  <a:gd name="T70" fmla="*/ 85 w 247"/>
                  <a:gd name="T71" fmla="*/ 0 h 216"/>
                  <a:gd name="T72" fmla="*/ 82 w 247"/>
                  <a:gd name="T73" fmla="*/ 0 h 216"/>
                  <a:gd name="T74" fmla="*/ 0 w 247"/>
                  <a:gd name="T75" fmla="*/ 146 h 216"/>
                  <a:gd name="T76" fmla="*/ 6 w 247"/>
                  <a:gd name="T77" fmla="*/ 166 h 216"/>
                  <a:gd name="T78" fmla="*/ 15 w 247"/>
                  <a:gd name="T79" fmla="*/ 184 h 216"/>
                  <a:gd name="T80" fmla="*/ 28 w 247"/>
                  <a:gd name="T81" fmla="*/ 201 h 216"/>
                  <a:gd name="T82" fmla="*/ 42 w 247"/>
                  <a:gd name="T83" fmla="*/ 216 h 216"/>
                  <a:gd name="T84" fmla="*/ 44 w 247"/>
                  <a:gd name="T85" fmla="*/ 214 h 216"/>
                  <a:gd name="T86" fmla="*/ 47 w 247"/>
                  <a:gd name="T87" fmla="*/ 214 h 216"/>
                  <a:gd name="T88" fmla="*/ 32 w 247"/>
                  <a:gd name="T89" fmla="*/ 199 h 216"/>
                  <a:gd name="T90" fmla="*/ 19 w 247"/>
                  <a:gd name="T91" fmla="*/ 184 h 216"/>
                  <a:gd name="T92" fmla="*/ 10 w 247"/>
                  <a:gd name="T93" fmla="*/ 165 h 216"/>
                  <a:gd name="T94" fmla="*/ 2 w 247"/>
                  <a:gd name="T95" fmla="*/ 146 h 216"/>
                  <a:gd name="T96" fmla="*/ 2 w 247"/>
                  <a:gd name="T97" fmla="*/ 146 h 216"/>
                  <a:gd name="T98" fmla="*/ 0 w 247"/>
                  <a:gd name="T99" fmla="*/ 146 h 2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7"/>
                  <a:gd name="T151" fmla="*/ 0 h 216"/>
                  <a:gd name="T152" fmla="*/ 247 w 247"/>
                  <a:gd name="T153" fmla="*/ 216 h 21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59" name="Freeform 308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>
                  <a:gd name="T0" fmla="*/ 243 w 243"/>
                  <a:gd name="T1" fmla="*/ 117 h 214"/>
                  <a:gd name="T2" fmla="*/ 243 w 243"/>
                  <a:gd name="T3" fmla="*/ 117 h 214"/>
                  <a:gd name="T4" fmla="*/ 243 w 243"/>
                  <a:gd name="T5" fmla="*/ 117 h 214"/>
                  <a:gd name="T6" fmla="*/ 241 w 243"/>
                  <a:gd name="T7" fmla="*/ 117 h 214"/>
                  <a:gd name="T8" fmla="*/ 239 w 243"/>
                  <a:gd name="T9" fmla="*/ 117 h 214"/>
                  <a:gd name="T10" fmla="*/ 239 w 243"/>
                  <a:gd name="T11" fmla="*/ 117 h 214"/>
                  <a:gd name="T12" fmla="*/ 239 w 243"/>
                  <a:gd name="T13" fmla="*/ 117 h 214"/>
                  <a:gd name="T14" fmla="*/ 237 w 243"/>
                  <a:gd name="T15" fmla="*/ 130 h 214"/>
                  <a:gd name="T16" fmla="*/ 235 w 243"/>
                  <a:gd name="T17" fmla="*/ 142 h 214"/>
                  <a:gd name="T18" fmla="*/ 233 w 243"/>
                  <a:gd name="T19" fmla="*/ 155 h 214"/>
                  <a:gd name="T20" fmla="*/ 228 w 243"/>
                  <a:gd name="T21" fmla="*/ 166 h 214"/>
                  <a:gd name="T22" fmla="*/ 231 w 243"/>
                  <a:gd name="T23" fmla="*/ 165 h 214"/>
                  <a:gd name="T24" fmla="*/ 233 w 243"/>
                  <a:gd name="T25" fmla="*/ 165 h 214"/>
                  <a:gd name="T26" fmla="*/ 237 w 243"/>
                  <a:gd name="T27" fmla="*/ 153 h 214"/>
                  <a:gd name="T28" fmla="*/ 239 w 243"/>
                  <a:gd name="T29" fmla="*/ 142 h 214"/>
                  <a:gd name="T30" fmla="*/ 241 w 243"/>
                  <a:gd name="T31" fmla="*/ 130 h 214"/>
                  <a:gd name="T32" fmla="*/ 243 w 243"/>
                  <a:gd name="T33" fmla="*/ 117 h 214"/>
                  <a:gd name="T34" fmla="*/ 241 w 243"/>
                  <a:gd name="T35" fmla="*/ 94 h 214"/>
                  <a:gd name="T36" fmla="*/ 239 w 243"/>
                  <a:gd name="T37" fmla="*/ 87 h 214"/>
                  <a:gd name="T38" fmla="*/ 235 w 243"/>
                  <a:gd name="T39" fmla="*/ 79 h 214"/>
                  <a:gd name="T40" fmla="*/ 233 w 243"/>
                  <a:gd name="T41" fmla="*/ 77 h 214"/>
                  <a:gd name="T42" fmla="*/ 231 w 243"/>
                  <a:gd name="T43" fmla="*/ 75 h 214"/>
                  <a:gd name="T44" fmla="*/ 233 w 243"/>
                  <a:gd name="T45" fmla="*/ 83 h 214"/>
                  <a:gd name="T46" fmla="*/ 235 w 243"/>
                  <a:gd name="T47" fmla="*/ 93 h 214"/>
                  <a:gd name="T48" fmla="*/ 237 w 243"/>
                  <a:gd name="T49" fmla="*/ 94 h 214"/>
                  <a:gd name="T50" fmla="*/ 241 w 243"/>
                  <a:gd name="T51" fmla="*/ 94 h 214"/>
                  <a:gd name="T52" fmla="*/ 83 w 243"/>
                  <a:gd name="T53" fmla="*/ 0 h 214"/>
                  <a:gd name="T54" fmla="*/ 80 w 243"/>
                  <a:gd name="T55" fmla="*/ 2 h 214"/>
                  <a:gd name="T56" fmla="*/ 76 w 243"/>
                  <a:gd name="T57" fmla="*/ 3 h 214"/>
                  <a:gd name="T58" fmla="*/ 76 w 243"/>
                  <a:gd name="T59" fmla="*/ 3 h 214"/>
                  <a:gd name="T60" fmla="*/ 78 w 243"/>
                  <a:gd name="T61" fmla="*/ 5 h 214"/>
                  <a:gd name="T62" fmla="*/ 83 w 243"/>
                  <a:gd name="T63" fmla="*/ 3 h 214"/>
                  <a:gd name="T64" fmla="*/ 91 w 243"/>
                  <a:gd name="T65" fmla="*/ 2 h 214"/>
                  <a:gd name="T66" fmla="*/ 87 w 243"/>
                  <a:gd name="T67" fmla="*/ 2 h 214"/>
                  <a:gd name="T68" fmla="*/ 85 w 243"/>
                  <a:gd name="T69" fmla="*/ 0 h 214"/>
                  <a:gd name="T70" fmla="*/ 85 w 243"/>
                  <a:gd name="T71" fmla="*/ 0 h 214"/>
                  <a:gd name="T72" fmla="*/ 83 w 243"/>
                  <a:gd name="T73" fmla="*/ 0 h 214"/>
                  <a:gd name="T74" fmla="*/ 0 w 243"/>
                  <a:gd name="T75" fmla="*/ 146 h 214"/>
                  <a:gd name="T76" fmla="*/ 6 w 243"/>
                  <a:gd name="T77" fmla="*/ 165 h 214"/>
                  <a:gd name="T78" fmla="*/ 15 w 243"/>
                  <a:gd name="T79" fmla="*/ 184 h 214"/>
                  <a:gd name="T80" fmla="*/ 28 w 243"/>
                  <a:gd name="T81" fmla="*/ 201 h 214"/>
                  <a:gd name="T82" fmla="*/ 42 w 243"/>
                  <a:gd name="T83" fmla="*/ 214 h 214"/>
                  <a:gd name="T84" fmla="*/ 45 w 243"/>
                  <a:gd name="T85" fmla="*/ 214 h 214"/>
                  <a:gd name="T86" fmla="*/ 47 w 243"/>
                  <a:gd name="T87" fmla="*/ 212 h 214"/>
                  <a:gd name="T88" fmla="*/ 32 w 243"/>
                  <a:gd name="T89" fmla="*/ 199 h 214"/>
                  <a:gd name="T90" fmla="*/ 19 w 243"/>
                  <a:gd name="T91" fmla="*/ 184 h 214"/>
                  <a:gd name="T92" fmla="*/ 9 w 243"/>
                  <a:gd name="T93" fmla="*/ 165 h 214"/>
                  <a:gd name="T94" fmla="*/ 2 w 243"/>
                  <a:gd name="T95" fmla="*/ 144 h 214"/>
                  <a:gd name="T96" fmla="*/ 0 w 243"/>
                  <a:gd name="T97" fmla="*/ 146 h 214"/>
                  <a:gd name="T98" fmla="*/ 0 w 243"/>
                  <a:gd name="T99" fmla="*/ 146 h 2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3"/>
                  <a:gd name="T151" fmla="*/ 0 h 214"/>
                  <a:gd name="T152" fmla="*/ 243 w 243"/>
                  <a:gd name="T153" fmla="*/ 214 h 2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60" name="Freeform 309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>
                  <a:gd name="T0" fmla="*/ 241 w 241"/>
                  <a:gd name="T1" fmla="*/ 115 h 212"/>
                  <a:gd name="T2" fmla="*/ 241 w 241"/>
                  <a:gd name="T3" fmla="*/ 115 h 212"/>
                  <a:gd name="T4" fmla="*/ 241 w 241"/>
                  <a:gd name="T5" fmla="*/ 115 h 212"/>
                  <a:gd name="T6" fmla="*/ 239 w 241"/>
                  <a:gd name="T7" fmla="*/ 115 h 212"/>
                  <a:gd name="T8" fmla="*/ 237 w 241"/>
                  <a:gd name="T9" fmla="*/ 113 h 212"/>
                  <a:gd name="T10" fmla="*/ 237 w 241"/>
                  <a:gd name="T11" fmla="*/ 115 h 212"/>
                  <a:gd name="T12" fmla="*/ 237 w 241"/>
                  <a:gd name="T13" fmla="*/ 115 h 212"/>
                  <a:gd name="T14" fmla="*/ 235 w 241"/>
                  <a:gd name="T15" fmla="*/ 128 h 212"/>
                  <a:gd name="T16" fmla="*/ 233 w 241"/>
                  <a:gd name="T17" fmla="*/ 140 h 212"/>
                  <a:gd name="T18" fmla="*/ 231 w 241"/>
                  <a:gd name="T19" fmla="*/ 153 h 212"/>
                  <a:gd name="T20" fmla="*/ 226 w 241"/>
                  <a:gd name="T21" fmla="*/ 164 h 212"/>
                  <a:gd name="T22" fmla="*/ 228 w 241"/>
                  <a:gd name="T23" fmla="*/ 164 h 212"/>
                  <a:gd name="T24" fmla="*/ 231 w 241"/>
                  <a:gd name="T25" fmla="*/ 163 h 212"/>
                  <a:gd name="T26" fmla="*/ 235 w 241"/>
                  <a:gd name="T27" fmla="*/ 153 h 212"/>
                  <a:gd name="T28" fmla="*/ 237 w 241"/>
                  <a:gd name="T29" fmla="*/ 140 h 212"/>
                  <a:gd name="T30" fmla="*/ 239 w 241"/>
                  <a:gd name="T31" fmla="*/ 128 h 212"/>
                  <a:gd name="T32" fmla="*/ 241 w 241"/>
                  <a:gd name="T33" fmla="*/ 115 h 212"/>
                  <a:gd name="T34" fmla="*/ 237 w 241"/>
                  <a:gd name="T35" fmla="*/ 92 h 212"/>
                  <a:gd name="T36" fmla="*/ 235 w 241"/>
                  <a:gd name="T37" fmla="*/ 83 h 212"/>
                  <a:gd name="T38" fmla="*/ 233 w 241"/>
                  <a:gd name="T39" fmla="*/ 75 h 212"/>
                  <a:gd name="T40" fmla="*/ 231 w 241"/>
                  <a:gd name="T41" fmla="*/ 73 h 212"/>
                  <a:gd name="T42" fmla="*/ 228 w 241"/>
                  <a:gd name="T43" fmla="*/ 72 h 212"/>
                  <a:gd name="T44" fmla="*/ 231 w 241"/>
                  <a:gd name="T45" fmla="*/ 79 h 212"/>
                  <a:gd name="T46" fmla="*/ 233 w 241"/>
                  <a:gd name="T47" fmla="*/ 89 h 212"/>
                  <a:gd name="T48" fmla="*/ 235 w 241"/>
                  <a:gd name="T49" fmla="*/ 91 h 212"/>
                  <a:gd name="T50" fmla="*/ 237 w 241"/>
                  <a:gd name="T51" fmla="*/ 92 h 212"/>
                  <a:gd name="T52" fmla="*/ 87 w 241"/>
                  <a:gd name="T53" fmla="*/ 0 h 212"/>
                  <a:gd name="T54" fmla="*/ 82 w 241"/>
                  <a:gd name="T55" fmla="*/ 0 h 212"/>
                  <a:gd name="T56" fmla="*/ 76 w 241"/>
                  <a:gd name="T57" fmla="*/ 1 h 212"/>
                  <a:gd name="T58" fmla="*/ 78 w 241"/>
                  <a:gd name="T59" fmla="*/ 3 h 212"/>
                  <a:gd name="T60" fmla="*/ 80 w 241"/>
                  <a:gd name="T61" fmla="*/ 5 h 212"/>
                  <a:gd name="T62" fmla="*/ 87 w 241"/>
                  <a:gd name="T63" fmla="*/ 3 h 212"/>
                  <a:gd name="T64" fmla="*/ 93 w 241"/>
                  <a:gd name="T65" fmla="*/ 1 h 212"/>
                  <a:gd name="T66" fmla="*/ 91 w 241"/>
                  <a:gd name="T67" fmla="*/ 0 h 212"/>
                  <a:gd name="T68" fmla="*/ 87 w 241"/>
                  <a:gd name="T69" fmla="*/ 0 h 212"/>
                  <a:gd name="T70" fmla="*/ 0 w 241"/>
                  <a:gd name="T71" fmla="*/ 144 h 212"/>
                  <a:gd name="T72" fmla="*/ 8 w 241"/>
                  <a:gd name="T73" fmla="*/ 163 h 212"/>
                  <a:gd name="T74" fmla="*/ 17 w 241"/>
                  <a:gd name="T75" fmla="*/ 182 h 212"/>
                  <a:gd name="T76" fmla="*/ 30 w 241"/>
                  <a:gd name="T77" fmla="*/ 197 h 212"/>
                  <a:gd name="T78" fmla="*/ 45 w 241"/>
                  <a:gd name="T79" fmla="*/ 212 h 212"/>
                  <a:gd name="T80" fmla="*/ 47 w 241"/>
                  <a:gd name="T81" fmla="*/ 210 h 212"/>
                  <a:gd name="T82" fmla="*/ 49 w 241"/>
                  <a:gd name="T83" fmla="*/ 210 h 212"/>
                  <a:gd name="T84" fmla="*/ 34 w 241"/>
                  <a:gd name="T85" fmla="*/ 197 h 212"/>
                  <a:gd name="T86" fmla="*/ 21 w 241"/>
                  <a:gd name="T87" fmla="*/ 180 h 212"/>
                  <a:gd name="T88" fmla="*/ 11 w 241"/>
                  <a:gd name="T89" fmla="*/ 163 h 212"/>
                  <a:gd name="T90" fmla="*/ 4 w 241"/>
                  <a:gd name="T91" fmla="*/ 142 h 212"/>
                  <a:gd name="T92" fmla="*/ 2 w 241"/>
                  <a:gd name="T93" fmla="*/ 142 h 212"/>
                  <a:gd name="T94" fmla="*/ 0 w 241"/>
                  <a:gd name="T95" fmla="*/ 144 h 2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1"/>
                  <a:gd name="T145" fmla="*/ 0 h 212"/>
                  <a:gd name="T146" fmla="*/ 241 w 241"/>
                  <a:gd name="T147" fmla="*/ 212 h 2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61" name="Freeform 310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>
                  <a:gd name="T0" fmla="*/ 237 w 237"/>
                  <a:gd name="T1" fmla="*/ 115 h 210"/>
                  <a:gd name="T2" fmla="*/ 237 w 237"/>
                  <a:gd name="T3" fmla="*/ 115 h 210"/>
                  <a:gd name="T4" fmla="*/ 237 w 237"/>
                  <a:gd name="T5" fmla="*/ 115 h 210"/>
                  <a:gd name="T6" fmla="*/ 235 w 237"/>
                  <a:gd name="T7" fmla="*/ 113 h 210"/>
                  <a:gd name="T8" fmla="*/ 233 w 237"/>
                  <a:gd name="T9" fmla="*/ 113 h 210"/>
                  <a:gd name="T10" fmla="*/ 233 w 237"/>
                  <a:gd name="T11" fmla="*/ 115 h 210"/>
                  <a:gd name="T12" fmla="*/ 233 w 237"/>
                  <a:gd name="T13" fmla="*/ 115 h 210"/>
                  <a:gd name="T14" fmla="*/ 231 w 237"/>
                  <a:gd name="T15" fmla="*/ 128 h 210"/>
                  <a:gd name="T16" fmla="*/ 229 w 237"/>
                  <a:gd name="T17" fmla="*/ 140 h 210"/>
                  <a:gd name="T18" fmla="*/ 227 w 237"/>
                  <a:gd name="T19" fmla="*/ 153 h 210"/>
                  <a:gd name="T20" fmla="*/ 222 w 237"/>
                  <a:gd name="T21" fmla="*/ 164 h 210"/>
                  <a:gd name="T22" fmla="*/ 224 w 237"/>
                  <a:gd name="T23" fmla="*/ 164 h 210"/>
                  <a:gd name="T24" fmla="*/ 226 w 237"/>
                  <a:gd name="T25" fmla="*/ 164 h 210"/>
                  <a:gd name="T26" fmla="*/ 231 w 237"/>
                  <a:gd name="T27" fmla="*/ 153 h 210"/>
                  <a:gd name="T28" fmla="*/ 233 w 237"/>
                  <a:gd name="T29" fmla="*/ 140 h 210"/>
                  <a:gd name="T30" fmla="*/ 235 w 237"/>
                  <a:gd name="T31" fmla="*/ 128 h 210"/>
                  <a:gd name="T32" fmla="*/ 237 w 237"/>
                  <a:gd name="T33" fmla="*/ 115 h 210"/>
                  <a:gd name="T34" fmla="*/ 233 w 237"/>
                  <a:gd name="T35" fmla="*/ 91 h 210"/>
                  <a:gd name="T36" fmla="*/ 231 w 237"/>
                  <a:gd name="T37" fmla="*/ 81 h 210"/>
                  <a:gd name="T38" fmla="*/ 229 w 237"/>
                  <a:gd name="T39" fmla="*/ 73 h 210"/>
                  <a:gd name="T40" fmla="*/ 226 w 237"/>
                  <a:gd name="T41" fmla="*/ 72 h 210"/>
                  <a:gd name="T42" fmla="*/ 224 w 237"/>
                  <a:gd name="T43" fmla="*/ 70 h 210"/>
                  <a:gd name="T44" fmla="*/ 226 w 237"/>
                  <a:gd name="T45" fmla="*/ 77 h 210"/>
                  <a:gd name="T46" fmla="*/ 229 w 237"/>
                  <a:gd name="T47" fmla="*/ 87 h 210"/>
                  <a:gd name="T48" fmla="*/ 231 w 237"/>
                  <a:gd name="T49" fmla="*/ 89 h 210"/>
                  <a:gd name="T50" fmla="*/ 233 w 237"/>
                  <a:gd name="T51" fmla="*/ 91 h 210"/>
                  <a:gd name="T52" fmla="*/ 89 w 237"/>
                  <a:gd name="T53" fmla="*/ 0 h 210"/>
                  <a:gd name="T54" fmla="*/ 81 w 237"/>
                  <a:gd name="T55" fmla="*/ 1 h 210"/>
                  <a:gd name="T56" fmla="*/ 76 w 237"/>
                  <a:gd name="T57" fmla="*/ 3 h 210"/>
                  <a:gd name="T58" fmla="*/ 78 w 237"/>
                  <a:gd name="T59" fmla="*/ 5 h 210"/>
                  <a:gd name="T60" fmla="*/ 80 w 237"/>
                  <a:gd name="T61" fmla="*/ 7 h 210"/>
                  <a:gd name="T62" fmla="*/ 87 w 237"/>
                  <a:gd name="T63" fmla="*/ 3 h 210"/>
                  <a:gd name="T64" fmla="*/ 95 w 237"/>
                  <a:gd name="T65" fmla="*/ 1 h 210"/>
                  <a:gd name="T66" fmla="*/ 91 w 237"/>
                  <a:gd name="T67" fmla="*/ 1 h 210"/>
                  <a:gd name="T68" fmla="*/ 89 w 237"/>
                  <a:gd name="T69" fmla="*/ 0 h 210"/>
                  <a:gd name="T70" fmla="*/ 0 w 237"/>
                  <a:gd name="T71" fmla="*/ 142 h 210"/>
                  <a:gd name="T72" fmla="*/ 7 w 237"/>
                  <a:gd name="T73" fmla="*/ 163 h 210"/>
                  <a:gd name="T74" fmla="*/ 17 w 237"/>
                  <a:gd name="T75" fmla="*/ 182 h 210"/>
                  <a:gd name="T76" fmla="*/ 30 w 237"/>
                  <a:gd name="T77" fmla="*/ 197 h 210"/>
                  <a:gd name="T78" fmla="*/ 45 w 237"/>
                  <a:gd name="T79" fmla="*/ 210 h 210"/>
                  <a:gd name="T80" fmla="*/ 47 w 237"/>
                  <a:gd name="T81" fmla="*/ 210 h 210"/>
                  <a:gd name="T82" fmla="*/ 49 w 237"/>
                  <a:gd name="T83" fmla="*/ 208 h 210"/>
                  <a:gd name="T84" fmla="*/ 34 w 237"/>
                  <a:gd name="T85" fmla="*/ 195 h 210"/>
                  <a:gd name="T86" fmla="*/ 21 w 237"/>
                  <a:gd name="T87" fmla="*/ 180 h 210"/>
                  <a:gd name="T88" fmla="*/ 11 w 237"/>
                  <a:gd name="T89" fmla="*/ 161 h 210"/>
                  <a:gd name="T90" fmla="*/ 4 w 237"/>
                  <a:gd name="T91" fmla="*/ 142 h 210"/>
                  <a:gd name="T92" fmla="*/ 2 w 237"/>
                  <a:gd name="T93" fmla="*/ 142 h 210"/>
                  <a:gd name="T94" fmla="*/ 0 w 237"/>
                  <a:gd name="T95" fmla="*/ 142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7"/>
                  <a:gd name="T145" fmla="*/ 0 h 210"/>
                  <a:gd name="T146" fmla="*/ 237 w 237"/>
                  <a:gd name="T147" fmla="*/ 210 h 2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62" name="Freeform 311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>
                  <a:gd name="T0" fmla="*/ 233 w 233"/>
                  <a:gd name="T1" fmla="*/ 114 h 209"/>
                  <a:gd name="T2" fmla="*/ 233 w 233"/>
                  <a:gd name="T3" fmla="*/ 114 h 209"/>
                  <a:gd name="T4" fmla="*/ 233 w 233"/>
                  <a:gd name="T5" fmla="*/ 112 h 209"/>
                  <a:gd name="T6" fmla="*/ 231 w 233"/>
                  <a:gd name="T7" fmla="*/ 112 h 209"/>
                  <a:gd name="T8" fmla="*/ 229 w 233"/>
                  <a:gd name="T9" fmla="*/ 112 h 209"/>
                  <a:gd name="T10" fmla="*/ 229 w 233"/>
                  <a:gd name="T11" fmla="*/ 114 h 209"/>
                  <a:gd name="T12" fmla="*/ 229 w 233"/>
                  <a:gd name="T13" fmla="*/ 114 h 209"/>
                  <a:gd name="T14" fmla="*/ 227 w 233"/>
                  <a:gd name="T15" fmla="*/ 127 h 209"/>
                  <a:gd name="T16" fmla="*/ 225 w 233"/>
                  <a:gd name="T17" fmla="*/ 139 h 209"/>
                  <a:gd name="T18" fmla="*/ 222 w 233"/>
                  <a:gd name="T19" fmla="*/ 152 h 209"/>
                  <a:gd name="T20" fmla="*/ 218 w 233"/>
                  <a:gd name="T21" fmla="*/ 163 h 209"/>
                  <a:gd name="T22" fmla="*/ 220 w 233"/>
                  <a:gd name="T23" fmla="*/ 163 h 209"/>
                  <a:gd name="T24" fmla="*/ 222 w 233"/>
                  <a:gd name="T25" fmla="*/ 163 h 209"/>
                  <a:gd name="T26" fmla="*/ 227 w 233"/>
                  <a:gd name="T27" fmla="*/ 152 h 209"/>
                  <a:gd name="T28" fmla="*/ 229 w 233"/>
                  <a:gd name="T29" fmla="*/ 139 h 209"/>
                  <a:gd name="T30" fmla="*/ 231 w 233"/>
                  <a:gd name="T31" fmla="*/ 127 h 209"/>
                  <a:gd name="T32" fmla="*/ 233 w 233"/>
                  <a:gd name="T33" fmla="*/ 114 h 209"/>
                  <a:gd name="T34" fmla="*/ 229 w 233"/>
                  <a:gd name="T35" fmla="*/ 88 h 209"/>
                  <a:gd name="T36" fmla="*/ 227 w 233"/>
                  <a:gd name="T37" fmla="*/ 78 h 209"/>
                  <a:gd name="T38" fmla="*/ 224 w 233"/>
                  <a:gd name="T39" fmla="*/ 71 h 209"/>
                  <a:gd name="T40" fmla="*/ 220 w 233"/>
                  <a:gd name="T41" fmla="*/ 69 h 209"/>
                  <a:gd name="T42" fmla="*/ 218 w 233"/>
                  <a:gd name="T43" fmla="*/ 67 h 209"/>
                  <a:gd name="T44" fmla="*/ 222 w 233"/>
                  <a:gd name="T45" fmla="*/ 74 h 209"/>
                  <a:gd name="T46" fmla="*/ 225 w 233"/>
                  <a:gd name="T47" fmla="*/ 84 h 209"/>
                  <a:gd name="T48" fmla="*/ 227 w 233"/>
                  <a:gd name="T49" fmla="*/ 86 h 209"/>
                  <a:gd name="T50" fmla="*/ 229 w 233"/>
                  <a:gd name="T51" fmla="*/ 88 h 209"/>
                  <a:gd name="T52" fmla="*/ 89 w 233"/>
                  <a:gd name="T53" fmla="*/ 0 h 209"/>
                  <a:gd name="T54" fmla="*/ 83 w 233"/>
                  <a:gd name="T55" fmla="*/ 2 h 209"/>
                  <a:gd name="T56" fmla="*/ 76 w 233"/>
                  <a:gd name="T57" fmla="*/ 4 h 209"/>
                  <a:gd name="T58" fmla="*/ 78 w 233"/>
                  <a:gd name="T59" fmla="*/ 6 h 209"/>
                  <a:gd name="T60" fmla="*/ 79 w 233"/>
                  <a:gd name="T61" fmla="*/ 6 h 209"/>
                  <a:gd name="T62" fmla="*/ 89 w 233"/>
                  <a:gd name="T63" fmla="*/ 4 h 209"/>
                  <a:gd name="T64" fmla="*/ 96 w 233"/>
                  <a:gd name="T65" fmla="*/ 2 h 209"/>
                  <a:gd name="T66" fmla="*/ 93 w 233"/>
                  <a:gd name="T67" fmla="*/ 0 h 209"/>
                  <a:gd name="T68" fmla="*/ 89 w 233"/>
                  <a:gd name="T69" fmla="*/ 0 h 209"/>
                  <a:gd name="T70" fmla="*/ 0 w 233"/>
                  <a:gd name="T71" fmla="*/ 141 h 209"/>
                  <a:gd name="T72" fmla="*/ 7 w 233"/>
                  <a:gd name="T73" fmla="*/ 162 h 209"/>
                  <a:gd name="T74" fmla="*/ 17 w 233"/>
                  <a:gd name="T75" fmla="*/ 179 h 209"/>
                  <a:gd name="T76" fmla="*/ 30 w 233"/>
                  <a:gd name="T77" fmla="*/ 196 h 209"/>
                  <a:gd name="T78" fmla="*/ 45 w 233"/>
                  <a:gd name="T79" fmla="*/ 209 h 209"/>
                  <a:gd name="T80" fmla="*/ 47 w 233"/>
                  <a:gd name="T81" fmla="*/ 207 h 209"/>
                  <a:gd name="T82" fmla="*/ 49 w 233"/>
                  <a:gd name="T83" fmla="*/ 207 h 209"/>
                  <a:gd name="T84" fmla="*/ 34 w 233"/>
                  <a:gd name="T85" fmla="*/ 194 h 209"/>
                  <a:gd name="T86" fmla="*/ 21 w 233"/>
                  <a:gd name="T87" fmla="*/ 179 h 209"/>
                  <a:gd name="T88" fmla="*/ 11 w 233"/>
                  <a:gd name="T89" fmla="*/ 160 h 209"/>
                  <a:gd name="T90" fmla="*/ 4 w 233"/>
                  <a:gd name="T91" fmla="*/ 141 h 209"/>
                  <a:gd name="T92" fmla="*/ 2 w 233"/>
                  <a:gd name="T93" fmla="*/ 141 h 209"/>
                  <a:gd name="T94" fmla="*/ 0 w 233"/>
                  <a:gd name="T95" fmla="*/ 141 h 2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3"/>
                  <a:gd name="T145" fmla="*/ 0 h 209"/>
                  <a:gd name="T146" fmla="*/ 233 w 233"/>
                  <a:gd name="T147" fmla="*/ 209 h 2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63" name="Freeform 312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>
                  <a:gd name="T0" fmla="*/ 229 w 229"/>
                  <a:gd name="T1" fmla="*/ 114 h 207"/>
                  <a:gd name="T2" fmla="*/ 229 w 229"/>
                  <a:gd name="T3" fmla="*/ 114 h 207"/>
                  <a:gd name="T4" fmla="*/ 229 w 229"/>
                  <a:gd name="T5" fmla="*/ 112 h 207"/>
                  <a:gd name="T6" fmla="*/ 227 w 229"/>
                  <a:gd name="T7" fmla="*/ 112 h 207"/>
                  <a:gd name="T8" fmla="*/ 225 w 229"/>
                  <a:gd name="T9" fmla="*/ 112 h 207"/>
                  <a:gd name="T10" fmla="*/ 225 w 229"/>
                  <a:gd name="T11" fmla="*/ 114 h 207"/>
                  <a:gd name="T12" fmla="*/ 225 w 229"/>
                  <a:gd name="T13" fmla="*/ 114 h 207"/>
                  <a:gd name="T14" fmla="*/ 223 w 229"/>
                  <a:gd name="T15" fmla="*/ 127 h 207"/>
                  <a:gd name="T16" fmla="*/ 222 w 229"/>
                  <a:gd name="T17" fmla="*/ 141 h 207"/>
                  <a:gd name="T18" fmla="*/ 218 w 229"/>
                  <a:gd name="T19" fmla="*/ 152 h 207"/>
                  <a:gd name="T20" fmla="*/ 214 w 229"/>
                  <a:gd name="T21" fmla="*/ 163 h 207"/>
                  <a:gd name="T22" fmla="*/ 214 w 229"/>
                  <a:gd name="T23" fmla="*/ 163 h 207"/>
                  <a:gd name="T24" fmla="*/ 216 w 229"/>
                  <a:gd name="T25" fmla="*/ 163 h 207"/>
                  <a:gd name="T26" fmla="*/ 218 w 229"/>
                  <a:gd name="T27" fmla="*/ 163 h 207"/>
                  <a:gd name="T28" fmla="*/ 218 w 229"/>
                  <a:gd name="T29" fmla="*/ 163 h 207"/>
                  <a:gd name="T30" fmla="*/ 223 w 229"/>
                  <a:gd name="T31" fmla="*/ 152 h 207"/>
                  <a:gd name="T32" fmla="*/ 225 w 229"/>
                  <a:gd name="T33" fmla="*/ 139 h 207"/>
                  <a:gd name="T34" fmla="*/ 227 w 229"/>
                  <a:gd name="T35" fmla="*/ 127 h 207"/>
                  <a:gd name="T36" fmla="*/ 229 w 229"/>
                  <a:gd name="T37" fmla="*/ 114 h 207"/>
                  <a:gd name="T38" fmla="*/ 225 w 229"/>
                  <a:gd name="T39" fmla="*/ 86 h 207"/>
                  <a:gd name="T40" fmla="*/ 222 w 229"/>
                  <a:gd name="T41" fmla="*/ 76 h 207"/>
                  <a:gd name="T42" fmla="*/ 220 w 229"/>
                  <a:gd name="T43" fmla="*/ 69 h 207"/>
                  <a:gd name="T44" fmla="*/ 216 w 229"/>
                  <a:gd name="T45" fmla="*/ 65 h 207"/>
                  <a:gd name="T46" fmla="*/ 212 w 229"/>
                  <a:gd name="T47" fmla="*/ 63 h 207"/>
                  <a:gd name="T48" fmla="*/ 216 w 229"/>
                  <a:gd name="T49" fmla="*/ 72 h 207"/>
                  <a:gd name="T50" fmla="*/ 220 w 229"/>
                  <a:gd name="T51" fmla="*/ 84 h 207"/>
                  <a:gd name="T52" fmla="*/ 223 w 229"/>
                  <a:gd name="T53" fmla="*/ 84 h 207"/>
                  <a:gd name="T54" fmla="*/ 225 w 229"/>
                  <a:gd name="T55" fmla="*/ 86 h 207"/>
                  <a:gd name="T56" fmla="*/ 91 w 229"/>
                  <a:gd name="T57" fmla="*/ 0 h 207"/>
                  <a:gd name="T58" fmla="*/ 83 w 229"/>
                  <a:gd name="T59" fmla="*/ 2 h 207"/>
                  <a:gd name="T60" fmla="*/ 76 w 229"/>
                  <a:gd name="T61" fmla="*/ 6 h 207"/>
                  <a:gd name="T62" fmla="*/ 77 w 229"/>
                  <a:gd name="T63" fmla="*/ 6 h 207"/>
                  <a:gd name="T64" fmla="*/ 79 w 229"/>
                  <a:gd name="T65" fmla="*/ 8 h 207"/>
                  <a:gd name="T66" fmla="*/ 89 w 229"/>
                  <a:gd name="T67" fmla="*/ 6 h 207"/>
                  <a:gd name="T68" fmla="*/ 98 w 229"/>
                  <a:gd name="T69" fmla="*/ 4 h 207"/>
                  <a:gd name="T70" fmla="*/ 94 w 229"/>
                  <a:gd name="T71" fmla="*/ 2 h 207"/>
                  <a:gd name="T72" fmla="*/ 91 w 229"/>
                  <a:gd name="T73" fmla="*/ 0 h 207"/>
                  <a:gd name="T74" fmla="*/ 0 w 229"/>
                  <a:gd name="T75" fmla="*/ 141 h 207"/>
                  <a:gd name="T76" fmla="*/ 7 w 229"/>
                  <a:gd name="T77" fmla="*/ 160 h 207"/>
                  <a:gd name="T78" fmla="*/ 17 w 229"/>
                  <a:gd name="T79" fmla="*/ 179 h 207"/>
                  <a:gd name="T80" fmla="*/ 30 w 229"/>
                  <a:gd name="T81" fmla="*/ 194 h 207"/>
                  <a:gd name="T82" fmla="*/ 45 w 229"/>
                  <a:gd name="T83" fmla="*/ 207 h 207"/>
                  <a:gd name="T84" fmla="*/ 47 w 229"/>
                  <a:gd name="T85" fmla="*/ 207 h 207"/>
                  <a:gd name="T86" fmla="*/ 49 w 229"/>
                  <a:gd name="T87" fmla="*/ 207 h 207"/>
                  <a:gd name="T88" fmla="*/ 34 w 229"/>
                  <a:gd name="T89" fmla="*/ 194 h 207"/>
                  <a:gd name="T90" fmla="*/ 20 w 229"/>
                  <a:gd name="T91" fmla="*/ 177 h 207"/>
                  <a:gd name="T92" fmla="*/ 15 w 229"/>
                  <a:gd name="T93" fmla="*/ 169 h 207"/>
                  <a:gd name="T94" fmla="*/ 11 w 229"/>
                  <a:gd name="T95" fmla="*/ 160 h 207"/>
                  <a:gd name="T96" fmla="*/ 7 w 229"/>
                  <a:gd name="T97" fmla="*/ 150 h 207"/>
                  <a:gd name="T98" fmla="*/ 3 w 229"/>
                  <a:gd name="T99" fmla="*/ 139 h 207"/>
                  <a:gd name="T100" fmla="*/ 2 w 229"/>
                  <a:gd name="T101" fmla="*/ 141 h 207"/>
                  <a:gd name="T102" fmla="*/ 0 w 229"/>
                  <a:gd name="T103" fmla="*/ 141 h 2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9"/>
                  <a:gd name="T157" fmla="*/ 0 h 207"/>
                  <a:gd name="T158" fmla="*/ 229 w 229"/>
                  <a:gd name="T159" fmla="*/ 207 h 2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64" name="Freeform 313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>
                  <a:gd name="T0" fmla="*/ 225 w 225"/>
                  <a:gd name="T1" fmla="*/ 112 h 205"/>
                  <a:gd name="T2" fmla="*/ 225 w 225"/>
                  <a:gd name="T3" fmla="*/ 112 h 205"/>
                  <a:gd name="T4" fmla="*/ 225 w 225"/>
                  <a:gd name="T5" fmla="*/ 110 h 205"/>
                  <a:gd name="T6" fmla="*/ 223 w 225"/>
                  <a:gd name="T7" fmla="*/ 110 h 205"/>
                  <a:gd name="T8" fmla="*/ 221 w 225"/>
                  <a:gd name="T9" fmla="*/ 110 h 205"/>
                  <a:gd name="T10" fmla="*/ 221 w 225"/>
                  <a:gd name="T11" fmla="*/ 112 h 205"/>
                  <a:gd name="T12" fmla="*/ 221 w 225"/>
                  <a:gd name="T13" fmla="*/ 112 h 205"/>
                  <a:gd name="T14" fmla="*/ 220 w 225"/>
                  <a:gd name="T15" fmla="*/ 125 h 205"/>
                  <a:gd name="T16" fmla="*/ 218 w 225"/>
                  <a:gd name="T17" fmla="*/ 139 h 205"/>
                  <a:gd name="T18" fmla="*/ 214 w 225"/>
                  <a:gd name="T19" fmla="*/ 150 h 205"/>
                  <a:gd name="T20" fmla="*/ 210 w 225"/>
                  <a:gd name="T21" fmla="*/ 161 h 205"/>
                  <a:gd name="T22" fmla="*/ 212 w 225"/>
                  <a:gd name="T23" fmla="*/ 161 h 205"/>
                  <a:gd name="T24" fmla="*/ 214 w 225"/>
                  <a:gd name="T25" fmla="*/ 161 h 205"/>
                  <a:gd name="T26" fmla="*/ 214 w 225"/>
                  <a:gd name="T27" fmla="*/ 161 h 205"/>
                  <a:gd name="T28" fmla="*/ 214 w 225"/>
                  <a:gd name="T29" fmla="*/ 161 h 205"/>
                  <a:gd name="T30" fmla="*/ 218 w 225"/>
                  <a:gd name="T31" fmla="*/ 150 h 205"/>
                  <a:gd name="T32" fmla="*/ 221 w 225"/>
                  <a:gd name="T33" fmla="*/ 137 h 205"/>
                  <a:gd name="T34" fmla="*/ 223 w 225"/>
                  <a:gd name="T35" fmla="*/ 125 h 205"/>
                  <a:gd name="T36" fmla="*/ 225 w 225"/>
                  <a:gd name="T37" fmla="*/ 112 h 205"/>
                  <a:gd name="T38" fmla="*/ 221 w 225"/>
                  <a:gd name="T39" fmla="*/ 82 h 205"/>
                  <a:gd name="T40" fmla="*/ 218 w 225"/>
                  <a:gd name="T41" fmla="*/ 72 h 205"/>
                  <a:gd name="T42" fmla="*/ 214 w 225"/>
                  <a:gd name="T43" fmla="*/ 65 h 205"/>
                  <a:gd name="T44" fmla="*/ 210 w 225"/>
                  <a:gd name="T45" fmla="*/ 61 h 205"/>
                  <a:gd name="T46" fmla="*/ 206 w 225"/>
                  <a:gd name="T47" fmla="*/ 59 h 205"/>
                  <a:gd name="T48" fmla="*/ 212 w 225"/>
                  <a:gd name="T49" fmla="*/ 69 h 205"/>
                  <a:gd name="T50" fmla="*/ 216 w 225"/>
                  <a:gd name="T51" fmla="*/ 80 h 205"/>
                  <a:gd name="T52" fmla="*/ 218 w 225"/>
                  <a:gd name="T53" fmla="*/ 82 h 205"/>
                  <a:gd name="T54" fmla="*/ 221 w 225"/>
                  <a:gd name="T55" fmla="*/ 82 h 205"/>
                  <a:gd name="T56" fmla="*/ 92 w 225"/>
                  <a:gd name="T57" fmla="*/ 0 h 205"/>
                  <a:gd name="T58" fmla="*/ 85 w 225"/>
                  <a:gd name="T59" fmla="*/ 2 h 205"/>
                  <a:gd name="T60" fmla="*/ 75 w 225"/>
                  <a:gd name="T61" fmla="*/ 4 h 205"/>
                  <a:gd name="T62" fmla="*/ 77 w 225"/>
                  <a:gd name="T63" fmla="*/ 6 h 205"/>
                  <a:gd name="T64" fmla="*/ 79 w 225"/>
                  <a:gd name="T65" fmla="*/ 8 h 205"/>
                  <a:gd name="T66" fmla="*/ 89 w 225"/>
                  <a:gd name="T67" fmla="*/ 4 h 205"/>
                  <a:gd name="T68" fmla="*/ 100 w 225"/>
                  <a:gd name="T69" fmla="*/ 4 h 205"/>
                  <a:gd name="T70" fmla="*/ 96 w 225"/>
                  <a:gd name="T71" fmla="*/ 2 h 205"/>
                  <a:gd name="T72" fmla="*/ 92 w 225"/>
                  <a:gd name="T73" fmla="*/ 0 h 205"/>
                  <a:gd name="T74" fmla="*/ 0 w 225"/>
                  <a:gd name="T75" fmla="*/ 139 h 205"/>
                  <a:gd name="T76" fmla="*/ 7 w 225"/>
                  <a:gd name="T77" fmla="*/ 158 h 205"/>
                  <a:gd name="T78" fmla="*/ 17 w 225"/>
                  <a:gd name="T79" fmla="*/ 177 h 205"/>
                  <a:gd name="T80" fmla="*/ 30 w 225"/>
                  <a:gd name="T81" fmla="*/ 192 h 205"/>
                  <a:gd name="T82" fmla="*/ 45 w 225"/>
                  <a:gd name="T83" fmla="*/ 205 h 205"/>
                  <a:gd name="T84" fmla="*/ 47 w 225"/>
                  <a:gd name="T85" fmla="*/ 205 h 205"/>
                  <a:gd name="T86" fmla="*/ 49 w 225"/>
                  <a:gd name="T87" fmla="*/ 203 h 205"/>
                  <a:gd name="T88" fmla="*/ 34 w 225"/>
                  <a:gd name="T89" fmla="*/ 190 h 205"/>
                  <a:gd name="T90" fmla="*/ 20 w 225"/>
                  <a:gd name="T91" fmla="*/ 175 h 205"/>
                  <a:gd name="T92" fmla="*/ 15 w 225"/>
                  <a:gd name="T93" fmla="*/ 165 h 205"/>
                  <a:gd name="T94" fmla="*/ 11 w 225"/>
                  <a:gd name="T95" fmla="*/ 158 h 205"/>
                  <a:gd name="T96" fmla="*/ 7 w 225"/>
                  <a:gd name="T97" fmla="*/ 148 h 205"/>
                  <a:gd name="T98" fmla="*/ 3 w 225"/>
                  <a:gd name="T99" fmla="*/ 137 h 205"/>
                  <a:gd name="T100" fmla="*/ 1 w 225"/>
                  <a:gd name="T101" fmla="*/ 137 h 205"/>
                  <a:gd name="T102" fmla="*/ 0 w 225"/>
                  <a:gd name="T103" fmla="*/ 139 h 2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5"/>
                  <a:gd name="T157" fmla="*/ 0 h 205"/>
                  <a:gd name="T158" fmla="*/ 225 w 225"/>
                  <a:gd name="T159" fmla="*/ 205 h 20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65" name="Freeform 314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>
                  <a:gd name="T0" fmla="*/ 222 w 222"/>
                  <a:gd name="T1" fmla="*/ 110 h 203"/>
                  <a:gd name="T2" fmla="*/ 222 w 222"/>
                  <a:gd name="T3" fmla="*/ 110 h 203"/>
                  <a:gd name="T4" fmla="*/ 222 w 222"/>
                  <a:gd name="T5" fmla="*/ 108 h 203"/>
                  <a:gd name="T6" fmla="*/ 220 w 222"/>
                  <a:gd name="T7" fmla="*/ 108 h 203"/>
                  <a:gd name="T8" fmla="*/ 219 w 222"/>
                  <a:gd name="T9" fmla="*/ 108 h 203"/>
                  <a:gd name="T10" fmla="*/ 219 w 222"/>
                  <a:gd name="T11" fmla="*/ 110 h 203"/>
                  <a:gd name="T12" fmla="*/ 219 w 222"/>
                  <a:gd name="T13" fmla="*/ 110 h 203"/>
                  <a:gd name="T14" fmla="*/ 217 w 222"/>
                  <a:gd name="T15" fmla="*/ 123 h 203"/>
                  <a:gd name="T16" fmla="*/ 215 w 222"/>
                  <a:gd name="T17" fmla="*/ 137 h 203"/>
                  <a:gd name="T18" fmla="*/ 211 w 222"/>
                  <a:gd name="T19" fmla="*/ 148 h 203"/>
                  <a:gd name="T20" fmla="*/ 207 w 222"/>
                  <a:gd name="T21" fmla="*/ 159 h 203"/>
                  <a:gd name="T22" fmla="*/ 209 w 222"/>
                  <a:gd name="T23" fmla="*/ 159 h 203"/>
                  <a:gd name="T24" fmla="*/ 211 w 222"/>
                  <a:gd name="T25" fmla="*/ 159 h 203"/>
                  <a:gd name="T26" fmla="*/ 215 w 222"/>
                  <a:gd name="T27" fmla="*/ 148 h 203"/>
                  <a:gd name="T28" fmla="*/ 219 w 222"/>
                  <a:gd name="T29" fmla="*/ 137 h 203"/>
                  <a:gd name="T30" fmla="*/ 220 w 222"/>
                  <a:gd name="T31" fmla="*/ 123 h 203"/>
                  <a:gd name="T32" fmla="*/ 222 w 222"/>
                  <a:gd name="T33" fmla="*/ 110 h 203"/>
                  <a:gd name="T34" fmla="*/ 217 w 222"/>
                  <a:gd name="T35" fmla="*/ 80 h 203"/>
                  <a:gd name="T36" fmla="*/ 213 w 222"/>
                  <a:gd name="T37" fmla="*/ 68 h 203"/>
                  <a:gd name="T38" fmla="*/ 209 w 222"/>
                  <a:gd name="T39" fmla="*/ 59 h 203"/>
                  <a:gd name="T40" fmla="*/ 205 w 222"/>
                  <a:gd name="T41" fmla="*/ 57 h 203"/>
                  <a:gd name="T42" fmla="*/ 203 w 222"/>
                  <a:gd name="T43" fmla="*/ 55 h 203"/>
                  <a:gd name="T44" fmla="*/ 207 w 222"/>
                  <a:gd name="T45" fmla="*/ 65 h 203"/>
                  <a:gd name="T46" fmla="*/ 213 w 222"/>
                  <a:gd name="T47" fmla="*/ 76 h 203"/>
                  <a:gd name="T48" fmla="*/ 215 w 222"/>
                  <a:gd name="T49" fmla="*/ 78 h 203"/>
                  <a:gd name="T50" fmla="*/ 217 w 222"/>
                  <a:gd name="T51" fmla="*/ 80 h 203"/>
                  <a:gd name="T52" fmla="*/ 95 w 222"/>
                  <a:gd name="T53" fmla="*/ 0 h 203"/>
                  <a:gd name="T54" fmla="*/ 86 w 222"/>
                  <a:gd name="T55" fmla="*/ 2 h 203"/>
                  <a:gd name="T56" fmla="*/ 76 w 222"/>
                  <a:gd name="T57" fmla="*/ 4 h 203"/>
                  <a:gd name="T58" fmla="*/ 78 w 222"/>
                  <a:gd name="T59" fmla="*/ 6 h 203"/>
                  <a:gd name="T60" fmla="*/ 80 w 222"/>
                  <a:gd name="T61" fmla="*/ 8 h 203"/>
                  <a:gd name="T62" fmla="*/ 91 w 222"/>
                  <a:gd name="T63" fmla="*/ 4 h 203"/>
                  <a:gd name="T64" fmla="*/ 103 w 222"/>
                  <a:gd name="T65" fmla="*/ 2 h 203"/>
                  <a:gd name="T66" fmla="*/ 99 w 222"/>
                  <a:gd name="T67" fmla="*/ 2 h 203"/>
                  <a:gd name="T68" fmla="*/ 95 w 222"/>
                  <a:gd name="T69" fmla="*/ 0 h 203"/>
                  <a:gd name="T70" fmla="*/ 0 w 222"/>
                  <a:gd name="T71" fmla="*/ 135 h 203"/>
                  <a:gd name="T72" fmla="*/ 4 w 222"/>
                  <a:gd name="T73" fmla="*/ 146 h 203"/>
                  <a:gd name="T74" fmla="*/ 8 w 222"/>
                  <a:gd name="T75" fmla="*/ 156 h 203"/>
                  <a:gd name="T76" fmla="*/ 12 w 222"/>
                  <a:gd name="T77" fmla="*/ 165 h 203"/>
                  <a:gd name="T78" fmla="*/ 17 w 222"/>
                  <a:gd name="T79" fmla="*/ 173 h 203"/>
                  <a:gd name="T80" fmla="*/ 31 w 222"/>
                  <a:gd name="T81" fmla="*/ 190 h 203"/>
                  <a:gd name="T82" fmla="*/ 46 w 222"/>
                  <a:gd name="T83" fmla="*/ 203 h 203"/>
                  <a:gd name="T84" fmla="*/ 48 w 222"/>
                  <a:gd name="T85" fmla="*/ 201 h 203"/>
                  <a:gd name="T86" fmla="*/ 50 w 222"/>
                  <a:gd name="T87" fmla="*/ 201 h 203"/>
                  <a:gd name="T88" fmla="*/ 42 w 222"/>
                  <a:gd name="T89" fmla="*/ 196 h 203"/>
                  <a:gd name="T90" fmla="*/ 35 w 222"/>
                  <a:gd name="T91" fmla="*/ 188 h 203"/>
                  <a:gd name="T92" fmla="*/ 27 w 222"/>
                  <a:gd name="T93" fmla="*/ 180 h 203"/>
                  <a:gd name="T94" fmla="*/ 21 w 222"/>
                  <a:gd name="T95" fmla="*/ 173 h 203"/>
                  <a:gd name="T96" fmla="*/ 16 w 222"/>
                  <a:gd name="T97" fmla="*/ 163 h 203"/>
                  <a:gd name="T98" fmla="*/ 12 w 222"/>
                  <a:gd name="T99" fmla="*/ 154 h 203"/>
                  <a:gd name="T100" fmla="*/ 8 w 222"/>
                  <a:gd name="T101" fmla="*/ 144 h 203"/>
                  <a:gd name="T102" fmla="*/ 4 w 222"/>
                  <a:gd name="T103" fmla="*/ 135 h 203"/>
                  <a:gd name="T104" fmla="*/ 2 w 222"/>
                  <a:gd name="T105" fmla="*/ 135 h 203"/>
                  <a:gd name="T106" fmla="*/ 0 w 222"/>
                  <a:gd name="T107" fmla="*/ 135 h 2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03"/>
                  <a:gd name="T164" fmla="*/ 222 w 222"/>
                  <a:gd name="T165" fmla="*/ 203 h 2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66" name="Freeform 315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>
                  <a:gd name="T0" fmla="*/ 218 w 218"/>
                  <a:gd name="T1" fmla="*/ 108 h 199"/>
                  <a:gd name="T2" fmla="*/ 218 w 218"/>
                  <a:gd name="T3" fmla="*/ 108 h 199"/>
                  <a:gd name="T4" fmla="*/ 218 w 218"/>
                  <a:gd name="T5" fmla="*/ 106 h 199"/>
                  <a:gd name="T6" fmla="*/ 217 w 218"/>
                  <a:gd name="T7" fmla="*/ 106 h 199"/>
                  <a:gd name="T8" fmla="*/ 215 w 218"/>
                  <a:gd name="T9" fmla="*/ 106 h 199"/>
                  <a:gd name="T10" fmla="*/ 215 w 218"/>
                  <a:gd name="T11" fmla="*/ 106 h 199"/>
                  <a:gd name="T12" fmla="*/ 215 w 218"/>
                  <a:gd name="T13" fmla="*/ 106 h 199"/>
                  <a:gd name="T14" fmla="*/ 215 w 218"/>
                  <a:gd name="T15" fmla="*/ 106 h 199"/>
                  <a:gd name="T16" fmla="*/ 215 w 218"/>
                  <a:gd name="T17" fmla="*/ 108 h 199"/>
                  <a:gd name="T18" fmla="*/ 213 w 218"/>
                  <a:gd name="T19" fmla="*/ 121 h 199"/>
                  <a:gd name="T20" fmla="*/ 211 w 218"/>
                  <a:gd name="T21" fmla="*/ 135 h 199"/>
                  <a:gd name="T22" fmla="*/ 207 w 218"/>
                  <a:gd name="T23" fmla="*/ 146 h 199"/>
                  <a:gd name="T24" fmla="*/ 201 w 218"/>
                  <a:gd name="T25" fmla="*/ 157 h 199"/>
                  <a:gd name="T26" fmla="*/ 205 w 218"/>
                  <a:gd name="T27" fmla="*/ 157 h 199"/>
                  <a:gd name="T28" fmla="*/ 207 w 218"/>
                  <a:gd name="T29" fmla="*/ 157 h 199"/>
                  <a:gd name="T30" fmla="*/ 211 w 218"/>
                  <a:gd name="T31" fmla="*/ 146 h 199"/>
                  <a:gd name="T32" fmla="*/ 215 w 218"/>
                  <a:gd name="T33" fmla="*/ 135 h 199"/>
                  <a:gd name="T34" fmla="*/ 217 w 218"/>
                  <a:gd name="T35" fmla="*/ 121 h 199"/>
                  <a:gd name="T36" fmla="*/ 218 w 218"/>
                  <a:gd name="T37" fmla="*/ 108 h 199"/>
                  <a:gd name="T38" fmla="*/ 213 w 218"/>
                  <a:gd name="T39" fmla="*/ 76 h 199"/>
                  <a:gd name="T40" fmla="*/ 209 w 218"/>
                  <a:gd name="T41" fmla="*/ 65 h 199"/>
                  <a:gd name="T42" fmla="*/ 203 w 218"/>
                  <a:gd name="T43" fmla="*/ 55 h 199"/>
                  <a:gd name="T44" fmla="*/ 201 w 218"/>
                  <a:gd name="T45" fmla="*/ 53 h 199"/>
                  <a:gd name="T46" fmla="*/ 198 w 218"/>
                  <a:gd name="T47" fmla="*/ 51 h 199"/>
                  <a:gd name="T48" fmla="*/ 203 w 218"/>
                  <a:gd name="T49" fmla="*/ 61 h 199"/>
                  <a:gd name="T50" fmla="*/ 207 w 218"/>
                  <a:gd name="T51" fmla="*/ 72 h 199"/>
                  <a:gd name="T52" fmla="*/ 211 w 218"/>
                  <a:gd name="T53" fmla="*/ 74 h 199"/>
                  <a:gd name="T54" fmla="*/ 213 w 218"/>
                  <a:gd name="T55" fmla="*/ 76 h 199"/>
                  <a:gd name="T56" fmla="*/ 97 w 218"/>
                  <a:gd name="T57" fmla="*/ 0 h 199"/>
                  <a:gd name="T58" fmla="*/ 86 w 218"/>
                  <a:gd name="T59" fmla="*/ 0 h 199"/>
                  <a:gd name="T60" fmla="*/ 76 w 218"/>
                  <a:gd name="T61" fmla="*/ 4 h 199"/>
                  <a:gd name="T62" fmla="*/ 78 w 218"/>
                  <a:gd name="T63" fmla="*/ 6 h 199"/>
                  <a:gd name="T64" fmla="*/ 80 w 218"/>
                  <a:gd name="T65" fmla="*/ 6 h 199"/>
                  <a:gd name="T66" fmla="*/ 93 w 218"/>
                  <a:gd name="T67" fmla="*/ 4 h 199"/>
                  <a:gd name="T68" fmla="*/ 107 w 218"/>
                  <a:gd name="T69" fmla="*/ 2 h 199"/>
                  <a:gd name="T70" fmla="*/ 101 w 218"/>
                  <a:gd name="T71" fmla="*/ 0 h 199"/>
                  <a:gd name="T72" fmla="*/ 97 w 218"/>
                  <a:gd name="T73" fmla="*/ 0 h 199"/>
                  <a:gd name="T74" fmla="*/ 0 w 218"/>
                  <a:gd name="T75" fmla="*/ 133 h 199"/>
                  <a:gd name="T76" fmla="*/ 4 w 218"/>
                  <a:gd name="T77" fmla="*/ 144 h 199"/>
                  <a:gd name="T78" fmla="*/ 8 w 218"/>
                  <a:gd name="T79" fmla="*/ 154 h 199"/>
                  <a:gd name="T80" fmla="*/ 12 w 218"/>
                  <a:gd name="T81" fmla="*/ 161 h 199"/>
                  <a:gd name="T82" fmla="*/ 17 w 218"/>
                  <a:gd name="T83" fmla="*/ 171 h 199"/>
                  <a:gd name="T84" fmla="*/ 31 w 218"/>
                  <a:gd name="T85" fmla="*/ 186 h 199"/>
                  <a:gd name="T86" fmla="*/ 46 w 218"/>
                  <a:gd name="T87" fmla="*/ 199 h 199"/>
                  <a:gd name="T88" fmla="*/ 48 w 218"/>
                  <a:gd name="T89" fmla="*/ 199 h 199"/>
                  <a:gd name="T90" fmla="*/ 50 w 218"/>
                  <a:gd name="T91" fmla="*/ 197 h 199"/>
                  <a:gd name="T92" fmla="*/ 42 w 218"/>
                  <a:gd name="T93" fmla="*/ 192 h 199"/>
                  <a:gd name="T94" fmla="*/ 34 w 218"/>
                  <a:gd name="T95" fmla="*/ 186 h 199"/>
                  <a:gd name="T96" fmla="*/ 27 w 218"/>
                  <a:gd name="T97" fmla="*/ 178 h 199"/>
                  <a:gd name="T98" fmla="*/ 21 w 218"/>
                  <a:gd name="T99" fmla="*/ 169 h 199"/>
                  <a:gd name="T100" fmla="*/ 15 w 218"/>
                  <a:gd name="T101" fmla="*/ 161 h 199"/>
                  <a:gd name="T102" fmla="*/ 12 w 218"/>
                  <a:gd name="T103" fmla="*/ 152 h 199"/>
                  <a:gd name="T104" fmla="*/ 8 w 218"/>
                  <a:gd name="T105" fmla="*/ 142 h 199"/>
                  <a:gd name="T106" fmla="*/ 4 w 218"/>
                  <a:gd name="T107" fmla="*/ 133 h 199"/>
                  <a:gd name="T108" fmla="*/ 2 w 218"/>
                  <a:gd name="T109" fmla="*/ 133 h 199"/>
                  <a:gd name="T110" fmla="*/ 0 w 218"/>
                  <a:gd name="T111" fmla="*/ 133 h 1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8"/>
                  <a:gd name="T169" fmla="*/ 0 h 199"/>
                  <a:gd name="T170" fmla="*/ 218 w 218"/>
                  <a:gd name="T171" fmla="*/ 199 h 1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67" name="Freeform 316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>
                  <a:gd name="T0" fmla="*/ 215 w 215"/>
                  <a:gd name="T1" fmla="*/ 108 h 199"/>
                  <a:gd name="T2" fmla="*/ 215 w 215"/>
                  <a:gd name="T3" fmla="*/ 108 h 199"/>
                  <a:gd name="T4" fmla="*/ 215 w 215"/>
                  <a:gd name="T5" fmla="*/ 106 h 199"/>
                  <a:gd name="T6" fmla="*/ 213 w 215"/>
                  <a:gd name="T7" fmla="*/ 106 h 199"/>
                  <a:gd name="T8" fmla="*/ 213 w 215"/>
                  <a:gd name="T9" fmla="*/ 106 h 199"/>
                  <a:gd name="T10" fmla="*/ 211 w 215"/>
                  <a:gd name="T11" fmla="*/ 106 h 199"/>
                  <a:gd name="T12" fmla="*/ 211 w 215"/>
                  <a:gd name="T13" fmla="*/ 106 h 199"/>
                  <a:gd name="T14" fmla="*/ 211 w 215"/>
                  <a:gd name="T15" fmla="*/ 106 h 199"/>
                  <a:gd name="T16" fmla="*/ 211 w 215"/>
                  <a:gd name="T17" fmla="*/ 108 h 199"/>
                  <a:gd name="T18" fmla="*/ 209 w 215"/>
                  <a:gd name="T19" fmla="*/ 121 h 199"/>
                  <a:gd name="T20" fmla="*/ 207 w 215"/>
                  <a:gd name="T21" fmla="*/ 135 h 199"/>
                  <a:gd name="T22" fmla="*/ 203 w 215"/>
                  <a:gd name="T23" fmla="*/ 146 h 199"/>
                  <a:gd name="T24" fmla="*/ 198 w 215"/>
                  <a:gd name="T25" fmla="*/ 157 h 199"/>
                  <a:gd name="T26" fmla="*/ 199 w 215"/>
                  <a:gd name="T27" fmla="*/ 157 h 199"/>
                  <a:gd name="T28" fmla="*/ 203 w 215"/>
                  <a:gd name="T29" fmla="*/ 157 h 199"/>
                  <a:gd name="T30" fmla="*/ 207 w 215"/>
                  <a:gd name="T31" fmla="*/ 146 h 199"/>
                  <a:gd name="T32" fmla="*/ 211 w 215"/>
                  <a:gd name="T33" fmla="*/ 135 h 199"/>
                  <a:gd name="T34" fmla="*/ 213 w 215"/>
                  <a:gd name="T35" fmla="*/ 121 h 199"/>
                  <a:gd name="T36" fmla="*/ 215 w 215"/>
                  <a:gd name="T37" fmla="*/ 108 h 199"/>
                  <a:gd name="T38" fmla="*/ 209 w 215"/>
                  <a:gd name="T39" fmla="*/ 74 h 199"/>
                  <a:gd name="T40" fmla="*/ 203 w 215"/>
                  <a:gd name="T41" fmla="*/ 63 h 199"/>
                  <a:gd name="T42" fmla="*/ 199 w 215"/>
                  <a:gd name="T43" fmla="*/ 53 h 199"/>
                  <a:gd name="T44" fmla="*/ 196 w 215"/>
                  <a:gd name="T45" fmla="*/ 51 h 199"/>
                  <a:gd name="T46" fmla="*/ 190 w 215"/>
                  <a:gd name="T47" fmla="*/ 48 h 199"/>
                  <a:gd name="T48" fmla="*/ 198 w 215"/>
                  <a:gd name="T49" fmla="*/ 59 h 199"/>
                  <a:gd name="T50" fmla="*/ 203 w 215"/>
                  <a:gd name="T51" fmla="*/ 70 h 199"/>
                  <a:gd name="T52" fmla="*/ 205 w 215"/>
                  <a:gd name="T53" fmla="*/ 72 h 199"/>
                  <a:gd name="T54" fmla="*/ 209 w 215"/>
                  <a:gd name="T55" fmla="*/ 74 h 199"/>
                  <a:gd name="T56" fmla="*/ 99 w 215"/>
                  <a:gd name="T57" fmla="*/ 0 h 199"/>
                  <a:gd name="T58" fmla="*/ 87 w 215"/>
                  <a:gd name="T59" fmla="*/ 2 h 199"/>
                  <a:gd name="T60" fmla="*/ 76 w 215"/>
                  <a:gd name="T61" fmla="*/ 6 h 199"/>
                  <a:gd name="T62" fmla="*/ 78 w 215"/>
                  <a:gd name="T63" fmla="*/ 6 h 199"/>
                  <a:gd name="T64" fmla="*/ 80 w 215"/>
                  <a:gd name="T65" fmla="*/ 8 h 199"/>
                  <a:gd name="T66" fmla="*/ 93 w 215"/>
                  <a:gd name="T67" fmla="*/ 6 h 199"/>
                  <a:gd name="T68" fmla="*/ 106 w 215"/>
                  <a:gd name="T69" fmla="*/ 4 h 199"/>
                  <a:gd name="T70" fmla="*/ 106 w 215"/>
                  <a:gd name="T71" fmla="*/ 4 h 199"/>
                  <a:gd name="T72" fmla="*/ 108 w 215"/>
                  <a:gd name="T73" fmla="*/ 4 h 199"/>
                  <a:gd name="T74" fmla="*/ 105 w 215"/>
                  <a:gd name="T75" fmla="*/ 2 h 199"/>
                  <a:gd name="T76" fmla="*/ 99 w 215"/>
                  <a:gd name="T77" fmla="*/ 0 h 199"/>
                  <a:gd name="T78" fmla="*/ 0 w 215"/>
                  <a:gd name="T79" fmla="*/ 133 h 199"/>
                  <a:gd name="T80" fmla="*/ 4 w 215"/>
                  <a:gd name="T81" fmla="*/ 142 h 199"/>
                  <a:gd name="T82" fmla="*/ 8 w 215"/>
                  <a:gd name="T83" fmla="*/ 152 h 199"/>
                  <a:gd name="T84" fmla="*/ 12 w 215"/>
                  <a:gd name="T85" fmla="*/ 161 h 199"/>
                  <a:gd name="T86" fmla="*/ 17 w 215"/>
                  <a:gd name="T87" fmla="*/ 171 h 199"/>
                  <a:gd name="T88" fmla="*/ 23 w 215"/>
                  <a:gd name="T89" fmla="*/ 178 h 199"/>
                  <a:gd name="T90" fmla="*/ 31 w 215"/>
                  <a:gd name="T91" fmla="*/ 186 h 199"/>
                  <a:gd name="T92" fmla="*/ 38 w 215"/>
                  <a:gd name="T93" fmla="*/ 194 h 199"/>
                  <a:gd name="T94" fmla="*/ 46 w 215"/>
                  <a:gd name="T95" fmla="*/ 199 h 199"/>
                  <a:gd name="T96" fmla="*/ 48 w 215"/>
                  <a:gd name="T97" fmla="*/ 197 h 199"/>
                  <a:gd name="T98" fmla="*/ 51 w 215"/>
                  <a:gd name="T99" fmla="*/ 197 h 199"/>
                  <a:gd name="T100" fmla="*/ 42 w 215"/>
                  <a:gd name="T101" fmla="*/ 192 h 199"/>
                  <a:gd name="T102" fmla="*/ 34 w 215"/>
                  <a:gd name="T103" fmla="*/ 184 h 199"/>
                  <a:gd name="T104" fmla="*/ 27 w 215"/>
                  <a:gd name="T105" fmla="*/ 176 h 199"/>
                  <a:gd name="T106" fmla="*/ 21 w 215"/>
                  <a:gd name="T107" fmla="*/ 169 h 199"/>
                  <a:gd name="T108" fmla="*/ 15 w 215"/>
                  <a:gd name="T109" fmla="*/ 161 h 199"/>
                  <a:gd name="T110" fmla="*/ 12 w 215"/>
                  <a:gd name="T111" fmla="*/ 152 h 199"/>
                  <a:gd name="T112" fmla="*/ 8 w 215"/>
                  <a:gd name="T113" fmla="*/ 142 h 199"/>
                  <a:gd name="T114" fmla="*/ 4 w 215"/>
                  <a:gd name="T115" fmla="*/ 133 h 199"/>
                  <a:gd name="T116" fmla="*/ 2 w 215"/>
                  <a:gd name="T117" fmla="*/ 133 h 199"/>
                  <a:gd name="T118" fmla="*/ 0 w 215"/>
                  <a:gd name="T119" fmla="*/ 133 h 1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5"/>
                  <a:gd name="T181" fmla="*/ 0 h 199"/>
                  <a:gd name="T182" fmla="*/ 215 w 215"/>
                  <a:gd name="T183" fmla="*/ 199 h 1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68" name="Freeform 317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>
                  <a:gd name="T0" fmla="*/ 211 w 211"/>
                  <a:gd name="T1" fmla="*/ 106 h 195"/>
                  <a:gd name="T2" fmla="*/ 211 w 211"/>
                  <a:gd name="T3" fmla="*/ 104 h 195"/>
                  <a:gd name="T4" fmla="*/ 211 w 211"/>
                  <a:gd name="T5" fmla="*/ 104 h 195"/>
                  <a:gd name="T6" fmla="*/ 209 w 211"/>
                  <a:gd name="T7" fmla="*/ 104 h 195"/>
                  <a:gd name="T8" fmla="*/ 207 w 211"/>
                  <a:gd name="T9" fmla="*/ 104 h 195"/>
                  <a:gd name="T10" fmla="*/ 207 w 211"/>
                  <a:gd name="T11" fmla="*/ 104 h 195"/>
                  <a:gd name="T12" fmla="*/ 207 w 211"/>
                  <a:gd name="T13" fmla="*/ 106 h 195"/>
                  <a:gd name="T14" fmla="*/ 205 w 211"/>
                  <a:gd name="T15" fmla="*/ 119 h 195"/>
                  <a:gd name="T16" fmla="*/ 203 w 211"/>
                  <a:gd name="T17" fmla="*/ 133 h 195"/>
                  <a:gd name="T18" fmla="*/ 199 w 211"/>
                  <a:gd name="T19" fmla="*/ 144 h 195"/>
                  <a:gd name="T20" fmla="*/ 194 w 211"/>
                  <a:gd name="T21" fmla="*/ 155 h 195"/>
                  <a:gd name="T22" fmla="*/ 196 w 211"/>
                  <a:gd name="T23" fmla="*/ 155 h 195"/>
                  <a:gd name="T24" fmla="*/ 197 w 211"/>
                  <a:gd name="T25" fmla="*/ 155 h 195"/>
                  <a:gd name="T26" fmla="*/ 203 w 211"/>
                  <a:gd name="T27" fmla="*/ 144 h 195"/>
                  <a:gd name="T28" fmla="*/ 207 w 211"/>
                  <a:gd name="T29" fmla="*/ 133 h 195"/>
                  <a:gd name="T30" fmla="*/ 209 w 211"/>
                  <a:gd name="T31" fmla="*/ 119 h 195"/>
                  <a:gd name="T32" fmla="*/ 211 w 211"/>
                  <a:gd name="T33" fmla="*/ 106 h 195"/>
                  <a:gd name="T34" fmla="*/ 203 w 211"/>
                  <a:gd name="T35" fmla="*/ 70 h 195"/>
                  <a:gd name="T36" fmla="*/ 199 w 211"/>
                  <a:gd name="T37" fmla="*/ 59 h 195"/>
                  <a:gd name="T38" fmla="*/ 194 w 211"/>
                  <a:gd name="T39" fmla="*/ 49 h 195"/>
                  <a:gd name="T40" fmla="*/ 188 w 211"/>
                  <a:gd name="T41" fmla="*/ 46 h 195"/>
                  <a:gd name="T42" fmla="*/ 184 w 211"/>
                  <a:gd name="T43" fmla="*/ 44 h 195"/>
                  <a:gd name="T44" fmla="*/ 192 w 211"/>
                  <a:gd name="T45" fmla="*/ 55 h 195"/>
                  <a:gd name="T46" fmla="*/ 199 w 211"/>
                  <a:gd name="T47" fmla="*/ 68 h 195"/>
                  <a:gd name="T48" fmla="*/ 201 w 211"/>
                  <a:gd name="T49" fmla="*/ 68 h 195"/>
                  <a:gd name="T50" fmla="*/ 203 w 211"/>
                  <a:gd name="T51" fmla="*/ 70 h 195"/>
                  <a:gd name="T52" fmla="*/ 103 w 211"/>
                  <a:gd name="T53" fmla="*/ 0 h 195"/>
                  <a:gd name="T54" fmla="*/ 89 w 211"/>
                  <a:gd name="T55" fmla="*/ 2 h 195"/>
                  <a:gd name="T56" fmla="*/ 76 w 211"/>
                  <a:gd name="T57" fmla="*/ 4 h 195"/>
                  <a:gd name="T58" fmla="*/ 78 w 211"/>
                  <a:gd name="T59" fmla="*/ 6 h 195"/>
                  <a:gd name="T60" fmla="*/ 80 w 211"/>
                  <a:gd name="T61" fmla="*/ 8 h 195"/>
                  <a:gd name="T62" fmla="*/ 91 w 211"/>
                  <a:gd name="T63" fmla="*/ 6 h 195"/>
                  <a:gd name="T64" fmla="*/ 104 w 211"/>
                  <a:gd name="T65" fmla="*/ 4 h 195"/>
                  <a:gd name="T66" fmla="*/ 108 w 211"/>
                  <a:gd name="T67" fmla="*/ 4 h 195"/>
                  <a:gd name="T68" fmla="*/ 112 w 211"/>
                  <a:gd name="T69" fmla="*/ 4 h 195"/>
                  <a:gd name="T70" fmla="*/ 106 w 211"/>
                  <a:gd name="T71" fmla="*/ 2 h 195"/>
                  <a:gd name="T72" fmla="*/ 103 w 211"/>
                  <a:gd name="T73" fmla="*/ 0 h 195"/>
                  <a:gd name="T74" fmla="*/ 0 w 211"/>
                  <a:gd name="T75" fmla="*/ 131 h 195"/>
                  <a:gd name="T76" fmla="*/ 4 w 211"/>
                  <a:gd name="T77" fmla="*/ 140 h 195"/>
                  <a:gd name="T78" fmla="*/ 8 w 211"/>
                  <a:gd name="T79" fmla="*/ 150 h 195"/>
                  <a:gd name="T80" fmla="*/ 11 w 211"/>
                  <a:gd name="T81" fmla="*/ 159 h 195"/>
                  <a:gd name="T82" fmla="*/ 17 w 211"/>
                  <a:gd name="T83" fmla="*/ 167 h 195"/>
                  <a:gd name="T84" fmla="*/ 23 w 211"/>
                  <a:gd name="T85" fmla="*/ 176 h 195"/>
                  <a:gd name="T86" fmla="*/ 30 w 211"/>
                  <a:gd name="T87" fmla="*/ 184 h 195"/>
                  <a:gd name="T88" fmla="*/ 38 w 211"/>
                  <a:gd name="T89" fmla="*/ 190 h 195"/>
                  <a:gd name="T90" fmla="*/ 46 w 211"/>
                  <a:gd name="T91" fmla="*/ 195 h 195"/>
                  <a:gd name="T92" fmla="*/ 49 w 211"/>
                  <a:gd name="T93" fmla="*/ 195 h 195"/>
                  <a:gd name="T94" fmla="*/ 51 w 211"/>
                  <a:gd name="T95" fmla="*/ 193 h 195"/>
                  <a:gd name="T96" fmla="*/ 42 w 211"/>
                  <a:gd name="T97" fmla="*/ 188 h 195"/>
                  <a:gd name="T98" fmla="*/ 34 w 211"/>
                  <a:gd name="T99" fmla="*/ 182 h 195"/>
                  <a:gd name="T100" fmla="*/ 27 w 211"/>
                  <a:gd name="T101" fmla="*/ 174 h 195"/>
                  <a:gd name="T102" fmla="*/ 21 w 211"/>
                  <a:gd name="T103" fmla="*/ 167 h 195"/>
                  <a:gd name="T104" fmla="*/ 15 w 211"/>
                  <a:gd name="T105" fmla="*/ 157 h 195"/>
                  <a:gd name="T106" fmla="*/ 11 w 211"/>
                  <a:gd name="T107" fmla="*/ 150 h 195"/>
                  <a:gd name="T108" fmla="*/ 8 w 211"/>
                  <a:gd name="T109" fmla="*/ 140 h 195"/>
                  <a:gd name="T110" fmla="*/ 4 w 211"/>
                  <a:gd name="T111" fmla="*/ 129 h 195"/>
                  <a:gd name="T112" fmla="*/ 2 w 211"/>
                  <a:gd name="T113" fmla="*/ 131 h 195"/>
                  <a:gd name="T114" fmla="*/ 0 w 211"/>
                  <a:gd name="T115" fmla="*/ 131 h 1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1"/>
                  <a:gd name="T175" fmla="*/ 0 h 195"/>
                  <a:gd name="T176" fmla="*/ 211 w 211"/>
                  <a:gd name="T177" fmla="*/ 195 h 1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69" name="Freeform 318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>
                  <a:gd name="T0" fmla="*/ 207 w 207"/>
                  <a:gd name="T1" fmla="*/ 104 h 193"/>
                  <a:gd name="T2" fmla="*/ 207 w 207"/>
                  <a:gd name="T3" fmla="*/ 102 h 193"/>
                  <a:gd name="T4" fmla="*/ 207 w 207"/>
                  <a:gd name="T5" fmla="*/ 102 h 193"/>
                  <a:gd name="T6" fmla="*/ 205 w 207"/>
                  <a:gd name="T7" fmla="*/ 102 h 193"/>
                  <a:gd name="T8" fmla="*/ 203 w 207"/>
                  <a:gd name="T9" fmla="*/ 102 h 193"/>
                  <a:gd name="T10" fmla="*/ 203 w 207"/>
                  <a:gd name="T11" fmla="*/ 102 h 193"/>
                  <a:gd name="T12" fmla="*/ 203 w 207"/>
                  <a:gd name="T13" fmla="*/ 104 h 193"/>
                  <a:gd name="T14" fmla="*/ 201 w 207"/>
                  <a:gd name="T15" fmla="*/ 117 h 193"/>
                  <a:gd name="T16" fmla="*/ 199 w 207"/>
                  <a:gd name="T17" fmla="*/ 131 h 193"/>
                  <a:gd name="T18" fmla="*/ 195 w 207"/>
                  <a:gd name="T19" fmla="*/ 144 h 193"/>
                  <a:gd name="T20" fmla="*/ 190 w 207"/>
                  <a:gd name="T21" fmla="*/ 155 h 193"/>
                  <a:gd name="T22" fmla="*/ 192 w 207"/>
                  <a:gd name="T23" fmla="*/ 153 h 193"/>
                  <a:gd name="T24" fmla="*/ 194 w 207"/>
                  <a:gd name="T25" fmla="*/ 153 h 193"/>
                  <a:gd name="T26" fmla="*/ 199 w 207"/>
                  <a:gd name="T27" fmla="*/ 142 h 193"/>
                  <a:gd name="T28" fmla="*/ 203 w 207"/>
                  <a:gd name="T29" fmla="*/ 131 h 193"/>
                  <a:gd name="T30" fmla="*/ 205 w 207"/>
                  <a:gd name="T31" fmla="*/ 117 h 193"/>
                  <a:gd name="T32" fmla="*/ 207 w 207"/>
                  <a:gd name="T33" fmla="*/ 104 h 193"/>
                  <a:gd name="T34" fmla="*/ 199 w 207"/>
                  <a:gd name="T35" fmla="*/ 66 h 193"/>
                  <a:gd name="T36" fmla="*/ 194 w 207"/>
                  <a:gd name="T37" fmla="*/ 55 h 193"/>
                  <a:gd name="T38" fmla="*/ 186 w 207"/>
                  <a:gd name="T39" fmla="*/ 44 h 193"/>
                  <a:gd name="T40" fmla="*/ 182 w 207"/>
                  <a:gd name="T41" fmla="*/ 42 h 193"/>
                  <a:gd name="T42" fmla="*/ 176 w 207"/>
                  <a:gd name="T43" fmla="*/ 38 h 193"/>
                  <a:gd name="T44" fmla="*/ 186 w 207"/>
                  <a:gd name="T45" fmla="*/ 51 h 193"/>
                  <a:gd name="T46" fmla="*/ 194 w 207"/>
                  <a:gd name="T47" fmla="*/ 64 h 193"/>
                  <a:gd name="T48" fmla="*/ 194 w 207"/>
                  <a:gd name="T49" fmla="*/ 64 h 193"/>
                  <a:gd name="T50" fmla="*/ 195 w 207"/>
                  <a:gd name="T51" fmla="*/ 64 h 193"/>
                  <a:gd name="T52" fmla="*/ 197 w 207"/>
                  <a:gd name="T53" fmla="*/ 66 h 193"/>
                  <a:gd name="T54" fmla="*/ 199 w 207"/>
                  <a:gd name="T55" fmla="*/ 66 h 193"/>
                  <a:gd name="T56" fmla="*/ 104 w 207"/>
                  <a:gd name="T57" fmla="*/ 0 h 193"/>
                  <a:gd name="T58" fmla="*/ 102 w 207"/>
                  <a:gd name="T59" fmla="*/ 0 h 193"/>
                  <a:gd name="T60" fmla="*/ 102 w 207"/>
                  <a:gd name="T61" fmla="*/ 0 h 193"/>
                  <a:gd name="T62" fmla="*/ 89 w 207"/>
                  <a:gd name="T63" fmla="*/ 2 h 193"/>
                  <a:gd name="T64" fmla="*/ 76 w 207"/>
                  <a:gd name="T65" fmla="*/ 4 h 193"/>
                  <a:gd name="T66" fmla="*/ 78 w 207"/>
                  <a:gd name="T67" fmla="*/ 6 h 193"/>
                  <a:gd name="T68" fmla="*/ 80 w 207"/>
                  <a:gd name="T69" fmla="*/ 7 h 193"/>
                  <a:gd name="T70" fmla="*/ 91 w 207"/>
                  <a:gd name="T71" fmla="*/ 6 h 193"/>
                  <a:gd name="T72" fmla="*/ 102 w 207"/>
                  <a:gd name="T73" fmla="*/ 4 h 193"/>
                  <a:gd name="T74" fmla="*/ 108 w 207"/>
                  <a:gd name="T75" fmla="*/ 4 h 193"/>
                  <a:gd name="T76" fmla="*/ 116 w 207"/>
                  <a:gd name="T77" fmla="*/ 6 h 193"/>
                  <a:gd name="T78" fmla="*/ 110 w 207"/>
                  <a:gd name="T79" fmla="*/ 2 h 193"/>
                  <a:gd name="T80" fmla="*/ 104 w 207"/>
                  <a:gd name="T81" fmla="*/ 0 h 193"/>
                  <a:gd name="T82" fmla="*/ 0 w 207"/>
                  <a:gd name="T83" fmla="*/ 129 h 193"/>
                  <a:gd name="T84" fmla="*/ 4 w 207"/>
                  <a:gd name="T85" fmla="*/ 138 h 193"/>
                  <a:gd name="T86" fmla="*/ 8 w 207"/>
                  <a:gd name="T87" fmla="*/ 148 h 193"/>
                  <a:gd name="T88" fmla="*/ 11 w 207"/>
                  <a:gd name="T89" fmla="*/ 157 h 193"/>
                  <a:gd name="T90" fmla="*/ 17 w 207"/>
                  <a:gd name="T91" fmla="*/ 165 h 193"/>
                  <a:gd name="T92" fmla="*/ 23 w 207"/>
                  <a:gd name="T93" fmla="*/ 172 h 193"/>
                  <a:gd name="T94" fmla="*/ 30 w 207"/>
                  <a:gd name="T95" fmla="*/ 180 h 193"/>
                  <a:gd name="T96" fmla="*/ 38 w 207"/>
                  <a:gd name="T97" fmla="*/ 188 h 193"/>
                  <a:gd name="T98" fmla="*/ 47 w 207"/>
                  <a:gd name="T99" fmla="*/ 193 h 193"/>
                  <a:gd name="T100" fmla="*/ 49 w 207"/>
                  <a:gd name="T101" fmla="*/ 191 h 193"/>
                  <a:gd name="T102" fmla="*/ 51 w 207"/>
                  <a:gd name="T103" fmla="*/ 191 h 193"/>
                  <a:gd name="T104" fmla="*/ 42 w 207"/>
                  <a:gd name="T105" fmla="*/ 186 h 193"/>
                  <a:gd name="T106" fmla="*/ 34 w 207"/>
                  <a:gd name="T107" fmla="*/ 180 h 193"/>
                  <a:gd name="T108" fmla="*/ 28 w 207"/>
                  <a:gd name="T109" fmla="*/ 172 h 193"/>
                  <a:gd name="T110" fmla="*/ 21 w 207"/>
                  <a:gd name="T111" fmla="*/ 165 h 193"/>
                  <a:gd name="T112" fmla="*/ 15 w 207"/>
                  <a:gd name="T113" fmla="*/ 155 h 193"/>
                  <a:gd name="T114" fmla="*/ 11 w 207"/>
                  <a:gd name="T115" fmla="*/ 146 h 193"/>
                  <a:gd name="T116" fmla="*/ 8 w 207"/>
                  <a:gd name="T117" fmla="*/ 136 h 193"/>
                  <a:gd name="T118" fmla="*/ 4 w 207"/>
                  <a:gd name="T119" fmla="*/ 127 h 193"/>
                  <a:gd name="T120" fmla="*/ 2 w 207"/>
                  <a:gd name="T121" fmla="*/ 127 h 193"/>
                  <a:gd name="T122" fmla="*/ 0 w 207"/>
                  <a:gd name="T123" fmla="*/ 129 h 1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7"/>
                  <a:gd name="T187" fmla="*/ 0 h 193"/>
                  <a:gd name="T188" fmla="*/ 207 w 207"/>
                  <a:gd name="T189" fmla="*/ 193 h 19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70" name="Freeform 319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>
                  <a:gd name="T0" fmla="*/ 203 w 203"/>
                  <a:gd name="T1" fmla="*/ 102 h 189"/>
                  <a:gd name="T2" fmla="*/ 203 w 203"/>
                  <a:gd name="T3" fmla="*/ 100 h 189"/>
                  <a:gd name="T4" fmla="*/ 203 w 203"/>
                  <a:gd name="T5" fmla="*/ 100 h 189"/>
                  <a:gd name="T6" fmla="*/ 201 w 203"/>
                  <a:gd name="T7" fmla="*/ 100 h 189"/>
                  <a:gd name="T8" fmla="*/ 199 w 203"/>
                  <a:gd name="T9" fmla="*/ 98 h 189"/>
                  <a:gd name="T10" fmla="*/ 199 w 203"/>
                  <a:gd name="T11" fmla="*/ 100 h 189"/>
                  <a:gd name="T12" fmla="*/ 199 w 203"/>
                  <a:gd name="T13" fmla="*/ 102 h 189"/>
                  <a:gd name="T14" fmla="*/ 197 w 203"/>
                  <a:gd name="T15" fmla="*/ 115 h 189"/>
                  <a:gd name="T16" fmla="*/ 195 w 203"/>
                  <a:gd name="T17" fmla="*/ 129 h 189"/>
                  <a:gd name="T18" fmla="*/ 192 w 203"/>
                  <a:gd name="T19" fmla="*/ 142 h 189"/>
                  <a:gd name="T20" fmla="*/ 184 w 203"/>
                  <a:gd name="T21" fmla="*/ 153 h 189"/>
                  <a:gd name="T22" fmla="*/ 188 w 203"/>
                  <a:gd name="T23" fmla="*/ 153 h 189"/>
                  <a:gd name="T24" fmla="*/ 190 w 203"/>
                  <a:gd name="T25" fmla="*/ 151 h 189"/>
                  <a:gd name="T26" fmla="*/ 195 w 203"/>
                  <a:gd name="T27" fmla="*/ 140 h 189"/>
                  <a:gd name="T28" fmla="*/ 199 w 203"/>
                  <a:gd name="T29" fmla="*/ 129 h 189"/>
                  <a:gd name="T30" fmla="*/ 201 w 203"/>
                  <a:gd name="T31" fmla="*/ 115 h 189"/>
                  <a:gd name="T32" fmla="*/ 203 w 203"/>
                  <a:gd name="T33" fmla="*/ 102 h 189"/>
                  <a:gd name="T34" fmla="*/ 195 w 203"/>
                  <a:gd name="T35" fmla="*/ 64 h 189"/>
                  <a:gd name="T36" fmla="*/ 188 w 203"/>
                  <a:gd name="T37" fmla="*/ 51 h 189"/>
                  <a:gd name="T38" fmla="*/ 180 w 203"/>
                  <a:gd name="T39" fmla="*/ 40 h 189"/>
                  <a:gd name="T40" fmla="*/ 174 w 203"/>
                  <a:gd name="T41" fmla="*/ 36 h 189"/>
                  <a:gd name="T42" fmla="*/ 169 w 203"/>
                  <a:gd name="T43" fmla="*/ 32 h 189"/>
                  <a:gd name="T44" fmla="*/ 180 w 203"/>
                  <a:gd name="T45" fmla="*/ 45 h 189"/>
                  <a:gd name="T46" fmla="*/ 190 w 203"/>
                  <a:gd name="T47" fmla="*/ 60 h 189"/>
                  <a:gd name="T48" fmla="*/ 192 w 203"/>
                  <a:gd name="T49" fmla="*/ 62 h 189"/>
                  <a:gd name="T50" fmla="*/ 193 w 203"/>
                  <a:gd name="T51" fmla="*/ 62 h 189"/>
                  <a:gd name="T52" fmla="*/ 193 w 203"/>
                  <a:gd name="T53" fmla="*/ 62 h 189"/>
                  <a:gd name="T54" fmla="*/ 195 w 203"/>
                  <a:gd name="T55" fmla="*/ 64 h 189"/>
                  <a:gd name="T56" fmla="*/ 108 w 203"/>
                  <a:gd name="T57" fmla="*/ 0 h 189"/>
                  <a:gd name="T58" fmla="*/ 104 w 203"/>
                  <a:gd name="T59" fmla="*/ 0 h 189"/>
                  <a:gd name="T60" fmla="*/ 100 w 203"/>
                  <a:gd name="T61" fmla="*/ 0 h 189"/>
                  <a:gd name="T62" fmla="*/ 87 w 203"/>
                  <a:gd name="T63" fmla="*/ 2 h 189"/>
                  <a:gd name="T64" fmla="*/ 76 w 203"/>
                  <a:gd name="T65" fmla="*/ 4 h 189"/>
                  <a:gd name="T66" fmla="*/ 78 w 203"/>
                  <a:gd name="T67" fmla="*/ 5 h 189"/>
                  <a:gd name="T68" fmla="*/ 80 w 203"/>
                  <a:gd name="T69" fmla="*/ 5 h 189"/>
                  <a:gd name="T70" fmla="*/ 89 w 203"/>
                  <a:gd name="T71" fmla="*/ 5 h 189"/>
                  <a:gd name="T72" fmla="*/ 100 w 203"/>
                  <a:gd name="T73" fmla="*/ 4 h 189"/>
                  <a:gd name="T74" fmla="*/ 110 w 203"/>
                  <a:gd name="T75" fmla="*/ 5 h 189"/>
                  <a:gd name="T76" fmla="*/ 119 w 203"/>
                  <a:gd name="T77" fmla="*/ 5 h 189"/>
                  <a:gd name="T78" fmla="*/ 114 w 203"/>
                  <a:gd name="T79" fmla="*/ 4 h 189"/>
                  <a:gd name="T80" fmla="*/ 108 w 203"/>
                  <a:gd name="T81" fmla="*/ 0 h 189"/>
                  <a:gd name="T82" fmla="*/ 0 w 203"/>
                  <a:gd name="T83" fmla="*/ 125 h 189"/>
                  <a:gd name="T84" fmla="*/ 4 w 203"/>
                  <a:gd name="T85" fmla="*/ 136 h 189"/>
                  <a:gd name="T86" fmla="*/ 7 w 203"/>
                  <a:gd name="T87" fmla="*/ 146 h 189"/>
                  <a:gd name="T88" fmla="*/ 11 w 203"/>
                  <a:gd name="T89" fmla="*/ 153 h 189"/>
                  <a:gd name="T90" fmla="*/ 17 w 203"/>
                  <a:gd name="T91" fmla="*/ 163 h 189"/>
                  <a:gd name="T92" fmla="*/ 23 w 203"/>
                  <a:gd name="T93" fmla="*/ 170 h 189"/>
                  <a:gd name="T94" fmla="*/ 30 w 203"/>
                  <a:gd name="T95" fmla="*/ 178 h 189"/>
                  <a:gd name="T96" fmla="*/ 38 w 203"/>
                  <a:gd name="T97" fmla="*/ 184 h 189"/>
                  <a:gd name="T98" fmla="*/ 47 w 203"/>
                  <a:gd name="T99" fmla="*/ 189 h 189"/>
                  <a:gd name="T100" fmla="*/ 49 w 203"/>
                  <a:gd name="T101" fmla="*/ 189 h 189"/>
                  <a:gd name="T102" fmla="*/ 51 w 203"/>
                  <a:gd name="T103" fmla="*/ 188 h 189"/>
                  <a:gd name="T104" fmla="*/ 44 w 203"/>
                  <a:gd name="T105" fmla="*/ 184 h 189"/>
                  <a:gd name="T106" fmla="*/ 34 w 203"/>
                  <a:gd name="T107" fmla="*/ 176 h 189"/>
                  <a:gd name="T108" fmla="*/ 28 w 203"/>
                  <a:gd name="T109" fmla="*/ 169 h 189"/>
                  <a:gd name="T110" fmla="*/ 21 w 203"/>
                  <a:gd name="T111" fmla="*/ 161 h 189"/>
                  <a:gd name="T112" fmla="*/ 15 w 203"/>
                  <a:gd name="T113" fmla="*/ 153 h 189"/>
                  <a:gd name="T114" fmla="*/ 11 w 203"/>
                  <a:gd name="T115" fmla="*/ 144 h 189"/>
                  <a:gd name="T116" fmla="*/ 7 w 203"/>
                  <a:gd name="T117" fmla="*/ 134 h 189"/>
                  <a:gd name="T118" fmla="*/ 4 w 203"/>
                  <a:gd name="T119" fmla="*/ 125 h 189"/>
                  <a:gd name="T120" fmla="*/ 2 w 203"/>
                  <a:gd name="T121" fmla="*/ 125 h 189"/>
                  <a:gd name="T122" fmla="*/ 0 w 203"/>
                  <a:gd name="T123" fmla="*/ 125 h 1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3"/>
                  <a:gd name="T187" fmla="*/ 0 h 189"/>
                  <a:gd name="T188" fmla="*/ 203 w 203"/>
                  <a:gd name="T189" fmla="*/ 189 h 1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71" name="Freeform 320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>
                  <a:gd name="T0" fmla="*/ 199 w 199"/>
                  <a:gd name="T1" fmla="*/ 100 h 187"/>
                  <a:gd name="T2" fmla="*/ 199 w 199"/>
                  <a:gd name="T3" fmla="*/ 98 h 187"/>
                  <a:gd name="T4" fmla="*/ 199 w 199"/>
                  <a:gd name="T5" fmla="*/ 98 h 187"/>
                  <a:gd name="T6" fmla="*/ 197 w 199"/>
                  <a:gd name="T7" fmla="*/ 96 h 187"/>
                  <a:gd name="T8" fmla="*/ 195 w 199"/>
                  <a:gd name="T9" fmla="*/ 96 h 187"/>
                  <a:gd name="T10" fmla="*/ 195 w 199"/>
                  <a:gd name="T11" fmla="*/ 98 h 187"/>
                  <a:gd name="T12" fmla="*/ 195 w 199"/>
                  <a:gd name="T13" fmla="*/ 100 h 187"/>
                  <a:gd name="T14" fmla="*/ 193 w 199"/>
                  <a:gd name="T15" fmla="*/ 113 h 187"/>
                  <a:gd name="T16" fmla="*/ 191 w 199"/>
                  <a:gd name="T17" fmla="*/ 127 h 187"/>
                  <a:gd name="T18" fmla="*/ 186 w 199"/>
                  <a:gd name="T19" fmla="*/ 140 h 187"/>
                  <a:gd name="T20" fmla="*/ 180 w 199"/>
                  <a:gd name="T21" fmla="*/ 151 h 187"/>
                  <a:gd name="T22" fmla="*/ 182 w 199"/>
                  <a:gd name="T23" fmla="*/ 151 h 187"/>
                  <a:gd name="T24" fmla="*/ 186 w 199"/>
                  <a:gd name="T25" fmla="*/ 151 h 187"/>
                  <a:gd name="T26" fmla="*/ 191 w 199"/>
                  <a:gd name="T27" fmla="*/ 140 h 187"/>
                  <a:gd name="T28" fmla="*/ 195 w 199"/>
                  <a:gd name="T29" fmla="*/ 127 h 187"/>
                  <a:gd name="T30" fmla="*/ 197 w 199"/>
                  <a:gd name="T31" fmla="*/ 113 h 187"/>
                  <a:gd name="T32" fmla="*/ 199 w 199"/>
                  <a:gd name="T33" fmla="*/ 100 h 187"/>
                  <a:gd name="T34" fmla="*/ 190 w 199"/>
                  <a:gd name="T35" fmla="*/ 60 h 187"/>
                  <a:gd name="T36" fmla="*/ 182 w 199"/>
                  <a:gd name="T37" fmla="*/ 47 h 187"/>
                  <a:gd name="T38" fmla="*/ 172 w 199"/>
                  <a:gd name="T39" fmla="*/ 34 h 187"/>
                  <a:gd name="T40" fmla="*/ 167 w 199"/>
                  <a:gd name="T41" fmla="*/ 30 h 187"/>
                  <a:gd name="T42" fmla="*/ 159 w 199"/>
                  <a:gd name="T43" fmla="*/ 26 h 187"/>
                  <a:gd name="T44" fmla="*/ 167 w 199"/>
                  <a:gd name="T45" fmla="*/ 32 h 187"/>
                  <a:gd name="T46" fmla="*/ 172 w 199"/>
                  <a:gd name="T47" fmla="*/ 40 h 187"/>
                  <a:gd name="T48" fmla="*/ 180 w 199"/>
                  <a:gd name="T49" fmla="*/ 49 h 187"/>
                  <a:gd name="T50" fmla="*/ 184 w 199"/>
                  <a:gd name="T51" fmla="*/ 58 h 187"/>
                  <a:gd name="T52" fmla="*/ 188 w 199"/>
                  <a:gd name="T53" fmla="*/ 58 h 187"/>
                  <a:gd name="T54" fmla="*/ 190 w 199"/>
                  <a:gd name="T55" fmla="*/ 60 h 187"/>
                  <a:gd name="T56" fmla="*/ 112 w 199"/>
                  <a:gd name="T57" fmla="*/ 2 h 187"/>
                  <a:gd name="T58" fmla="*/ 104 w 199"/>
                  <a:gd name="T59" fmla="*/ 0 h 187"/>
                  <a:gd name="T60" fmla="*/ 98 w 199"/>
                  <a:gd name="T61" fmla="*/ 0 h 187"/>
                  <a:gd name="T62" fmla="*/ 87 w 199"/>
                  <a:gd name="T63" fmla="*/ 2 h 187"/>
                  <a:gd name="T64" fmla="*/ 76 w 199"/>
                  <a:gd name="T65" fmla="*/ 3 h 187"/>
                  <a:gd name="T66" fmla="*/ 78 w 199"/>
                  <a:gd name="T67" fmla="*/ 3 h 187"/>
                  <a:gd name="T68" fmla="*/ 81 w 199"/>
                  <a:gd name="T69" fmla="*/ 5 h 187"/>
                  <a:gd name="T70" fmla="*/ 89 w 199"/>
                  <a:gd name="T71" fmla="*/ 3 h 187"/>
                  <a:gd name="T72" fmla="*/ 98 w 199"/>
                  <a:gd name="T73" fmla="*/ 3 h 187"/>
                  <a:gd name="T74" fmla="*/ 112 w 199"/>
                  <a:gd name="T75" fmla="*/ 5 h 187"/>
                  <a:gd name="T76" fmla="*/ 125 w 199"/>
                  <a:gd name="T77" fmla="*/ 7 h 187"/>
                  <a:gd name="T78" fmla="*/ 117 w 199"/>
                  <a:gd name="T79" fmla="*/ 5 h 187"/>
                  <a:gd name="T80" fmla="*/ 112 w 199"/>
                  <a:gd name="T81" fmla="*/ 2 h 187"/>
                  <a:gd name="T82" fmla="*/ 0 w 199"/>
                  <a:gd name="T83" fmla="*/ 123 h 187"/>
                  <a:gd name="T84" fmla="*/ 4 w 199"/>
                  <a:gd name="T85" fmla="*/ 132 h 187"/>
                  <a:gd name="T86" fmla="*/ 7 w 199"/>
                  <a:gd name="T87" fmla="*/ 142 h 187"/>
                  <a:gd name="T88" fmla="*/ 11 w 199"/>
                  <a:gd name="T89" fmla="*/ 151 h 187"/>
                  <a:gd name="T90" fmla="*/ 17 w 199"/>
                  <a:gd name="T91" fmla="*/ 161 h 187"/>
                  <a:gd name="T92" fmla="*/ 24 w 199"/>
                  <a:gd name="T93" fmla="*/ 168 h 187"/>
                  <a:gd name="T94" fmla="*/ 30 w 199"/>
                  <a:gd name="T95" fmla="*/ 176 h 187"/>
                  <a:gd name="T96" fmla="*/ 38 w 199"/>
                  <a:gd name="T97" fmla="*/ 182 h 187"/>
                  <a:gd name="T98" fmla="*/ 47 w 199"/>
                  <a:gd name="T99" fmla="*/ 187 h 187"/>
                  <a:gd name="T100" fmla="*/ 49 w 199"/>
                  <a:gd name="T101" fmla="*/ 186 h 187"/>
                  <a:gd name="T102" fmla="*/ 51 w 199"/>
                  <a:gd name="T103" fmla="*/ 186 h 187"/>
                  <a:gd name="T104" fmla="*/ 43 w 199"/>
                  <a:gd name="T105" fmla="*/ 180 h 187"/>
                  <a:gd name="T106" fmla="*/ 36 w 199"/>
                  <a:gd name="T107" fmla="*/ 174 h 187"/>
                  <a:gd name="T108" fmla="*/ 28 w 199"/>
                  <a:gd name="T109" fmla="*/ 167 h 187"/>
                  <a:gd name="T110" fmla="*/ 21 w 199"/>
                  <a:gd name="T111" fmla="*/ 159 h 187"/>
                  <a:gd name="T112" fmla="*/ 15 w 199"/>
                  <a:gd name="T113" fmla="*/ 151 h 187"/>
                  <a:gd name="T114" fmla="*/ 11 w 199"/>
                  <a:gd name="T115" fmla="*/ 142 h 187"/>
                  <a:gd name="T116" fmla="*/ 7 w 199"/>
                  <a:gd name="T117" fmla="*/ 132 h 187"/>
                  <a:gd name="T118" fmla="*/ 4 w 199"/>
                  <a:gd name="T119" fmla="*/ 123 h 187"/>
                  <a:gd name="T120" fmla="*/ 2 w 199"/>
                  <a:gd name="T121" fmla="*/ 123 h 187"/>
                  <a:gd name="T122" fmla="*/ 0 w 199"/>
                  <a:gd name="T123" fmla="*/ 123 h 1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"/>
                  <a:gd name="T187" fmla="*/ 0 h 187"/>
                  <a:gd name="T188" fmla="*/ 199 w 199"/>
                  <a:gd name="T189" fmla="*/ 187 h 1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72" name="Freeform 321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>
                  <a:gd name="T0" fmla="*/ 195 w 195"/>
                  <a:gd name="T1" fmla="*/ 98 h 184"/>
                  <a:gd name="T2" fmla="*/ 195 w 195"/>
                  <a:gd name="T3" fmla="*/ 96 h 184"/>
                  <a:gd name="T4" fmla="*/ 195 w 195"/>
                  <a:gd name="T5" fmla="*/ 94 h 184"/>
                  <a:gd name="T6" fmla="*/ 193 w 195"/>
                  <a:gd name="T7" fmla="*/ 94 h 184"/>
                  <a:gd name="T8" fmla="*/ 191 w 195"/>
                  <a:gd name="T9" fmla="*/ 94 h 184"/>
                  <a:gd name="T10" fmla="*/ 191 w 195"/>
                  <a:gd name="T11" fmla="*/ 96 h 184"/>
                  <a:gd name="T12" fmla="*/ 191 w 195"/>
                  <a:gd name="T13" fmla="*/ 98 h 184"/>
                  <a:gd name="T14" fmla="*/ 189 w 195"/>
                  <a:gd name="T15" fmla="*/ 113 h 184"/>
                  <a:gd name="T16" fmla="*/ 188 w 195"/>
                  <a:gd name="T17" fmla="*/ 127 h 184"/>
                  <a:gd name="T18" fmla="*/ 182 w 195"/>
                  <a:gd name="T19" fmla="*/ 138 h 184"/>
                  <a:gd name="T20" fmla="*/ 176 w 195"/>
                  <a:gd name="T21" fmla="*/ 149 h 184"/>
                  <a:gd name="T22" fmla="*/ 178 w 195"/>
                  <a:gd name="T23" fmla="*/ 149 h 184"/>
                  <a:gd name="T24" fmla="*/ 180 w 195"/>
                  <a:gd name="T25" fmla="*/ 149 h 184"/>
                  <a:gd name="T26" fmla="*/ 188 w 195"/>
                  <a:gd name="T27" fmla="*/ 138 h 184"/>
                  <a:gd name="T28" fmla="*/ 191 w 195"/>
                  <a:gd name="T29" fmla="*/ 125 h 184"/>
                  <a:gd name="T30" fmla="*/ 193 w 195"/>
                  <a:gd name="T31" fmla="*/ 111 h 184"/>
                  <a:gd name="T32" fmla="*/ 195 w 195"/>
                  <a:gd name="T33" fmla="*/ 98 h 184"/>
                  <a:gd name="T34" fmla="*/ 186 w 195"/>
                  <a:gd name="T35" fmla="*/ 56 h 184"/>
                  <a:gd name="T36" fmla="*/ 176 w 195"/>
                  <a:gd name="T37" fmla="*/ 41 h 184"/>
                  <a:gd name="T38" fmla="*/ 165 w 195"/>
                  <a:gd name="T39" fmla="*/ 28 h 184"/>
                  <a:gd name="T40" fmla="*/ 140 w 195"/>
                  <a:gd name="T41" fmla="*/ 15 h 184"/>
                  <a:gd name="T42" fmla="*/ 115 w 195"/>
                  <a:gd name="T43" fmla="*/ 1 h 184"/>
                  <a:gd name="T44" fmla="*/ 106 w 195"/>
                  <a:gd name="T45" fmla="*/ 1 h 184"/>
                  <a:gd name="T46" fmla="*/ 96 w 195"/>
                  <a:gd name="T47" fmla="*/ 0 h 184"/>
                  <a:gd name="T48" fmla="*/ 85 w 195"/>
                  <a:gd name="T49" fmla="*/ 1 h 184"/>
                  <a:gd name="T50" fmla="*/ 76 w 195"/>
                  <a:gd name="T51" fmla="*/ 1 h 184"/>
                  <a:gd name="T52" fmla="*/ 79 w 195"/>
                  <a:gd name="T53" fmla="*/ 3 h 184"/>
                  <a:gd name="T54" fmla="*/ 81 w 195"/>
                  <a:gd name="T55" fmla="*/ 5 h 184"/>
                  <a:gd name="T56" fmla="*/ 89 w 195"/>
                  <a:gd name="T57" fmla="*/ 3 h 184"/>
                  <a:gd name="T58" fmla="*/ 96 w 195"/>
                  <a:gd name="T59" fmla="*/ 3 h 184"/>
                  <a:gd name="T60" fmla="*/ 110 w 195"/>
                  <a:gd name="T61" fmla="*/ 5 h 184"/>
                  <a:gd name="T62" fmla="*/ 123 w 195"/>
                  <a:gd name="T63" fmla="*/ 7 h 184"/>
                  <a:gd name="T64" fmla="*/ 134 w 195"/>
                  <a:gd name="T65" fmla="*/ 11 h 184"/>
                  <a:gd name="T66" fmla="*/ 146 w 195"/>
                  <a:gd name="T67" fmla="*/ 19 h 184"/>
                  <a:gd name="T68" fmla="*/ 155 w 195"/>
                  <a:gd name="T69" fmla="*/ 24 h 184"/>
                  <a:gd name="T70" fmla="*/ 165 w 195"/>
                  <a:gd name="T71" fmla="*/ 34 h 184"/>
                  <a:gd name="T72" fmla="*/ 172 w 195"/>
                  <a:gd name="T73" fmla="*/ 43 h 184"/>
                  <a:gd name="T74" fmla="*/ 180 w 195"/>
                  <a:gd name="T75" fmla="*/ 55 h 184"/>
                  <a:gd name="T76" fmla="*/ 182 w 195"/>
                  <a:gd name="T77" fmla="*/ 56 h 184"/>
                  <a:gd name="T78" fmla="*/ 186 w 195"/>
                  <a:gd name="T79" fmla="*/ 56 h 184"/>
                  <a:gd name="T80" fmla="*/ 0 w 195"/>
                  <a:gd name="T81" fmla="*/ 121 h 184"/>
                  <a:gd name="T82" fmla="*/ 3 w 195"/>
                  <a:gd name="T83" fmla="*/ 130 h 184"/>
                  <a:gd name="T84" fmla="*/ 7 w 195"/>
                  <a:gd name="T85" fmla="*/ 140 h 184"/>
                  <a:gd name="T86" fmla="*/ 11 w 195"/>
                  <a:gd name="T87" fmla="*/ 149 h 184"/>
                  <a:gd name="T88" fmla="*/ 17 w 195"/>
                  <a:gd name="T89" fmla="*/ 157 h 184"/>
                  <a:gd name="T90" fmla="*/ 24 w 195"/>
                  <a:gd name="T91" fmla="*/ 165 h 184"/>
                  <a:gd name="T92" fmla="*/ 30 w 195"/>
                  <a:gd name="T93" fmla="*/ 172 h 184"/>
                  <a:gd name="T94" fmla="*/ 40 w 195"/>
                  <a:gd name="T95" fmla="*/ 180 h 184"/>
                  <a:gd name="T96" fmla="*/ 47 w 195"/>
                  <a:gd name="T97" fmla="*/ 184 h 184"/>
                  <a:gd name="T98" fmla="*/ 49 w 195"/>
                  <a:gd name="T99" fmla="*/ 184 h 184"/>
                  <a:gd name="T100" fmla="*/ 53 w 195"/>
                  <a:gd name="T101" fmla="*/ 184 h 184"/>
                  <a:gd name="T102" fmla="*/ 43 w 195"/>
                  <a:gd name="T103" fmla="*/ 178 h 184"/>
                  <a:gd name="T104" fmla="*/ 36 w 195"/>
                  <a:gd name="T105" fmla="*/ 172 h 184"/>
                  <a:gd name="T106" fmla="*/ 28 w 195"/>
                  <a:gd name="T107" fmla="*/ 165 h 184"/>
                  <a:gd name="T108" fmla="*/ 21 w 195"/>
                  <a:gd name="T109" fmla="*/ 157 h 184"/>
                  <a:gd name="T110" fmla="*/ 15 w 195"/>
                  <a:gd name="T111" fmla="*/ 147 h 184"/>
                  <a:gd name="T112" fmla="*/ 11 w 195"/>
                  <a:gd name="T113" fmla="*/ 140 h 184"/>
                  <a:gd name="T114" fmla="*/ 7 w 195"/>
                  <a:gd name="T115" fmla="*/ 130 h 184"/>
                  <a:gd name="T116" fmla="*/ 3 w 195"/>
                  <a:gd name="T117" fmla="*/ 119 h 184"/>
                  <a:gd name="T118" fmla="*/ 2 w 195"/>
                  <a:gd name="T119" fmla="*/ 121 h 184"/>
                  <a:gd name="T120" fmla="*/ 0 w 195"/>
                  <a:gd name="T121" fmla="*/ 121 h 1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5"/>
                  <a:gd name="T184" fmla="*/ 0 h 184"/>
                  <a:gd name="T185" fmla="*/ 195 w 195"/>
                  <a:gd name="T186" fmla="*/ 184 h 1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73" name="Freeform 322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>
                  <a:gd name="T0" fmla="*/ 191 w 191"/>
                  <a:gd name="T1" fmla="*/ 95 h 183"/>
                  <a:gd name="T2" fmla="*/ 189 w 191"/>
                  <a:gd name="T3" fmla="*/ 93 h 183"/>
                  <a:gd name="T4" fmla="*/ 187 w 191"/>
                  <a:gd name="T5" fmla="*/ 95 h 183"/>
                  <a:gd name="T6" fmla="*/ 186 w 191"/>
                  <a:gd name="T7" fmla="*/ 112 h 183"/>
                  <a:gd name="T8" fmla="*/ 178 w 191"/>
                  <a:gd name="T9" fmla="*/ 137 h 183"/>
                  <a:gd name="T10" fmla="*/ 174 w 191"/>
                  <a:gd name="T11" fmla="*/ 148 h 183"/>
                  <a:gd name="T12" fmla="*/ 182 w 191"/>
                  <a:gd name="T13" fmla="*/ 137 h 183"/>
                  <a:gd name="T14" fmla="*/ 189 w 191"/>
                  <a:gd name="T15" fmla="*/ 110 h 183"/>
                  <a:gd name="T16" fmla="*/ 180 w 191"/>
                  <a:gd name="T17" fmla="*/ 55 h 183"/>
                  <a:gd name="T18" fmla="*/ 170 w 191"/>
                  <a:gd name="T19" fmla="*/ 37 h 183"/>
                  <a:gd name="T20" fmla="*/ 155 w 191"/>
                  <a:gd name="T21" fmla="*/ 23 h 183"/>
                  <a:gd name="T22" fmla="*/ 121 w 191"/>
                  <a:gd name="T23" fmla="*/ 4 h 183"/>
                  <a:gd name="T24" fmla="*/ 94 w 191"/>
                  <a:gd name="T25" fmla="*/ 0 h 183"/>
                  <a:gd name="T26" fmla="*/ 77 w 191"/>
                  <a:gd name="T27" fmla="*/ 2 h 183"/>
                  <a:gd name="T28" fmla="*/ 81 w 191"/>
                  <a:gd name="T29" fmla="*/ 6 h 183"/>
                  <a:gd name="T30" fmla="*/ 81 w 191"/>
                  <a:gd name="T31" fmla="*/ 6 h 183"/>
                  <a:gd name="T32" fmla="*/ 94 w 191"/>
                  <a:gd name="T33" fmla="*/ 4 h 183"/>
                  <a:gd name="T34" fmla="*/ 119 w 191"/>
                  <a:gd name="T35" fmla="*/ 8 h 183"/>
                  <a:gd name="T36" fmla="*/ 142 w 191"/>
                  <a:gd name="T37" fmla="*/ 18 h 183"/>
                  <a:gd name="T38" fmla="*/ 161 w 191"/>
                  <a:gd name="T39" fmla="*/ 33 h 183"/>
                  <a:gd name="T40" fmla="*/ 174 w 191"/>
                  <a:gd name="T41" fmla="*/ 52 h 183"/>
                  <a:gd name="T42" fmla="*/ 180 w 191"/>
                  <a:gd name="T43" fmla="*/ 55 h 183"/>
                  <a:gd name="T44" fmla="*/ 3 w 191"/>
                  <a:gd name="T45" fmla="*/ 129 h 183"/>
                  <a:gd name="T46" fmla="*/ 11 w 191"/>
                  <a:gd name="T47" fmla="*/ 148 h 183"/>
                  <a:gd name="T48" fmla="*/ 24 w 191"/>
                  <a:gd name="T49" fmla="*/ 164 h 183"/>
                  <a:gd name="T50" fmla="*/ 39 w 191"/>
                  <a:gd name="T51" fmla="*/ 177 h 183"/>
                  <a:gd name="T52" fmla="*/ 51 w 191"/>
                  <a:gd name="T53" fmla="*/ 183 h 183"/>
                  <a:gd name="T54" fmla="*/ 43 w 191"/>
                  <a:gd name="T55" fmla="*/ 175 h 183"/>
                  <a:gd name="T56" fmla="*/ 28 w 191"/>
                  <a:gd name="T57" fmla="*/ 164 h 183"/>
                  <a:gd name="T58" fmla="*/ 15 w 191"/>
                  <a:gd name="T59" fmla="*/ 146 h 183"/>
                  <a:gd name="T60" fmla="*/ 7 w 191"/>
                  <a:gd name="T61" fmla="*/ 128 h 183"/>
                  <a:gd name="T62" fmla="*/ 1 w 191"/>
                  <a:gd name="T63" fmla="*/ 118 h 1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183"/>
                  <a:gd name="T98" fmla="*/ 191 w 191"/>
                  <a:gd name="T99" fmla="*/ 183 h 1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74" name="Freeform 323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>
                  <a:gd name="T0" fmla="*/ 188 w 188"/>
                  <a:gd name="T1" fmla="*/ 93 h 181"/>
                  <a:gd name="T2" fmla="*/ 186 w 188"/>
                  <a:gd name="T3" fmla="*/ 91 h 181"/>
                  <a:gd name="T4" fmla="*/ 185 w 188"/>
                  <a:gd name="T5" fmla="*/ 93 h 181"/>
                  <a:gd name="T6" fmla="*/ 183 w 188"/>
                  <a:gd name="T7" fmla="*/ 110 h 181"/>
                  <a:gd name="T8" fmla="*/ 175 w 188"/>
                  <a:gd name="T9" fmla="*/ 135 h 181"/>
                  <a:gd name="T10" fmla="*/ 169 w 188"/>
                  <a:gd name="T11" fmla="*/ 146 h 181"/>
                  <a:gd name="T12" fmla="*/ 179 w 188"/>
                  <a:gd name="T13" fmla="*/ 135 h 181"/>
                  <a:gd name="T14" fmla="*/ 186 w 188"/>
                  <a:gd name="T15" fmla="*/ 110 h 181"/>
                  <a:gd name="T16" fmla="*/ 177 w 188"/>
                  <a:gd name="T17" fmla="*/ 52 h 181"/>
                  <a:gd name="T18" fmla="*/ 162 w 188"/>
                  <a:gd name="T19" fmla="*/ 31 h 181"/>
                  <a:gd name="T20" fmla="*/ 143 w 188"/>
                  <a:gd name="T21" fmla="*/ 16 h 181"/>
                  <a:gd name="T22" fmla="*/ 120 w 188"/>
                  <a:gd name="T23" fmla="*/ 4 h 181"/>
                  <a:gd name="T24" fmla="*/ 93 w 188"/>
                  <a:gd name="T25" fmla="*/ 0 h 181"/>
                  <a:gd name="T26" fmla="*/ 78 w 188"/>
                  <a:gd name="T27" fmla="*/ 2 h 181"/>
                  <a:gd name="T28" fmla="*/ 80 w 188"/>
                  <a:gd name="T29" fmla="*/ 4 h 181"/>
                  <a:gd name="T30" fmla="*/ 82 w 188"/>
                  <a:gd name="T31" fmla="*/ 6 h 181"/>
                  <a:gd name="T32" fmla="*/ 93 w 188"/>
                  <a:gd name="T33" fmla="*/ 4 h 181"/>
                  <a:gd name="T34" fmla="*/ 116 w 188"/>
                  <a:gd name="T35" fmla="*/ 8 h 181"/>
                  <a:gd name="T36" fmla="*/ 137 w 188"/>
                  <a:gd name="T37" fmla="*/ 16 h 181"/>
                  <a:gd name="T38" fmla="*/ 156 w 188"/>
                  <a:gd name="T39" fmla="*/ 31 h 181"/>
                  <a:gd name="T40" fmla="*/ 169 w 188"/>
                  <a:gd name="T41" fmla="*/ 48 h 181"/>
                  <a:gd name="T42" fmla="*/ 177 w 188"/>
                  <a:gd name="T43" fmla="*/ 52 h 181"/>
                  <a:gd name="T44" fmla="*/ 4 w 188"/>
                  <a:gd name="T45" fmla="*/ 127 h 181"/>
                  <a:gd name="T46" fmla="*/ 12 w 188"/>
                  <a:gd name="T47" fmla="*/ 144 h 181"/>
                  <a:gd name="T48" fmla="*/ 25 w 188"/>
                  <a:gd name="T49" fmla="*/ 162 h 181"/>
                  <a:gd name="T50" fmla="*/ 40 w 188"/>
                  <a:gd name="T51" fmla="*/ 175 h 181"/>
                  <a:gd name="T52" fmla="*/ 52 w 188"/>
                  <a:gd name="T53" fmla="*/ 179 h 181"/>
                  <a:gd name="T54" fmla="*/ 44 w 188"/>
                  <a:gd name="T55" fmla="*/ 173 h 181"/>
                  <a:gd name="T56" fmla="*/ 29 w 188"/>
                  <a:gd name="T57" fmla="*/ 160 h 181"/>
                  <a:gd name="T58" fmla="*/ 16 w 188"/>
                  <a:gd name="T59" fmla="*/ 144 h 181"/>
                  <a:gd name="T60" fmla="*/ 8 w 188"/>
                  <a:gd name="T61" fmla="*/ 126 h 181"/>
                  <a:gd name="T62" fmla="*/ 2 w 188"/>
                  <a:gd name="T63" fmla="*/ 116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8"/>
                  <a:gd name="T97" fmla="*/ 0 h 181"/>
                  <a:gd name="T98" fmla="*/ 188 w 188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75" name="Freeform 324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>
                  <a:gd name="T0" fmla="*/ 184 w 184"/>
                  <a:gd name="T1" fmla="*/ 93 h 177"/>
                  <a:gd name="T2" fmla="*/ 184 w 184"/>
                  <a:gd name="T3" fmla="*/ 91 h 177"/>
                  <a:gd name="T4" fmla="*/ 184 w 184"/>
                  <a:gd name="T5" fmla="*/ 89 h 177"/>
                  <a:gd name="T6" fmla="*/ 183 w 184"/>
                  <a:gd name="T7" fmla="*/ 89 h 177"/>
                  <a:gd name="T8" fmla="*/ 181 w 184"/>
                  <a:gd name="T9" fmla="*/ 89 h 177"/>
                  <a:gd name="T10" fmla="*/ 181 w 184"/>
                  <a:gd name="T11" fmla="*/ 91 h 177"/>
                  <a:gd name="T12" fmla="*/ 181 w 184"/>
                  <a:gd name="T13" fmla="*/ 93 h 177"/>
                  <a:gd name="T14" fmla="*/ 179 w 184"/>
                  <a:gd name="T15" fmla="*/ 108 h 177"/>
                  <a:gd name="T16" fmla="*/ 175 w 184"/>
                  <a:gd name="T17" fmla="*/ 122 h 177"/>
                  <a:gd name="T18" fmla="*/ 171 w 184"/>
                  <a:gd name="T19" fmla="*/ 135 h 177"/>
                  <a:gd name="T20" fmla="*/ 164 w 184"/>
                  <a:gd name="T21" fmla="*/ 146 h 177"/>
                  <a:gd name="T22" fmla="*/ 165 w 184"/>
                  <a:gd name="T23" fmla="*/ 146 h 177"/>
                  <a:gd name="T24" fmla="*/ 167 w 184"/>
                  <a:gd name="T25" fmla="*/ 144 h 177"/>
                  <a:gd name="T26" fmla="*/ 175 w 184"/>
                  <a:gd name="T27" fmla="*/ 133 h 177"/>
                  <a:gd name="T28" fmla="*/ 181 w 184"/>
                  <a:gd name="T29" fmla="*/ 122 h 177"/>
                  <a:gd name="T30" fmla="*/ 183 w 184"/>
                  <a:gd name="T31" fmla="*/ 108 h 177"/>
                  <a:gd name="T32" fmla="*/ 184 w 184"/>
                  <a:gd name="T33" fmla="*/ 93 h 177"/>
                  <a:gd name="T34" fmla="*/ 171 w 184"/>
                  <a:gd name="T35" fmla="*/ 48 h 177"/>
                  <a:gd name="T36" fmla="*/ 165 w 184"/>
                  <a:gd name="T37" fmla="*/ 38 h 177"/>
                  <a:gd name="T38" fmla="*/ 158 w 184"/>
                  <a:gd name="T39" fmla="*/ 29 h 177"/>
                  <a:gd name="T40" fmla="*/ 148 w 184"/>
                  <a:gd name="T41" fmla="*/ 21 h 177"/>
                  <a:gd name="T42" fmla="*/ 139 w 184"/>
                  <a:gd name="T43" fmla="*/ 14 h 177"/>
                  <a:gd name="T44" fmla="*/ 127 w 184"/>
                  <a:gd name="T45" fmla="*/ 8 h 177"/>
                  <a:gd name="T46" fmla="*/ 116 w 184"/>
                  <a:gd name="T47" fmla="*/ 4 h 177"/>
                  <a:gd name="T48" fmla="*/ 103 w 184"/>
                  <a:gd name="T49" fmla="*/ 2 h 177"/>
                  <a:gd name="T50" fmla="*/ 91 w 184"/>
                  <a:gd name="T51" fmla="*/ 0 h 177"/>
                  <a:gd name="T52" fmla="*/ 84 w 184"/>
                  <a:gd name="T53" fmla="*/ 0 h 177"/>
                  <a:gd name="T54" fmla="*/ 78 w 184"/>
                  <a:gd name="T55" fmla="*/ 2 h 177"/>
                  <a:gd name="T56" fmla="*/ 80 w 184"/>
                  <a:gd name="T57" fmla="*/ 4 h 177"/>
                  <a:gd name="T58" fmla="*/ 84 w 184"/>
                  <a:gd name="T59" fmla="*/ 4 h 177"/>
                  <a:gd name="T60" fmla="*/ 88 w 184"/>
                  <a:gd name="T61" fmla="*/ 4 h 177"/>
                  <a:gd name="T62" fmla="*/ 91 w 184"/>
                  <a:gd name="T63" fmla="*/ 4 h 177"/>
                  <a:gd name="T64" fmla="*/ 103 w 184"/>
                  <a:gd name="T65" fmla="*/ 6 h 177"/>
                  <a:gd name="T66" fmla="*/ 112 w 184"/>
                  <a:gd name="T67" fmla="*/ 8 h 177"/>
                  <a:gd name="T68" fmla="*/ 124 w 184"/>
                  <a:gd name="T69" fmla="*/ 12 h 177"/>
                  <a:gd name="T70" fmla="*/ 133 w 184"/>
                  <a:gd name="T71" fmla="*/ 15 h 177"/>
                  <a:gd name="T72" fmla="*/ 143 w 184"/>
                  <a:gd name="T73" fmla="*/ 21 h 177"/>
                  <a:gd name="T74" fmla="*/ 150 w 184"/>
                  <a:gd name="T75" fmla="*/ 27 h 177"/>
                  <a:gd name="T76" fmla="*/ 158 w 184"/>
                  <a:gd name="T77" fmla="*/ 34 h 177"/>
                  <a:gd name="T78" fmla="*/ 165 w 184"/>
                  <a:gd name="T79" fmla="*/ 44 h 177"/>
                  <a:gd name="T80" fmla="*/ 167 w 184"/>
                  <a:gd name="T81" fmla="*/ 46 h 177"/>
                  <a:gd name="T82" fmla="*/ 171 w 184"/>
                  <a:gd name="T83" fmla="*/ 48 h 177"/>
                  <a:gd name="T84" fmla="*/ 0 w 184"/>
                  <a:gd name="T85" fmla="*/ 114 h 177"/>
                  <a:gd name="T86" fmla="*/ 4 w 184"/>
                  <a:gd name="T87" fmla="*/ 124 h 177"/>
                  <a:gd name="T88" fmla="*/ 8 w 184"/>
                  <a:gd name="T89" fmla="*/ 133 h 177"/>
                  <a:gd name="T90" fmla="*/ 12 w 184"/>
                  <a:gd name="T91" fmla="*/ 142 h 177"/>
                  <a:gd name="T92" fmla="*/ 17 w 184"/>
                  <a:gd name="T93" fmla="*/ 152 h 177"/>
                  <a:gd name="T94" fmla="*/ 25 w 184"/>
                  <a:gd name="T95" fmla="*/ 160 h 177"/>
                  <a:gd name="T96" fmla="*/ 33 w 184"/>
                  <a:gd name="T97" fmla="*/ 165 h 177"/>
                  <a:gd name="T98" fmla="*/ 40 w 184"/>
                  <a:gd name="T99" fmla="*/ 171 h 177"/>
                  <a:gd name="T100" fmla="*/ 50 w 184"/>
                  <a:gd name="T101" fmla="*/ 177 h 177"/>
                  <a:gd name="T102" fmla="*/ 52 w 184"/>
                  <a:gd name="T103" fmla="*/ 177 h 177"/>
                  <a:gd name="T104" fmla="*/ 54 w 184"/>
                  <a:gd name="T105" fmla="*/ 175 h 177"/>
                  <a:gd name="T106" fmla="*/ 46 w 184"/>
                  <a:gd name="T107" fmla="*/ 171 h 177"/>
                  <a:gd name="T108" fmla="*/ 36 w 184"/>
                  <a:gd name="T109" fmla="*/ 165 h 177"/>
                  <a:gd name="T110" fmla="*/ 29 w 184"/>
                  <a:gd name="T111" fmla="*/ 158 h 177"/>
                  <a:gd name="T112" fmla="*/ 23 w 184"/>
                  <a:gd name="T113" fmla="*/ 150 h 177"/>
                  <a:gd name="T114" fmla="*/ 16 w 184"/>
                  <a:gd name="T115" fmla="*/ 142 h 177"/>
                  <a:gd name="T116" fmla="*/ 12 w 184"/>
                  <a:gd name="T117" fmla="*/ 133 h 177"/>
                  <a:gd name="T118" fmla="*/ 8 w 184"/>
                  <a:gd name="T119" fmla="*/ 124 h 177"/>
                  <a:gd name="T120" fmla="*/ 4 w 184"/>
                  <a:gd name="T121" fmla="*/ 114 h 177"/>
                  <a:gd name="T122" fmla="*/ 2 w 184"/>
                  <a:gd name="T123" fmla="*/ 114 h 177"/>
                  <a:gd name="T124" fmla="*/ 0 w 184"/>
                  <a:gd name="T125" fmla="*/ 114 h 1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4"/>
                  <a:gd name="T190" fmla="*/ 0 h 177"/>
                  <a:gd name="T191" fmla="*/ 184 w 184"/>
                  <a:gd name="T192" fmla="*/ 177 h 1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76" name="Freeform 325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>
                  <a:gd name="T0" fmla="*/ 181 w 181"/>
                  <a:gd name="T1" fmla="*/ 91 h 175"/>
                  <a:gd name="T2" fmla="*/ 181 w 181"/>
                  <a:gd name="T3" fmla="*/ 89 h 175"/>
                  <a:gd name="T4" fmla="*/ 181 w 181"/>
                  <a:gd name="T5" fmla="*/ 87 h 175"/>
                  <a:gd name="T6" fmla="*/ 179 w 181"/>
                  <a:gd name="T7" fmla="*/ 87 h 175"/>
                  <a:gd name="T8" fmla="*/ 177 w 181"/>
                  <a:gd name="T9" fmla="*/ 87 h 175"/>
                  <a:gd name="T10" fmla="*/ 177 w 181"/>
                  <a:gd name="T11" fmla="*/ 89 h 175"/>
                  <a:gd name="T12" fmla="*/ 177 w 181"/>
                  <a:gd name="T13" fmla="*/ 91 h 175"/>
                  <a:gd name="T14" fmla="*/ 175 w 181"/>
                  <a:gd name="T15" fmla="*/ 106 h 175"/>
                  <a:gd name="T16" fmla="*/ 171 w 181"/>
                  <a:gd name="T17" fmla="*/ 120 h 175"/>
                  <a:gd name="T18" fmla="*/ 165 w 181"/>
                  <a:gd name="T19" fmla="*/ 133 h 175"/>
                  <a:gd name="T20" fmla="*/ 158 w 181"/>
                  <a:gd name="T21" fmla="*/ 144 h 175"/>
                  <a:gd name="T22" fmla="*/ 162 w 181"/>
                  <a:gd name="T23" fmla="*/ 144 h 175"/>
                  <a:gd name="T24" fmla="*/ 163 w 181"/>
                  <a:gd name="T25" fmla="*/ 144 h 175"/>
                  <a:gd name="T26" fmla="*/ 171 w 181"/>
                  <a:gd name="T27" fmla="*/ 131 h 175"/>
                  <a:gd name="T28" fmla="*/ 175 w 181"/>
                  <a:gd name="T29" fmla="*/ 120 h 175"/>
                  <a:gd name="T30" fmla="*/ 179 w 181"/>
                  <a:gd name="T31" fmla="*/ 106 h 175"/>
                  <a:gd name="T32" fmla="*/ 181 w 181"/>
                  <a:gd name="T33" fmla="*/ 91 h 175"/>
                  <a:gd name="T34" fmla="*/ 165 w 181"/>
                  <a:gd name="T35" fmla="*/ 44 h 175"/>
                  <a:gd name="T36" fmla="*/ 160 w 181"/>
                  <a:gd name="T37" fmla="*/ 34 h 175"/>
                  <a:gd name="T38" fmla="*/ 152 w 181"/>
                  <a:gd name="T39" fmla="*/ 27 h 175"/>
                  <a:gd name="T40" fmla="*/ 143 w 181"/>
                  <a:gd name="T41" fmla="*/ 19 h 175"/>
                  <a:gd name="T42" fmla="*/ 133 w 181"/>
                  <a:gd name="T43" fmla="*/ 12 h 175"/>
                  <a:gd name="T44" fmla="*/ 124 w 181"/>
                  <a:gd name="T45" fmla="*/ 8 h 175"/>
                  <a:gd name="T46" fmla="*/ 112 w 181"/>
                  <a:gd name="T47" fmla="*/ 4 h 175"/>
                  <a:gd name="T48" fmla="*/ 101 w 181"/>
                  <a:gd name="T49" fmla="*/ 2 h 175"/>
                  <a:gd name="T50" fmla="*/ 89 w 181"/>
                  <a:gd name="T51" fmla="*/ 0 h 175"/>
                  <a:gd name="T52" fmla="*/ 84 w 181"/>
                  <a:gd name="T53" fmla="*/ 0 h 175"/>
                  <a:gd name="T54" fmla="*/ 78 w 181"/>
                  <a:gd name="T55" fmla="*/ 2 h 175"/>
                  <a:gd name="T56" fmla="*/ 82 w 181"/>
                  <a:gd name="T57" fmla="*/ 2 h 175"/>
                  <a:gd name="T58" fmla="*/ 84 w 181"/>
                  <a:gd name="T59" fmla="*/ 4 h 175"/>
                  <a:gd name="T60" fmla="*/ 88 w 181"/>
                  <a:gd name="T61" fmla="*/ 4 h 175"/>
                  <a:gd name="T62" fmla="*/ 89 w 181"/>
                  <a:gd name="T63" fmla="*/ 4 h 175"/>
                  <a:gd name="T64" fmla="*/ 99 w 181"/>
                  <a:gd name="T65" fmla="*/ 6 h 175"/>
                  <a:gd name="T66" fmla="*/ 110 w 181"/>
                  <a:gd name="T67" fmla="*/ 8 h 175"/>
                  <a:gd name="T68" fmla="*/ 120 w 181"/>
                  <a:gd name="T69" fmla="*/ 10 h 175"/>
                  <a:gd name="T70" fmla="*/ 129 w 181"/>
                  <a:gd name="T71" fmla="*/ 13 h 175"/>
                  <a:gd name="T72" fmla="*/ 137 w 181"/>
                  <a:gd name="T73" fmla="*/ 19 h 175"/>
                  <a:gd name="T74" fmla="*/ 144 w 181"/>
                  <a:gd name="T75" fmla="*/ 25 h 175"/>
                  <a:gd name="T76" fmla="*/ 152 w 181"/>
                  <a:gd name="T77" fmla="*/ 32 h 175"/>
                  <a:gd name="T78" fmla="*/ 160 w 181"/>
                  <a:gd name="T79" fmla="*/ 40 h 175"/>
                  <a:gd name="T80" fmla="*/ 162 w 181"/>
                  <a:gd name="T81" fmla="*/ 42 h 175"/>
                  <a:gd name="T82" fmla="*/ 165 w 181"/>
                  <a:gd name="T83" fmla="*/ 44 h 175"/>
                  <a:gd name="T84" fmla="*/ 0 w 181"/>
                  <a:gd name="T85" fmla="*/ 112 h 175"/>
                  <a:gd name="T86" fmla="*/ 4 w 181"/>
                  <a:gd name="T87" fmla="*/ 122 h 175"/>
                  <a:gd name="T88" fmla="*/ 8 w 181"/>
                  <a:gd name="T89" fmla="*/ 131 h 175"/>
                  <a:gd name="T90" fmla="*/ 12 w 181"/>
                  <a:gd name="T91" fmla="*/ 140 h 175"/>
                  <a:gd name="T92" fmla="*/ 17 w 181"/>
                  <a:gd name="T93" fmla="*/ 148 h 175"/>
                  <a:gd name="T94" fmla="*/ 25 w 181"/>
                  <a:gd name="T95" fmla="*/ 156 h 175"/>
                  <a:gd name="T96" fmla="*/ 33 w 181"/>
                  <a:gd name="T97" fmla="*/ 163 h 175"/>
                  <a:gd name="T98" fmla="*/ 40 w 181"/>
                  <a:gd name="T99" fmla="*/ 169 h 175"/>
                  <a:gd name="T100" fmla="*/ 50 w 181"/>
                  <a:gd name="T101" fmla="*/ 175 h 175"/>
                  <a:gd name="T102" fmla="*/ 52 w 181"/>
                  <a:gd name="T103" fmla="*/ 173 h 175"/>
                  <a:gd name="T104" fmla="*/ 55 w 181"/>
                  <a:gd name="T105" fmla="*/ 173 h 175"/>
                  <a:gd name="T106" fmla="*/ 46 w 181"/>
                  <a:gd name="T107" fmla="*/ 167 h 175"/>
                  <a:gd name="T108" fmla="*/ 36 w 181"/>
                  <a:gd name="T109" fmla="*/ 161 h 175"/>
                  <a:gd name="T110" fmla="*/ 29 w 181"/>
                  <a:gd name="T111" fmla="*/ 156 h 175"/>
                  <a:gd name="T112" fmla="*/ 23 w 181"/>
                  <a:gd name="T113" fmla="*/ 148 h 175"/>
                  <a:gd name="T114" fmla="*/ 15 w 181"/>
                  <a:gd name="T115" fmla="*/ 140 h 175"/>
                  <a:gd name="T116" fmla="*/ 12 w 181"/>
                  <a:gd name="T117" fmla="*/ 131 h 175"/>
                  <a:gd name="T118" fmla="*/ 8 w 181"/>
                  <a:gd name="T119" fmla="*/ 122 h 175"/>
                  <a:gd name="T120" fmla="*/ 4 w 181"/>
                  <a:gd name="T121" fmla="*/ 112 h 175"/>
                  <a:gd name="T122" fmla="*/ 2 w 181"/>
                  <a:gd name="T123" fmla="*/ 112 h 175"/>
                  <a:gd name="T124" fmla="*/ 0 w 181"/>
                  <a:gd name="T125" fmla="*/ 112 h 1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1"/>
                  <a:gd name="T190" fmla="*/ 0 h 175"/>
                  <a:gd name="T191" fmla="*/ 181 w 181"/>
                  <a:gd name="T192" fmla="*/ 175 h 1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77" name="Freeform 326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>
                  <a:gd name="T0" fmla="*/ 177 w 177"/>
                  <a:gd name="T1" fmla="*/ 89 h 171"/>
                  <a:gd name="T2" fmla="*/ 177 w 177"/>
                  <a:gd name="T3" fmla="*/ 87 h 171"/>
                  <a:gd name="T4" fmla="*/ 177 w 177"/>
                  <a:gd name="T5" fmla="*/ 85 h 171"/>
                  <a:gd name="T6" fmla="*/ 175 w 177"/>
                  <a:gd name="T7" fmla="*/ 85 h 171"/>
                  <a:gd name="T8" fmla="*/ 173 w 177"/>
                  <a:gd name="T9" fmla="*/ 85 h 171"/>
                  <a:gd name="T10" fmla="*/ 173 w 177"/>
                  <a:gd name="T11" fmla="*/ 87 h 171"/>
                  <a:gd name="T12" fmla="*/ 173 w 177"/>
                  <a:gd name="T13" fmla="*/ 89 h 171"/>
                  <a:gd name="T14" fmla="*/ 171 w 177"/>
                  <a:gd name="T15" fmla="*/ 104 h 171"/>
                  <a:gd name="T16" fmla="*/ 167 w 177"/>
                  <a:gd name="T17" fmla="*/ 118 h 171"/>
                  <a:gd name="T18" fmla="*/ 161 w 177"/>
                  <a:gd name="T19" fmla="*/ 131 h 171"/>
                  <a:gd name="T20" fmla="*/ 154 w 177"/>
                  <a:gd name="T21" fmla="*/ 142 h 171"/>
                  <a:gd name="T22" fmla="*/ 156 w 177"/>
                  <a:gd name="T23" fmla="*/ 142 h 171"/>
                  <a:gd name="T24" fmla="*/ 160 w 177"/>
                  <a:gd name="T25" fmla="*/ 142 h 171"/>
                  <a:gd name="T26" fmla="*/ 167 w 177"/>
                  <a:gd name="T27" fmla="*/ 131 h 171"/>
                  <a:gd name="T28" fmla="*/ 171 w 177"/>
                  <a:gd name="T29" fmla="*/ 118 h 171"/>
                  <a:gd name="T30" fmla="*/ 175 w 177"/>
                  <a:gd name="T31" fmla="*/ 104 h 171"/>
                  <a:gd name="T32" fmla="*/ 177 w 177"/>
                  <a:gd name="T33" fmla="*/ 89 h 171"/>
                  <a:gd name="T34" fmla="*/ 161 w 177"/>
                  <a:gd name="T35" fmla="*/ 40 h 171"/>
                  <a:gd name="T36" fmla="*/ 154 w 177"/>
                  <a:gd name="T37" fmla="*/ 30 h 171"/>
                  <a:gd name="T38" fmla="*/ 146 w 177"/>
                  <a:gd name="T39" fmla="*/ 23 h 171"/>
                  <a:gd name="T40" fmla="*/ 139 w 177"/>
                  <a:gd name="T41" fmla="*/ 17 h 171"/>
                  <a:gd name="T42" fmla="*/ 129 w 177"/>
                  <a:gd name="T43" fmla="*/ 11 h 171"/>
                  <a:gd name="T44" fmla="*/ 120 w 177"/>
                  <a:gd name="T45" fmla="*/ 8 h 171"/>
                  <a:gd name="T46" fmla="*/ 108 w 177"/>
                  <a:gd name="T47" fmla="*/ 4 h 171"/>
                  <a:gd name="T48" fmla="*/ 99 w 177"/>
                  <a:gd name="T49" fmla="*/ 2 h 171"/>
                  <a:gd name="T50" fmla="*/ 87 w 177"/>
                  <a:gd name="T51" fmla="*/ 0 h 171"/>
                  <a:gd name="T52" fmla="*/ 84 w 177"/>
                  <a:gd name="T53" fmla="*/ 0 h 171"/>
                  <a:gd name="T54" fmla="*/ 80 w 177"/>
                  <a:gd name="T55" fmla="*/ 0 h 171"/>
                  <a:gd name="T56" fmla="*/ 82 w 177"/>
                  <a:gd name="T57" fmla="*/ 2 h 171"/>
                  <a:gd name="T58" fmla="*/ 86 w 177"/>
                  <a:gd name="T59" fmla="*/ 4 h 171"/>
                  <a:gd name="T60" fmla="*/ 86 w 177"/>
                  <a:gd name="T61" fmla="*/ 4 h 171"/>
                  <a:gd name="T62" fmla="*/ 87 w 177"/>
                  <a:gd name="T63" fmla="*/ 4 h 171"/>
                  <a:gd name="T64" fmla="*/ 97 w 177"/>
                  <a:gd name="T65" fmla="*/ 6 h 171"/>
                  <a:gd name="T66" fmla="*/ 106 w 177"/>
                  <a:gd name="T67" fmla="*/ 6 h 171"/>
                  <a:gd name="T68" fmla="*/ 116 w 177"/>
                  <a:gd name="T69" fmla="*/ 10 h 171"/>
                  <a:gd name="T70" fmla="*/ 123 w 177"/>
                  <a:gd name="T71" fmla="*/ 13 h 171"/>
                  <a:gd name="T72" fmla="*/ 131 w 177"/>
                  <a:gd name="T73" fmla="*/ 17 h 171"/>
                  <a:gd name="T74" fmla="*/ 139 w 177"/>
                  <a:gd name="T75" fmla="*/ 23 h 171"/>
                  <a:gd name="T76" fmla="*/ 146 w 177"/>
                  <a:gd name="T77" fmla="*/ 29 h 171"/>
                  <a:gd name="T78" fmla="*/ 152 w 177"/>
                  <a:gd name="T79" fmla="*/ 34 h 171"/>
                  <a:gd name="T80" fmla="*/ 156 w 177"/>
                  <a:gd name="T81" fmla="*/ 38 h 171"/>
                  <a:gd name="T82" fmla="*/ 161 w 177"/>
                  <a:gd name="T83" fmla="*/ 40 h 171"/>
                  <a:gd name="T84" fmla="*/ 0 w 177"/>
                  <a:gd name="T85" fmla="*/ 110 h 171"/>
                  <a:gd name="T86" fmla="*/ 4 w 177"/>
                  <a:gd name="T87" fmla="*/ 120 h 171"/>
                  <a:gd name="T88" fmla="*/ 8 w 177"/>
                  <a:gd name="T89" fmla="*/ 129 h 171"/>
                  <a:gd name="T90" fmla="*/ 12 w 177"/>
                  <a:gd name="T91" fmla="*/ 138 h 171"/>
                  <a:gd name="T92" fmla="*/ 19 w 177"/>
                  <a:gd name="T93" fmla="*/ 146 h 171"/>
                  <a:gd name="T94" fmla="*/ 25 w 177"/>
                  <a:gd name="T95" fmla="*/ 154 h 171"/>
                  <a:gd name="T96" fmla="*/ 32 w 177"/>
                  <a:gd name="T97" fmla="*/ 161 h 171"/>
                  <a:gd name="T98" fmla="*/ 42 w 177"/>
                  <a:gd name="T99" fmla="*/ 167 h 171"/>
                  <a:gd name="T100" fmla="*/ 50 w 177"/>
                  <a:gd name="T101" fmla="*/ 171 h 171"/>
                  <a:gd name="T102" fmla="*/ 53 w 177"/>
                  <a:gd name="T103" fmla="*/ 171 h 171"/>
                  <a:gd name="T104" fmla="*/ 55 w 177"/>
                  <a:gd name="T105" fmla="*/ 169 h 171"/>
                  <a:gd name="T106" fmla="*/ 46 w 177"/>
                  <a:gd name="T107" fmla="*/ 165 h 171"/>
                  <a:gd name="T108" fmla="*/ 38 w 177"/>
                  <a:gd name="T109" fmla="*/ 159 h 171"/>
                  <a:gd name="T110" fmla="*/ 29 w 177"/>
                  <a:gd name="T111" fmla="*/ 152 h 171"/>
                  <a:gd name="T112" fmla="*/ 23 w 177"/>
                  <a:gd name="T113" fmla="*/ 146 h 171"/>
                  <a:gd name="T114" fmla="*/ 15 w 177"/>
                  <a:gd name="T115" fmla="*/ 137 h 171"/>
                  <a:gd name="T116" fmla="*/ 12 w 177"/>
                  <a:gd name="T117" fmla="*/ 129 h 171"/>
                  <a:gd name="T118" fmla="*/ 8 w 177"/>
                  <a:gd name="T119" fmla="*/ 120 h 171"/>
                  <a:gd name="T120" fmla="*/ 4 w 177"/>
                  <a:gd name="T121" fmla="*/ 108 h 171"/>
                  <a:gd name="T122" fmla="*/ 2 w 177"/>
                  <a:gd name="T123" fmla="*/ 110 h 171"/>
                  <a:gd name="T124" fmla="*/ 0 w 177"/>
                  <a:gd name="T125" fmla="*/ 110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7"/>
                  <a:gd name="T190" fmla="*/ 0 h 171"/>
                  <a:gd name="T191" fmla="*/ 177 w 177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78" name="Freeform 327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>
                  <a:gd name="T0" fmla="*/ 173 w 173"/>
                  <a:gd name="T1" fmla="*/ 87 h 169"/>
                  <a:gd name="T2" fmla="*/ 173 w 173"/>
                  <a:gd name="T3" fmla="*/ 85 h 169"/>
                  <a:gd name="T4" fmla="*/ 173 w 173"/>
                  <a:gd name="T5" fmla="*/ 83 h 169"/>
                  <a:gd name="T6" fmla="*/ 171 w 173"/>
                  <a:gd name="T7" fmla="*/ 83 h 169"/>
                  <a:gd name="T8" fmla="*/ 169 w 173"/>
                  <a:gd name="T9" fmla="*/ 83 h 169"/>
                  <a:gd name="T10" fmla="*/ 169 w 173"/>
                  <a:gd name="T11" fmla="*/ 85 h 169"/>
                  <a:gd name="T12" fmla="*/ 169 w 173"/>
                  <a:gd name="T13" fmla="*/ 87 h 169"/>
                  <a:gd name="T14" fmla="*/ 167 w 173"/>
                  <a:gd name="T15" fmla="*/ 102 h 169"/>
                  <a:gd name="T16" fmla="*/ 163 w 173"/>
                  <a:gd name="T17" fmla="*/ 116 h 169"/>
                  <a:gd name="T18" fmla="*/ 158 w 173"/>
                  <a:gd name="T19" fmla="*/ 129 h 169"/>
                  <a:gd name="T20" fmla="*/ 150 w 173"/>
                  <a:gd name="T21" fmla="*/ 140 h 169"/>
                  <a:gd name="T22" fmla="*/ 152 w 173"/>
                  <a:gd name="T23" fmla="*/ 140 h 169"/>
                  <a:gd name="T24" fmla="*/ 154 w 173"/>
                  <a:gd name="T25" fmla="*/ 140 h 169"/>
                  <a:gd name="T26" fmla="*/ 161 w 173"/>
                  <a:gd name="T27" fmla="*/ 129 h 169"/>
                  <a:gd name="T28" fmla="*/ 167 w 173"/>
                  <a:gd name="T29" fmla="*/ 116 h 169"/>
                  <a:gd name="T30" fmla="*/ 171 w 173"/>
                  <a:gd name="T31" fmla="*/ 102 h 169"/>
                  <a:gd name="T32" fmla="*/ 173 w 173"/>
                  <a:gd name="T33" fmla="*/ 87 h 169"/>
                  <a:gd name="T34" fmla="*/ 156 w 173"/>
                  <a:gd name="T35" fmla="*/ 36 h 169"/>
                  <a:gd name="T36" fmla="*/ 148 w 173"/>
                  <a:gd name="T37" fmla="*/ 28 h 169"/>
                  <a:gd name="T38" fmla="*/ 140 w 173"/>
                  <a:gd name="T39" fmla="*/ 21 h 169"/>
                  <a:gd name="T40" fmla="*/ 133 w 173"/>
                  <a:gd name="T41" fmla="*/ 15 h 169"/>
                  <a:gd name="T42" fmla="*/ 125 w 173"/>
                  <a:gd name="T43" fmla="*/ 9 h 169"/>
                  <a:gd name="T44" fmla="*/ 116 w 173"/>
                  <a:gd name="T45" fmla="*/ 6 h 169"/>
                  <a:gd name="T46" fmla="*/ 106 w 173"/>
                  <a:gd name="T47" fmla="*/ 4 h 169"/>
                  <a:gd name="T48" fmla="*/ 95 w 173"/>
                  <a:gd name="T49" fmla="*/ 2 h 169"/>
                  <a:gd name="T50" fmla="*/ 85 w 173"/>
                  <a:gd name="T51" fmla="*/ 0 h 169"/>
                  <a:gd name="T52" fmla="*/ 84 w 173"/>
                  <a:gd name="T53" fmla="*/ 0 h 169"/>
                  <a:gd name="T54" fmla="*/ 80 w 173"/>
                  <a:gd name="T55" fmla="*/ 0 h 169"/>
                  <a:gd name="T56" fmla="*/ 84 w 173"/>
                  <a:gd name="T57" fmla="*/ 2 h 169"/>
                  <a:gd name="T58" fmla="*/ 87 w 173"/>
                  <a:gd name="T59" fmla="*/ 4 h 169"/>
                  <a:gd name="T60" fmla="*/ 104 w 173"/>
                  <a:gd name="T61" fmla="*/ 6 h 169"/>
                  <a:gd name="T62" fmla="*/ 120 w 173"/>
                  <a:gd name="T63" fmla="*/ 11 h 169"/>
                  <a:gd name="T64" fmla="*/ 133 w 173"/>
                  <a:gd name="T65" fmla="*/ 19 h 169"/>
                  <a:gd name="T66" fmla="*/ 146 w 173"/>
                  <a:gd name="T67" fmla="*/ 30 h 169"/>
                  <a:gd name="T68" fmla="*/ 150 w 173"/>
                  <a:gd name="T69" fmla="*/ 32 h 169"/>
                  <a:gd name="T70" fmla="*/ 156 w 173"/>
                  <a:gd name="T71" fmla="*/ 36 h 169"/>
                  <a:gd name="T72" fmla="*/ 0 w 173"/>
                  <a:gd name="T73" fmla="*/ 108 h 169"/>
                  <a:gd name="T74" fmla="*/ 4 w 173"/>
                  <a:gd name="T75" fmla="*/ 118 h 169"/>
                  <a:gd name="T76" fmla="*/ 8 w 173"/>
                  <a:gd name="T77" fmla="*/ 127 h 169"/>
                  <a:gd name="T78" fmla="*/ 11 w 173"/>
                  <a:gd name="T79" fmla="*/ 136 h 169"/>
                  <a:gd name="T80" fmla="*/ 19 w 173"/>
                  <a:gd name="T81" fmla="*/ 144 h 169"/>
                  <a:gd name="T82" fmla="*/ 25 w 173"/>
                  <a:gd name="T83" fmla="*/ 152 h 169"/>
                  <a:gd name="T84" fmla="*/ 32 w 173"/>
                  <a:gd name="T85" fmla="*/ 157 h 169"/>
                  <a:gd name="T86" fmla="*/ 42 w 173"/>
                  <a:gd name="T87" fmla="*/ 163 h 169"/>
                  <a:gd name="T88" fmla="*/ 51 w 173"/>
                  <a:gd name="T89" fmla="*/ 169 h 169"/>
                  <a:gd name="T90" fmla="*/ 53 w 173"/>
                  <a:gd name="T91" fmla="*/ 167 h 169"/>
                  <a:gd name="T92" fmla="*/ 57 w 173"/>
                  <a:gd name="T93" fmla="*/ 167 h 169"/>
                  <a:gd name="T94" fmla="*/ 48 w 173"/>
                  <a:gd name="T95" fmla="*/ 161 h 169"/>
                  <a:gd name="T96" fmla="*/ 38 w 173"/>
                  <a:gd name="T97" fmla="*/ 157 h 169"/>
                  <a:gd name="T98" fmla="*/ 30 w 173"/>
                  <a:gd name="T99" fmla="*/ 150 h 169"/>
                  <a:gd name="T100" fmla="*/ 23 w 173"/>
                  <a:gd name="T101" fmla="*/ 142 h 169"/>
                  <a:gd name="T102" fmla="*/ 17 w 173"/>
                  <a:gd name="T103" fmla="*/ 135 h 169"/>
                  <a:gd name="T104" fmla="*/ 11 w 173"/>
                  <a:gd name="T105" fmla="*/ 125 h 169"/>
                  <a:gd name="T106" fmla="*/ 8 w 173"/>
                  <a:gd name="T107" fmla="*/ 116 h 169"/>
                  <a:gd name="T108" fmla="*/ 4 w 173"/>
                  <a:gd name="T109" fmla="*/ 106 h 169"/>
                  <a:gd name="T110" fmla="*/ 2 w 173"/>
                  <a:gd name="T111" fmla="*/ 106 h 169"/>
                  <a:gd name="T112" fmla="*/ 0 w 173"/>
                  <a:gd name="T113" fmla="*/ 108 h 1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3"/>
                  <a:gd name="T172" fmla="*/ 0 h 169"/>
                  <a:gd name="T173" fmla="*/ 173 w 173"/>
                  <a:gd name="T174" fmla="*/ 169 h 16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79" name="Freeform 328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>
                  <a:gd name="T0" fmla="*/ 169 w 169"/>
                  <a:gd name="T1" fmla="*/ 85 h 165"/>
                  <a:gd name="T2" fmla="*/ 169 w 169"/>
                  <a:gd name="T3" fmla="*/ 83 h 165"/>
                  <a:gd name="T4" fmla="*/ 169 w 169"/>
                  <a:gd name="T5" fmla="*/ 81 h 165"/>
                  <a:gd name="T6" fmla="*/ 167 w 169"/>
                  <a:gd name="T7" fmla="*/ 81 h 165"/>
                  <a:gd name="T8" fmla="*/ 165 w 169"/>
                  <a:gd name="T9" fmla="*/ 81 h 165"/>
                  <a:gd name="T10" fmla="*/ 165 w 169"/>
                  <a:gd name="T11" fmla="*/ 83 h 165"/>
                  <a:gd name="T12" fmla="*/ 165 w 169"/>
                  <a:gd name="T13" fmla="*/ 85 h 165"/>
                  <a:gd name="T14" fmla="*/ 163 w 169"/>
                  <a:gd name="T15" fmla="*/ 100 h 165"/>
                  <a:gd name="T16" fmla="*/ 159 w 169"/>
                  <a:gd name="T17" fmla="*/ 116 h 165"/>
                  <a:gd name="T18" fmla="*/ 154 w 169"/>
                  <a:gd name="T19" fmla="*/ 127 h 165"/>
                  <a:gd name="T20" fmla="*/ 144 w 169"/>
                  <a:gd name="T21" fmla="*/ 140 h 165"/>
                  <a:gd name="T22" fmla="*/ 146 w 169"/>
                  <a:gd name="T23" fmla="*/ 138 h 165"/>
                  <a:gd name="T24" fmla="*/ 146 w 169"/>
                  <a:gd name="T25" fmla="*/ 138 h 165"/>
                  <a:gd name="T26" fmla="*/ 148 w 169"/>
                  <a:gd name="T27" fmla="*/ 138 h 165"/>
                  <a:gd name="T28" fmla="*/ 150 w 169"/>
                  <a:gd name="T29" fmla="*/ 138 h 165"/>
                  <a:gd name="T30" fmla="*/ 157 w 169"/>
                  <a:gd name="T31" fmla="*/ 127 h 165"/>
                  <a:gd name="T32" fmla="*/ 163 w 169"/>
                  <a:gd name="T33" fmla="*/ 114 h 165"/>
                  <a:gd name="T34" fmla="*/ 167 w 169"/>
                  <a:gd name="T35" fmla="*/ 100 h 165"/>
                  <a:gd name="T36" fmla="*/ 169 w 169"/>
                  <a:gd name="T37" fmla="*/ 85 h 165"/>
                  <a:gd name="T38" fmla="*/ 148 w 169"/>
                  <a:gd name="T39" fmla="*/ 30 h 165"/>
                  <a:gd name="T40" fmla="*/ 142 w 169"/>
                  <a:gd name="T41" fmla="*/ 25 h 165"/>
                  <a:gd name="T42" fmla="*/ 135 w 169"/>
                  <a:gd name="T43" fmla="*/ 19 h 165"/>
                  <a:gd name="T44" fmla="*/ 127 w 169"/>
                  <a:gd name="T45" fmla="*/ 13 h 165"/>
                  <a:gd name="T46" fmla="*/ 119 w 169"/>
                  <a:gd name="T47" fmla="*/ 9 h 165"/>
                  <a:gd name="T48" fmla="*/ 112 w 169"/>
                  <a:gd name="T49" fmla="*/ 6 h 165"/>
                  <a:gd name="T50" fmla="*/ 102 w 169"/>
                  <a:gd name="T51" fmla="*/ 2 h 165"/>
                  <a:gd name="T52" fmla="*/ 93 w 169"/>
                  <a:gd name="T53" fmla="*/ 2 h 165"/>
                  <a:gd name="T54" fmla="*/ 83 w 169"/>
                  <a:gd name="T55" fmla="*/ 0 h 165"/>
                  <a:gd name="T56" fmla="*/ 82 w 169"/>
                  <a:gd name="T57" fmla="*/ 0 h 165"/>
                  <a:gd name="T58" fmla="*/ 82 w 169"/>
                  <a:gd name="T59" fmla="*/ 0 h 165"/>
                  <a:gd name="T60" fmla="*/ 85 w 169"/>
                  <a:gd name="T61" fmla="*/ 2 h 165"/>
                  <a:gd name="T62" fmla="*/ 89 w 169"/>
                  <a:gd name="T63" fmla="*/ 4 h 165"/>
                  <a:gd name="T64" fmla="*/ 102 w 169"/>
                  <a:gd name="T65" fmla="*/ 7 h 165"/>
                  <a:gd name="T66" fmla="*/ 116 w 169"/>
                  <a:gd name="T67" fmla="*/ 11 h 165"/>
                  <a:gd name="T68" fmla="*/ 127 w 169"/>
                  <a:gd name="T69" fmla="*/ 17 h 165"/>
                  <a:gd name="T70" fmla="*/ 137 w 169"/>
                  <a:gd name="T71" fmla="*/ 25 h 165"/>
                  <a:gd name="T72" fmla="*/ 142 w 169"/>
                  <a:gd name="T73" fmla="*/ 28 h 165"/>
                  <a:gd name="T74" fmla="*/ 148 w 169"/>
                  <a:gd name="T75" fmla="*/ 30 h 165"/>
                  <a:gd name="T76" fmla="*/ 0 w 169"/>
                  <a:gd name="T77" fmla="*/ 104 h 165"/>
                  <a:gd name="T78" fmla="*/ 4 w 169"/>
                  <a:gd name="T79" fmla="*/ 116 h 165"/>
                  <a:gd name="T80" fmla="*/ 8 w 169"/>
                  <a:gd name="T81" fmla="*/ 125 h 165"/>
                  <a:gd name="T82" fmla="*/ 11 w 169"/>
                  <a:gd name="T83" fmla="*/ 133 h 165"/>
                  <a:gd name="T84" fmla="*/ 19 w 169"/>
                  <a:gd name="T85" fmla="*/ 142 h 165"/>
                  <a:gd name="T86" fmla="*/ 25 w 169"/>
                  <a:gd name="T87" fmla="*/ 148 h 165"/>
                  <a:gd name="T88" fmla="*/ 34 w 169"/>
                  <a:gd name="T89" fmla="*/ 155 h 165"/>
                  <a:gd name="T90" fmla="*/ 42 w 169"/>
                  <a:gd name="T91" fmla="*/ 161 h 165"/>
                  <a:gd name="T92" fmla="*/ 51 w 169"/>
                  <a:gd name="T93" fmla="*/ 165 h 165"/>
                  <a:gd name="T94" fmla="*/ 55 w 169"/>
                  <a:gd name="T95" fmla="*/ 165 h 165"/>
                  <a:gd name="T96" fmla="*/ 57 w 169"/>
                  <a:gd name="T97" fmla="*/ 163 h 165"/>
                  <a:gd name="T98" fmla="*/ 47 w 169"/>
                  <a:gd name="T99" fmla="*/ 159 h 165"/>
                  <a:gd name="T100" fmla="*/ 38 w 169"/>
                  <a:gd name="T101" fmla="*/ 153 h 165"/>
                  <a:gd name="T102" fmla="*/ 30 w 169"/>
                  <a:gd name="T103" fmla="*/ 148 h 165"/>
                  <a:gd name="T104" fmla="*/ 23 w 169"/>
                  <a:gd name="T105" fmla="*/ 140 h 165"/>
                  <a:gd name="T106" fmla="*/ 17 w 169"/>
                  <a:gd name="T107" fmla="*/ 133 h 165"/>
                  <a:gd name="T108" fmla="*/ 11 w 169"/>
                  <a:gd name="T109" fmla="*/ 123 h 165"/>
                  <a:gd name="T110" fmla="*/ 8 w 169"/>
                  <a:gd name="T111" fmla="*/ 114 h 165"/>
                  <a:gd name="T112" fmla="*/ 4 w 169"/>
                  <a:gd name="T113" fmla="*/ 104 h 165"/>
                  <a:gd name="T114" fmla="*/ 2 w 169"/>
                  <a:gd name="T115" fmla="*/ 104 h 165"/>
                  <a:gd name="T116" fmla="*/ 0 w 169"/>
                  <a:gd name="T117" fmla="*/ 104 h 16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9"/>
                  <a:gd name="T178" fmla="*/ 0 h 165"/>
                  <a:gd name="T179" fmla="*/ 169 w 169"/>
                  <a:gd name="T180" fmla="*/ 165 h 16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80" name="Freeform 329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>
                  <a:gd name="T0" fmla="*/ 165 w 165"/>
                  <a:gd name="T1" fmla="*/ 83 h 163"/>
                  <a:gd name="T2" fmla="*/ 165 w 165"/>
                  <a:gd name="T3" fmla="*/ 81 h 163"/>
                  <a:gd name="T4" fmla="*/ 165 w 165"/>
                  <a:gd name="T5" fmla="*/ 79 h 163"/>
                  <a:gd name="T6" fmla="*/ 163 w 165"/>
                  <a:gd name="T7" fmla="*/ 79 h 163"/>
                  <a:gd name="T8" fmla="*/ 161 w 165"/>
                  <a:gd name="T9" fmla="*/ 79 h 163"/>
                  <a:gd name="T10" fmla="*/ 161 w 165"/>
                  <a:gd name="T11" fmla="*/ 81 h 163"/>
                  <a:gd name="T12" fmla="*/ 161 w 165"/>
                  <a:gd name="T13" fmla="*/ 83 h 163"/>
                  <a:gd name="T14" fmla="*/ 159 w 165"/>
                  <a:gd name="T15" fmla="*/ 98 h 163"/>
                  <a:gd name="T16" fmla="*/ 155 w 165"/>
                  <a:gd name="T17" fmla="*/ 114 h 163"/>
                  <a:gd name="T18" fmla="*/ 148 w 165"/>
                  <a:gd name="T19" fmla="*/ 127 h 163"/>
                  <a:gd name="T20" fmla="*/ 140 w 165"/>
                  <a:gd name="T21" fmla="*/ 138 h 163"/>
                  <a:gd name="T22" fmla="*/ 142 w 165"/>
                  <a:gd name="T23" fmla="*/ 138 h 163"/>
                  <a:gd name="T24" fmla="*/ 144 w 165"/>
                  <a:gd name="T25" fmla="*/ 136 h 163"/>
                  <a:gd name="T26" fmla="*/ 144 w 165"/>
                  <a:gd name="T27" fmla="*/ 136 h 163"/>
                  <a:gd name="T28" fmla="*/ 146 w 165"/>
                  <a:gd name="T29" fmla="*/ 136 h 163"/>
                  <a:gd name="T30" fmla="*/ 154 w 165"/>
                  <a:gd name="T31" fmla="*/ 125 h 163"/>
                  <a:gd name="T32" fmla="*/ 159 w 165"/>
                  <a:gd name="T33" fmla="*/ 112 h 163"/>
                  <a:gd name="T34" fmla="*/ 163 w 165"/>
                  <a:gd name="T35" fmla="*/ 98 h 163"/>
                  <a:gd name="T36" fmla="*/ 165 w 165"/>
                  <a:gd name="T37" fmla="*/ 83 h 163"/>
                  <a:gd name="T38" fmla="*/ 142 w 165"/>
                  <a:gd name="T39" fmla="*/ 26 h 163"/>
                  <a:gd name="T40" fmla="*/ 129 w 165"/>
                  <a:gd name="T41" fmla="*/ 15 h 163"/>
                  <a:gd name="T42" fmla="*/ 116 w 165"/>
                  <a:gd name="T43" fmla="*/ 7 h 163"/>
                  <a:gd name="T44" fmla="*/ 100 w 165"/>
                  <a:gd name="T45" fmla="*/ 2 h 163"/>
                  <a:gd name="T46" fmla="*/ 83 w 165"/>
                  <a:gd name="T47" fmla="*/ 0 h 163"/>
                  <a:gd name="T48" fmla="*/ 87 w 165"/>
                  <a:gd name="T49" fmla="*/ 4 h 163"/>
                  <a:gd name="T50" fmla="*/ 93 w 165"/>
                  <a:gd name="T51" fmla="*/ 5 h 163"/>
                  <a:gd name="T52" fmla="*/ 100 w 165"/>
                  <a:gd name="T53" fmla="*/ 7 h 163"/>
                  <a:gd name="T54" fmla="*/ 110 w 165"/>
                  <a:gd name="T55" fmla="*/ 9 h 163"/>
                  <a:gd name="T56" fmla="*/ 117 w 165"/>
                  <a:gd name="T57" fmla="*/ 13 h 163"/>
                  <a:gd name="T58" fmla="*/ 125 w 165"/>
                  <a:gd name="T59" fmla="*/ 19 h 163"/>
                  <a:gd name="T60" fmla="*/ 129 w 165"/>
                  <a:gd name="T61" fmla="*/ 19 h 163"/>
                  <a:gd name="T62" fmla="*/ 131 w 165"/>
                  <a:gd name="T63" fmla="*/ 21 h 163"/>
                  <a:gd name="T64" fmla="*/ 136 w 165"/>
                  <a:gd name="T65" fmla="*/ 23 h 163"/>
                  <a:gd name="T66" fmla="*/ 142 w 165"/>
                  <a:gd name="T67" fmla="*/ 26 h 163"/>
                  <a:gd name="T68" fmla="*/ 0 w 165"/>
                  <a:gd name="T69" fmla="*/ 102 h 163"/>
                  <a:gd name="T70" fmla="*/ 4 w 165"/>
                  <a:gd name="T71" fmla="*/ 112 h 163"/>
                  <a:gd name="T72" fmla="*/ 7 w 165"/>
                  <a:gd name="T73" fmla="*/ 121 h 163"/>
                  <a:gd name="T74" fmla="*/ 13 w 165"/>
                  <a:gd name="T75" fmla="*/ 131 h 163"/>
                  <a:gd name="T76" fmla="*/ 19 w 165"/>
                  <a:gd name="T77" fmla="*/ 138 h 163"/>
                  <a:gd name="T78" fmla="*/ 26 w 165"/>
                  <a:gd name="T79" fmla="*/ 146 h 163"/>
                  <a:gd name="T80" fmla="*/ 34 w 165"/>
                  <a:gd name="T81" fmla="*/ 153 h 163"/>
                  <a:gd name="T82" fmla="*/ 44 w 165"/>
                  <a:gd name="T83" fmla="*/ 157 h 163"/>
                  <a:gd name="T84" fmla="*/ 53 w 165"/>
                  <a:gd name="T85" fmla="*/ 163 h 163"/>
                  <a:gd name="T86" fmla="*/ 55 w 165"/>
                  <a:gd name="T87" fmla="*/ 161 h 163"/>
                  <a:gd name="T88" fmla="*/ 59 w 165"/>
                  <a:gd name="T89" fmla="*/ 159 h 163"/>
                  <a:gd name="T90" fmla="*/ 47 w 165"/>
                  <a:gd name="T91" fmla="*/ 155 h 163"/>
                  <a:gd name="T92" fmla="*/ 40 w 165"/>
                  <a:gd name="T93" fmla="*/ 151 h 163"/>
                  <a:gd name="T94" fmla="*/ 30 w 165"/>
                  <a:gd name="T95" fmla="*/ 146 h 163"/>
                  <a:gd name="T96" fmla="*/ 23 w 165"/>
                  <a:gd name="T97" fmla="*/ 138 h 163"/>
                  <a:gd name="T98" fmla="*/ 17 w 165"/>
                  <a:gd name="T99" fmla="*/ 131 h 163"/>
                  <a:gd name="T100" fmla="*/ 11 w 165"/>
                  <a:gd name="T101" fmla="*/ 121 h 163"/>
                  <a:gd name="T102" fmla="*/ 7 w 165"/>
                  <a:gd name="T103" fmla="*/ 112 h 163"/>
                  <a:gd name="T104" fmla="*/ 4 w 165"/>
                  <a:gd name="T105" fmla="*/ 102 h 163"/>
                  <a:gd name="T106" fmla="*/ 2 w 165"/>
                  <a:gd name="T107" fmla="*/ 102 h 163"/>
                  <a:gd name="T108" fmla="*/ 0 w 165"/>
                  <a:gd name="T109" fmla="*/ 102 h 1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5"/>
                  <a:gd name="T166" fmla="*/ 0 h 163"/>
                  <a:gd name="T167" fmla="*/ 165 w 165"/>
                  <a:gd name="T168" fmla="*/ 163 h 1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81" name="Freeform 330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>
                  <a:gd name="T0" fmla="*/ 161 w 161"/>
                  <a:gd name="T1" fmla="*/ 81 h 159"/>
                  <a:gd name="T2" fmla="*/ 161 w 161"/>
                  <a:gd name="T3" fmla="*/ 79 h 159"/>
                  <a:gd name="T4" fmla="*/ 161 w 161"/>
                  <a:gd name="T5" fmla="*/ 77 h 159"/>
                  <a:gd name="T6" fmla="*/ 159 w 161"/>
                  <a:gd name="T7" fmla="*/ 77 h 159"/>
                  <a:gd name="T8" fmla="*/ 157 w 161"/>
                  <a:gd name="T9" fmla="*/ 77 h 159"/>
                  <a:gd name="T10" fmla="*/ 157 w 161"/>
                  <a:gd name="T11" fmla="*/ 79 h 159"/>
                  <a:gd name="T12" fmla="*/ 157 w 161"/>
                  <a:gd name="T13" fmla="*/ 81 h 159"/>
                  <a:gd name="T14" fmla="*/ 155 w 161"/>
                  <a:gd name="T15" fmla="*/ 96 h 159"/>
                  <a:gd name="T16" fmla="*/ 152 w 161"/>
                  <a:gd name="T17" fmla="*/ 112 h 159"/>
                  <a:gd name="T18" fmla="*/ 144 w 161"/>
                  <a:gd name="T19" fmla="*/ 125 h 159"/>
                  <a:gd name="T20" fmla="*/ 134 w 161"/>
                  <a:gd name="T21" fmla="*/ 136 h 159"/>
                  <a:gd name="T22" fmla="*/ 138 w 161"/>
                  <a:gd name="T23" fmla="*/ 136 h 159"/>
                  <a:gd name="T24" fmla="*/ 140 w 161"/>
                  <a:gd name="T25" fmla="*/ 136 h 159"/>
                  <a:gd name="T26" fmla="*/ 150 w 161"/>
                  <a:gd name="T27" fmla="*/ 123 h 159"/>
                  <a:gd name="T28" fmla="*/ 155 w 161"/>
                  <a:gd name="T29" fmla="*/ 112 h 159"/>
                  <a:gd name="T30" fmla="*/ 159 w 161"/>
                  <a:gd name="T31" fmla="*/ 96 h 159"/>
                  <a:gd name="T32" fmla="*/ 161 w 161"/>
                  <a:gd name="T33" fmla="*/ 81 h 159"/>
                  <a:gd name="T34" fmla="*/ 133 w 161"/>
                  <a:gd name="T35" fmla="*/ 21 h 159"/>
                  <a:gd name="T36" fmla="*/ 123 w 161"/>
                  <a:gd name="T37" fmla="*/ 13 h 159"/>
                  <a:gd name="T38" fmla="*/ 112 w 161"/>
                  <a:gd name="T39" fmla="*/ 7 h 159"/>
                  <a:gd name="T40" fmla="*/ 98 w 161"/>
                  <a:gd name="T41" fmla="*/ 3 h 159"/>
                  <a:gd name="T42" fmla="*/ 85 w 161"/>
                  <a:gd name="T43" fmla="*/ 0 h 159"/>
                  <a:gd name="T44" fmla="*/ 97 w 161"/>
                  <a:gd name="T45" fmla="*/ 5 h 159"/>
                  <a:gd name="T46" fmla="*/ 104 w 161"/>
                  <a:gd name="T47" fmla="*/ 7 h 159"/>
                  <a:gd name="T48" fmla="*/ 115 w 161"/>
                  <a:gd name="T49" fmla="*/ 13 h 159"/>
                  <a:gd name="T50" fmla="*/ 129 w 161"/>
                  <a:gd name="T51" fmla="*/ 19 h 159"/>
                  <a:gd name="T52" fmla="*/ 131 w 161"/>
                  <a:gd name="T53" fmla="*/ 21 h 159"/>
                  <a:gd name="T54" fmla="*/ 133 w 161"/>
                  <a:gd name="T55" fmla="*/ 21 h 159"/>
                  <a:gd name="T56" fmla="*/ 0 w 161"/>
                  <a:gd name="T57" fmla="*/ 100 h 159"/>
                  <a:gd name="T58" fmla="*/ 4 w 161"/>
                  <a:gd name="T59" fmla="*/ 110 h 159"/>
                  <a:gd name="T60" fmla="*/ 7 w 161"/>
                  <a:gd name="T61" fmla="*/ 119 h 159"/>
                  <a:gd name="T62" fmla="*/ 13 w 161"/>
                  <a:gd name="T63" fmla="*/ 129 h 159"/>
                  <a:gd name="T64" fmla="*/ 19 w 161"/>
                  <a:gd name="T65" fmla="*/ 136 h 159"/>
                  <a:gd name="T66" fmla="*/ 26 w 161"/>
                  <a:gd name="T67" fmla="*/ 144 h 159"/>
                  <a:gd name="T68" fmla="*/ 34 w 161"/>
                  <a:gd name="T69" fmla="*/ 149 h 159"/>
                  <a:gd name="T70" fmla="*/ 43 w 161"/>
                  <a:gd name="T71" fmla="*/ 155 h 159"/>
                  <a:gd name="T72" fmla="*/ 53 w 161"/>
                  <a:gd name="T73" fmla="*/ 159 h 159"/>
                  <a:gd name="T74" fmla="*/ 57 w 161"/>
                  <a:gd name="T75" fmla="*/ 157 h 159"/>
                  <a:gd name="T76" fmla="*/ 59 w 161"/>
                  <a:gd name="T77" fmla="*/ 157 h 159"/>
                  <a:gd name="T78" fmla="*/ 49 w 161"/>
                  <a:gd name="T79" fmla="*/ 153 h 159"/>
                  <a:gd name="T80" fmla="*/ 40 w 161"/>
                  <a:gd name="T81" fmla="*/ 149 h 159"/>
                  <a:gd name="T82" fmla="*/ 30 w 161"/>
                  <a:gd name="T83" fmla="*/ 142 h 159"/>
                  <a:gd name="T84" fmla="*/ 23 w 161"/>
                  <a:gd name="T85" fmla="*/ 136 h 159"/>
                  <a:gd name="T86" fmla="*/ 17 w 161"/>
                  <a:gd name="T87" fmla="*/ 129 h 159"/>
                  <a:gd name="T88" fmla="*/ 11 w 161"/>
                  <a:gd name="T89" fmla="*/ 119 h 159"/>
                  <a:gd name="T90" fmla="*/ 7 w 161"/>
                  <a:gd name="T91" fmla="*/ 110 h 159"/>
                  <a:gd name="T92" fmla="*/ 4 w 161"/>
                  <a:gd name="T93" fmla="*/ 98 h 159"/>
                  <a:gd name="T94" fmla="*/ 2 w 161"/>
                  <a:gd name="T95" fmla="*/ 100 h 159"/>
                  <a:gd name="T96" fmla="*/ 0 w 161"/>
                  <a:gd name="T97" fmla="*/ 100 h 1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1"/>
                  <a:gd name="T148" fmla="*/ 0 h 159"/>
                  <a:gd name="T149" fmla="*/ 161 w 161"/>
                  <a:gd name="T150" fmla="*/ 159 h 1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82" name="Freeform 331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>
                  <a:gd name="T0" fmla="*/ 157 w 157"/>
                  <a:gd name="T1" fmla="*/ 78 h 154"/>
                  <a:gd name="T2" fmla="*/ 157 w 157"/>
                  <a:gd name="T3" fmla="*/ 76 h 154"/>
                  <a:gd name="T4" fmla="*/ 157 w 157"/>
                  <a:gd name="T5" fmla="*/ 74 h 154"/>
                  <a:gd name="T6" fmla="*/ 155 w 157"/>
                  <a:gd name="T7" fmla="*/ 74 h 154"/>
                  <a:gd name="T8" fmla="*/ 153 w 157"/>
                  <a:gd name="T9" fmla="*/ 74 h 154"/>
                  <a:gd name="T10" fmla="*/ 153 w 157"/>
                  <a:gd name="T11" fmla="*/ 76 h 154"/>
                  <a:gd name="T12" fmla="*/ 153 w 157"/>
                  <a:gd name="T13" fmla="*/ 78 h 154"/>
                  <a:gd name="T14" fmla="*/ 151 w 157"/>
                  <a:gd name="T15" fmla="*/ 95 h 154"/>
                  <a:gd name="T16" fmla="*/ 146 w 157"/>
                  <a:gd name="T17" fmla="*/ 109 h 154"/>
                  <a:gd name="T18" fmla="*/ 138 w 157"/>
                  <a:gd name="T19" fmla="*/ 122 h 154"/>
                  <a:gd name="T20" fmla="*/ 129 w 157"/>
                  <a:gd name="T21" fmla="*/ 133 h 154"/>
                  <a:gd name="T22" fmla="*/ 132 w 157"/>
                  <a:gd name="T23" fmla="*/ 133 h 154"/>
                  <a:gd name="T24" fmla="*/ 136 w 157"/>
                  <a:gd name="T25" fmla="*/ 133 h 154"/>
                  <a:gd name="T26" fmla="*/ 144 w 157"/>
                  <a:gd name="T27" fmla="*/ 122 h 154"/>
                  <a:gd name="T28" fmla="*/ 151 w 157"/>
                  <a:gd name="T29" fmla="*/ 109 h 154"/>
                  <a:gd name="T30" fmla="*/ 155 w 157"/>
                  <a:gd name="T31" fmla="*/ 93 h 154"/>
                  <a:gd name="T32" fmla="*/ 157 w 157"/>
                  <a:gd name="T33" fmla="*/ 78 h 154"/>
                  <a:gd name="T34" fmla="*/ 121 w 157"/>
                  <a:gd name="T35" fmla="*/ 14 h 154"/>
                  <a:gd name="T36" fmla="*/ 113 w 157"/>
                  <a:gd name="T37" fmla="*/ 8 h 154"/>
                  <a:gd name="T38" fmla="*/ 106 w 157"/>
                  <a:gd name="T39" fmla="*/ 4 h 154"/>
                  <a:gd name="T40" fmla="*/ 96 w 157"/>
                  <a:gd name="T41" fmla="*/ 2 h 154"/>
                  <a:gd name="T42" fmla="*/ 89 w 157"/>
                  <a:gd name="T43" fmla="*/ 0 h 154"/>
                  <a:gd name="T44" fmla="*/ 96 w 157"/>
                  <a:gd name="T45" fmla="*/ 2 h 154"/>
                  <a:gd name="T46" fmla="*/ 102 w 157"/>
                  <a:gd name="T47" fmla="*/ 4 h 154"/>
                  <a:gd name="T48" fmla="*/ 112 w 157"/>
                  <a:gd name="T49" fmla="*/ 8 h 154"/>
                  <a:gd name="T50" fmla="*/ 121 w 157"/>
                  <a:gd name="T51" fmla="*/ 14 h 154"/>
                  <a:gd name="T52" fmla="*/ 0 w 157"/>
                  <a:gd name="T53" fmla="*/ 97 h 154"/>
                  <a:gd name="T54" fmla="*/ 3 w 157"/>
                  <a:gd name="T55" fmla="*/ 107 h 154"/>
                  <a:gd name="T56" fmla="*/ 7 w 157"/>
                  <a:gd name="T57" fmla="*/ 116 h 154"/>
                  <a:gd name="T58" fmla="*/ 13 w 157"/>
                  <a:gd name="T59" fmla="*/ 126 h 154"/>
                  <a:gd name="T60" fmla="*/ 19 w 157"/>
                  <a:gd name="T61" fmla="*/ 133 h 154"/>
                  <a:gd name="T62" fmla="*/ 26 w 157"/>
                  <a:gd name="T63" fmla="*/ 141 h 154"/>
                  <a:gd name="T64" fmla="*/ 36 w 157"/>
                  <a:gd name="T65" fmla="*/ 146 h 154"/>
                  <a:gd name="T66" fmla="*/ 43 w 157"/>
                  <a:gd name="T67" fmla="*/ 150 h 154"/>
                  <a:gd name="T68" fmla="*/ 55 w 157"/>
                  <a:gd name="T69" fmla="*/ 154 h 154"/>
                  <a:gd name="T70" fmla="*/ 57 w 157"/>
                  <a:gd name="T71" fmla="*/ 154 h 154"/>
                  <a:gd name="T72" fmla="*/ 60 w 157"/>
                  <a:gd name="T73" fmla="*/ 152 h 154"/>
                  <a:gd name="T74" fmla="*/ 51 w 157"/>
                  <a:gd name="T75" fmla="*/ 150 h 154"/>
                  <a:gd name="T76" fmla="*/ 40 w 157"/>
                  <a:gd name="T77" fmla="*/ 145 h 154"/>
                  <a:gd name="T78" fmla="*/ 32 w 157"/>
                  <a:gd name="T79" fmla="*/ 139 h 154"/>
                  <a:gd name="T80" fmla="*/ 24 w 157"/>
                  <a:gd name="T81" fmla="*/ 133 h 154"/>
                  <a:gd name="T82" fmla="*/ 17 w 157"/>
                  <a:gd name="T83" fmla="*/ 124 h 154"/>
                  <a:gd name="T84" fmla="*/ 11 w 157"/>
                  <a:gd name="T85" fmla="*/ 116 h 154"/>
                  <a:gd name="T86" fmla="*/ 7 w 157"/>
                  <a:gd name="T87" fmla="*/ 107 h 154"/>
                  <a:gd name="T88" fmla="*/ 3 w 157"/>
                  <a:gd name="T89" fmla="*/ 95 h 154"/>
                  <a:gd name="T90" fmla="*/ 3 w 157"/>
                  <a:gd name="T91" fmla="*/ 95 h 154"/>
                  <a:gd name="T92" fmla="*/ 3 w 157"/>
                  <a:gd name="T93" fmla="*/ 95 h 154"/>
                  <a:gd name="T94" fmla="*/ 2 w 157"/>
                  <a:gd name="T95" fmla="*/ 97 h 154"/>
                  <a:gd name="T96" fmla="*/ 0 w 157"/>
                  <a:gd name="T97" fmla="*/ 97 h 1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7"/>
                  <a:gd name="T148" fmla="*/ 0 h 154"/>
                  <a:gd name="T149" fmla="*/ 157 w 157"/>
                  <a:gd name="T150" fmla="*/ 154 h 1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83" name="Freeform 332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>
                  <a:gd name="T0" fmla="*/ 153 w 153"/>
                  <a:gd name="T1" fmla="*/ 4 h 80"/>
                  <a:gd name="T2" fmla="*/ 153 w 153"/>
                  <a:gd name="T3" fmla="*/ 2 h 80"/>
                  <a:gd name="T4" fmla="*/ 153 w 153"/>
                  <a:gd name="T5" fmla="*/ 0 h 80"/>
                  <a:gd name="T6" fmla="*/ 151 w 153"/>
                  <a:gd name="T7" fmla="*/ 0 h 80"/>
                  <a:gd name="T8" fmla="*/ 149 w 153"/>
                  <a:gd name="T9" fmla="*/ 0 h 80"/>
                  <a:gd name="T10" fmla="*/ 149 w 153"/>
                  <a:gd name="T11" fmla="*/ 2 h 80"/>
                  <a:gd name="T12" fmla="*/ 149 w 153"/>
                  <a:gd name="T13" fmla="*/ 4 h 80"/>
                  <a:gd name="T14" fmla="*/ 148 w 153"/>
                  <a:gd name="T15" fmla="*/ 21 h 80"/>
                  <a:gd name="T16" fmla="*/ 142 w 153"/>
                  <a:gd name="T17" fmla="*/ 36 h 80"/>
                  <a:gd name="T18" fmla="*/ 134 w 153"/>
                  <a:gd name="T19" fmla="*/ 50 h 80"/>
                  <a:gd name="T20" fmla="*/ 123 w 153"/>
                  <a:gd name="T21" fmla="*/ 61 h 80"/>
                  <a:gd name="T22" fmla="*/ 127 w 153"/>
                  <a:gd name="T23" fmla="*/ 59 h 80"/>
                  <a:gd name="T24" fmla="*/ 130 w 153"/>
                  <a:gd name="T25" fmla="*/ 59 h 80"/>
                  <a:gd name="T26" fmla="*/ 140 w 153"/>
                  <a:gd name="T27" fmla="*/ 48 h 80"/>
                  <a:gd name="T28" fmla="*/ 148 w 153"/>
                  <a:gd name="T29" fmla="*/ 35 h 80"/>
                  <a:gd name="T30" fmla="*/ 151 w 153"/>
                  <a:gd name="T31" fmla="*/ 19 h 80"/>
                  <a:gd name="T32" fmla="*/ 153 w 153"/>
                  <a:gd name="T33" fmla="*/ 4 h 80"/>
                  <a:gd name="T34" fmla="*/ 0 w 153"/>
                  <a:gd name="T35" fmla="*/ 21 h 80"/>
                  <a:gd name="T36" fmla="*/ 3 w 153"/>
                  <a:gd name="T37" fmla="*/ 33 h 80"/>
                  <a:gd name="T38" fmla="*/ 7 w 153"/>
                  <a:gd name="T39" fmla="*/ 42 h 80"/>
                  <a:gd name="T40" fmla="*/ 13 w 153"/>
                  <a:gd name="T41" fmla="*/ 52 h 80"/>
                  <a:gd name="T42" fmla="*/ 19 w 153"/>
                  <a:gd name="T43" fmla="*/ 59 h 80"/>
                  <a:gd name="T44" fmla="*/ 26 w 153"/>
                  <a:gd name="T45" fmla="*/ 65 h 80"/>
                  <a:gd name="T46" fmla="*/ 36 w 153"/>
                  <a:gd name="T47" fmla="*/ 72 h 80"/>
                  <a:gd name="T48" fmla="*/ 45 w 153"/>
                  <a:gd name="T49" fmla="*/ 76 h 80"/>
                  <a:gd name="T50" fmla="*/ 55 w 153"/>
                  <a:gd name="T51" fmla="*/ 80 h 80"/>
                  <a:gd name="T52" fmla="*/ 58 w 153"/>
                  <a:gd name="T53" fmla="*/ 78 h 80"/>
                  <a:gd name="T54" fmla="*/ 62 w 153"/>
                  <a:gd name="T55" fmla="*/ 78 h 80"/>
                  <a:gd name="T56" fmla="*/ 51 w 153"/>
                  <a:gd name="T57" fmla="*/ 74 h 80"/>
                  <a:gd name="T58" fmla="*/ 41 w 153"/>
                  <a:gd name="T59" fmla="*/ 71 h 80"/>
                  <a:gd name="T60" fmla="*/ 32 w 153"/>
                  <a:gd name="T61" fmla="*/ 65 h 80"/>
                  <a:gd name="T62" fmla="*/ 24 w 153"/>
                  <a:gd name="T63" fmla="*/ 57 h 80"/>
                  <a:gd name="T64" fmla="*/ 17 w 153"/>
                  <a:gd name="T65" fmla="*/ 50 h 80"/>
                  <a:gd name="T66" fmla="*/ 11 w 153"/>
                  <a:gd name="T67" fmla="*/ 42 h 80"/>
                  <a:gd name="T68" fmla="*/ 7 w 153"/>
                  <a:gd name="T69" fmla="*/ 33 h 80"/>
                  <a:gd name="T70" fmla="*/ 3 w 153"/>
                  <a:gd name="T71" fmla="*/ 21 h 80"/>
                  <a:gd name="T72" fmla="*/ 1 w 153"/>
                  <a:gd name="T73" fmla="*/ 21 h 80"/>
                  <a:gd name="T74" fmla="*/ 1 w 153"/>
                  <a:gd name="T75" fmla="*/ 21 h 80"/>
                  <a:gd name="T76" fmla="*/ 0 w 153"/>
                  <a:gd name="T77" fmla="*/ 21 h 80"/>
                  <a:gd name="T78" fmla="*/ 0 w 153"/>
                  <a:gd name="T79" fmla="*/ 21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3"/>
                  <a:gd name="T121" fmla="*/ 0 h 80"/>
                  <a:gd name="T122" fmla="*/ 153 w 153"/>
                  <a:gd name="T123" fmla="*/ 80 h 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84" name="Freeform 333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>
                  <a:gd name="T0" fmla="*/ 150 w 150"/>
                  <a:gd name="T1" fmla="*/ 4 h 78"/>
                  <a:gd name="T2" fmla="*/ 150 w 150"/>
                  <a:gd name="T3" fmla="*/ 2 h 78"/>
                  <a:gd name="T4" fmla="*/ 150 w 150"/>
                  <a:gd name="T5" fmla="*/ 0 h 78"/>
                  <a:gd name="T6" fmla="*/ 148 w 150"/>
                  <a:gd name="T7" fmla="*/ 0 h 78"/>
                  <a:gd name="T8" fmla="*/ 147 w 150"/>
                  <a:gd name="T9" fmla="*/ 0 h 78"/>
                  <a:gd name="T10" fmla="*/ 147 w 150"/>
                  <a:gd name="T11" fmla="*/ 2 h 78"/>
                  <a:gd name="T12" fmla="*/ 147 w 150"/>
                  <a:gd name="T13" fmla="*/ 4 h 78"/>
                  <a:gd name="T14" fmla="*/ 145 w 150"/>
                  <a:gd name="T15" fmla="*/ 21 h 78"/>
                  <a:gd name="T16" fmla="*/ 139 w 150"/>
                  <a:gd name="T17" fmla="*/ 36 h 78"/>
                  <a:gd name="T18" fmla="*/ 129 w 150"/>
                  <a:gd name="T19" fmla="*/ 50 h 78"/>
                  <a:gd name="T20" fmla="*/ 118 w 150"/>
                  <a:gd name="T21" fmla="*/ 61 h 78"/>
                  <a:gd name="T22" fmla="*/ 122 w 150"/>
                  <a:gd name="T23" fmla="*/ 61 h 78"/>
                  <a:gd name="T24" fmla="*/ 126 w 150"/>
                  <a:gd name="T25" fmla="*/ 59 h 78"/>
                  <a:gd name="T26" fmla="*/ 135 w 150"/>
                  <a:gd name="T27" fmla="*/ 48 h 78"/>
                  <a:gd name="T28" fmla="*/ 143 w 150"/>
                  <a:gd name="T29" fmla="*/ 35 h 78"/>
                  <a:gd name="T30" fmla="*/ 148 w 150"/>
                  <a:gd name="T31" fmla="*/ 21 h 78"/>
                  <a:gd name="T32" fmla="*/ 150 w 150"/>
                  <a:gd name="T33" fmla="*/ 4 h 78"/>
                  <a:gd name="T34" fmla="*/ 0 w 150"/>
                  <a:gd name="T35" fmla="*/ 21 h 78"/>
                  <a:gd name="T36" fmla="*/ 4 w 150"/>
                  <a:gd name="T37" fmla="*/ 33 h 78"/>
                  <a:gd name="T38" fmla="*/ 8 w 150"/>
                  <a:gd name="T39" fmla="*/ 42 h 78"/>
                  <a:gd name="T40" fmla="*/ 14 w 150"/>
                  <a:gd name="T41" fmla="*/ 50 h 78"/>
                  <a:gd name="T42" fmla="*/ 21 w 150"/>
                  <a:gd name="T43" fmla="*/ 59 h 78"/>
                  <a:gd name="T44" fmla="*/ 29 w 150"/>
                  <a:gd name="T45" fmla="*/ 65 h 78"/>
                  <a:gd name="T46" fmla="*/ 37 w 150"/>
                  <a:gd name="T47" fmla="*/ 71 h 78"/>
                  <a:gd name="T48" fmla="*/ 48 w 150"/>
                  <a:gd name="T49" fmla="*/ 76 h 78"/>
                  <a:gd name="T50" fmla="*/ 57 w 150"/>
                  <a:gd name="T51" fmla="*/ 78 h 78"/>
                  <a:gd name="T52" fmla="*/ 61 w 150"/>
                  <a:gd name="T53" fmla="*/ 78 h 78"/>
                  <a:gd name="T54" fmla="*/ 65 w 150"/>
                  <a:gd name="T55" fmla="*/ 76 h 78"/>
                  <a:gd name="T56" fmla="*/ 54 w 150"/>
                  <a:gd name="T57" fmla="*/ 74 h 78"/>
                  <a:gd name="T58" fmla="*/ 44 w 150"/>
                  <a:gd name="T59" fmla="*/ 71 h 78"/>
                  <a:gd name="T60" fmla="*/ 35 w 150"/>
                  <a:gd name="T61" fmla="*/ 65 h 78"/>
                  <a:gd name="T62" fmla="*/ 25 w 150"/>
                  <a:gd name="T63" fmla="*/ 57 h 78"/>
                  <a:gd name="T64" fmla="*/ 18 w 150"/>
                  <a:gd name="T65" fmla="*/ 50 h 78"/>
                  <a:gd name="T66" fmla="*/ 12 w 150"/>
                  <a:gd name="T67" fmla="*/ 42 h 78"/>
                  <a:gd name="T68" fmla="*/ 8 w 150"/>
                  <a:gd name="T69" fmla="*/ 31 h 78"/>
                  <a:gd name="T70" fmla="*/ 4 w 150"/>
                  <a:gd name="T71" fmla="*/ 21 h 78"/>
                  <a:gd name="T72" fmla="*/ 2 w 150"/>
                  <a:gd name="T73" fmla="*/ 21 h 78"/>
                  <a:gd name="T74" fmla="*/ 0 w 150"/>
                  <a:gd name="T75" fmla="*/ 21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78"/>
                  <a:gd name="T116" fmla="*/ 150 w 150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85" name="Freeform 334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>
                  <a:gd name="T0" fmla="*/ 146 w 146"/>
                  <a:gd name="T1" fmla="*/ 4 h 78"/>
                  <a:gd name="T2" fmla="*/ 146 w 146"/>
                  <a:gd name="T3" fmla="*/ 2 h 78"/>
                  <a:gd name="T4" fmla="*/ 146 w 146"/>
                  <a:gd name="T5" fmla="*/ 0 h 78"/>
                  <a:gd name="T6" fmla="*/ 145 w 146"/>
                  <a:gd name="T7" fmla="*/ 0 h 78"/>
                  <a:gd name="T8" fmla="*/ 143 w 146"/>
                  <a:gd name="T9" fmla="*/ 0 h 78"/>
                  <a:gd name="T10" fmla="*/ 143 w 146"/>
                  <a:gd name="T11" fmla="*/ 2 h 78"/>
                  <a:gd name="T12" fmla="*/ 143 w 146"/>
                  <a:gd name="T13" fmla="*/ 4 h 78"/>
                  <a:gd name="T14" fmla="*/ 141 w 146"/>
                  <a:gd name="T15" fmla="*/ 14 h 78"/>
                  <a:gd name="T16" fmla="*/ 141 w 146"/>
                  <a:gd name="T17" fmla="*/ 21 h 78"/>
                  <a:gd name="T18" fmla="*/ 137 w 146"/>
                  <a:gd name="T19" fmla="*/ 31 h 78"/>
                  <a:gd name="T20" fmla="*/ 133 w 146"/>
                  <a:gd name="T21" fmla="*/ 38 h 78"/>
                  <a:gd name="T22" fmla="*/ 129 w 146"/>
                  <a:gd name="T23" fmla="*/ 44 h 78"/>
                  <a:gd name="T24" fmla="*/ 126 w 146"/>
                  <a:gd name="T25" fmla="*/ 52 h 78"/>
                  <a:gd name="T26" fmla="*/ 118 w 146"/>
                  <a:gd name="T27" fmla="*/ 57 h 78"/>
                  <a:gd name="T28" fmla="*/ 112 w 146"/>
                  <a:gd name="T29" fmla="*/ 61 h 78"/>
                  <a:gd name="T30" fmla="*/ 116 w 146"/>
                  <a:gd name="T31" fmla="*/ 61 h 78"/>
                  <a:gd name="T32" fmla="*/ 120 w 146"/>
                  <a:gd name="T33" fmla="*/ 61 h 78"/>
                  <a:gd name="T34" fmla="*/ 131 w 146"/>
                  <a:gd name="T35" fmla="*/ 50 h 78"/>
                  <a:gd name="T36" fmla="*/ 139 w 146"/>
                  <a:gd name="T37" fmla="*/ 36 h 78"/>
                  <a:gd name="T38" fmla="*/ 145 w 146"/>
                  <a:gd name="T39" fmla="*/ 21 h 78"/>
                  <a:gd name="T40" fmla="*/ 146 w 146"/>
                  <a:gd name="T41" fmla="*/ 4 h 78"/>
                  <a:gd name="T42" fmla="*/ 0 w 146"/>
                  <a:gd name="T43" fmla="*/ 21 h 78"/>
                  <a:gd name="T44" fmla="*/ 4 w 146"/>
                  <a:gd name="T45" fmla="*/ 33 h 78"/>
                  <a:gd name="T46" fmla="*/ 8 w 146"/>
                  <a:gd name="T47" fmla="*/ 42 h 78"/>
                  <a:gd name="T48" fmla="*/ 14 w 146"/>
                  <a:gd name="T49" fmla="*/ 50 h 78"/>
                  <a:gd name="T50" fmla="*/ 21 w 146"/>
                  <a:gd name="T51" fmla="*/ 57 h 78"/>
                  <a:gd name="T52" fmla="*/ 29 w 146"/>
                  <a:gd name="T53" fmla="*/ 65 h 78"/>
                  <a:gd name="T54" fmla="*/ 38 w 146"/>
                  <a:gd name="T55" fmla="*/ 71 h 78"/>
                  <a:gd name="T56" fmla="*/ 48 w 146"/>
                  <a:gd name="T57" fmla="*/ 74 h 78"/>
                  <a:gd name="T58" fmla="*/ 59 w 146"/>
                  <a:gd name="T59" fmla="*/ 78 h 78"/>
                  <a:gd name="T60" fmla="*/ 63 w 146"/>
                  <a:gd name="T61" fmla="*/ 76 h 78"/>
                  <a:gd name="T62" fmla="*/ 67 w 146"/>
                  <a:gd name="T63" fmla="*/ 74 h 78"/>
                  <a:gd name="T64" fmla="*/ 55 w 146"/>
                  <a:gd name="T65" fmla="*/ 72 h 78"/>
                  <a:gd name="T66" fmla="*/ 46 w 146"/>
                  <a:gd name="T67" fmla="*/ 69 h 78"/>
                  <a:gd name="T68" fmla="*/ 35 w 146"/>
                  <a:gd name="T69" fmla="*/ 65 h 78"/>
                  <a:gd name="T70" fmla="*/ 27 w 146"/>
                  <a:gd name="T71" fmla="*/ 57 h 78"/>
                  <a:gd name="T72" fmla="*/ 19 w 146"/>
                  <a:gd name="T73" fmla="*/ 50 h 78"/>
                  <a:gd name="T74" fmla="*/ 12 w 146"/>
                  <a:gd name="T75" fmla="*/ 42 h 78"/>
                  <a:gd name="T76" fmla="*/ 8 w 146"/>
                  <a:gd name="T77" fmla="*/ 31 h 78"/>
                  <a:gd name="T78" fmla="*/ 4 w 146"/>
                  <a:gd name="T79" fmla="*/ 21 h 78"/>
                  <a:gd name="T80" fmla="*/ 2 w 146"/>
                  <a:gd name="T81" fmla="*/ 21 h 78"/>
                  <a:gd name="T82" fmla="*/ 0 w 146"/>
                  <a:gd name="T83" fmla="*/ 21 h 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6"/>
                  <a:gd name="T127" fmla="*/ 0 h 78"/>
                  <a:gd name="T128" fmla="*/ 146 w 146"/>
                  <a:gd name="T129" fmla="*/ 78 h 7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86" name="Freeform 335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>
                  <a:gd name="T0" fmla="*/ 143 w 143"/>
                  <a:gd name="T1" fmla="*/ 4 h 76"/>
                  <a:gd name="T2" fmla="*/ 143 w 143"/>
                  <a:gd name="T3" fmla="*/ 2 h 76"/>
                  <a:gd name="T4" fmla="*/ 143 w 143"/>
                  <a:gd name="T5" fmla="*/ 0 h 76"/>
                  <a:gd name="T6" fmla="*/ 141 w 143"/>
                  <a:gd name="T7" fmla="*/ 0 h 76"/>
                  <a:gd name="T8" fmla="*/ 139 w 143"/>
                  <a:gd name="T9" fmla="*/ 0 h 76"/>
                  <a:gd name="T10" fmla="*/ 139 w 143"/>
                  <a:gd name="T11" fmla="*/ 2 h 76"/>
                  <a:gd name="T12" fmla="*/ 139 w 143"/>
                  <a:gd name="T13" fmla="*/ 4 h 76"/>
                  <a:gd name="T14" fmla="*/ 137 w 143"/>
                  <a:gd name="T15" fmla="*/ 14 h 76"/>
                  <a:gd name="T16" fmla="*/ 135 w 143"/>
                  <a:gd name="T17" fmla="*/ 23 h 76"/>
                  <a:gd name="T18" fmla="*/ 133 w 143"/>
                  <a:gd name="T19" fmla="*/ 31 h 76"/>
                  <a:gd name="T20" fmla="*/ 129 w 143"/>
                  <a:gd name="T21" fmla="*/ 38 h 76"/>
                  <a:gd name="T22" fmla="*/ 124 w 143"/>
                  <a:gd name="T23" fmla="*/ 46 h 76"/>
                  <a:gd name="T24" fmla="*/ 118 w 143"/>
                  <a:gd name="T25" fmla="*/ 52 h 76"/>
                  <a:gd name="T26" fmla="*/ 112 w 143"/>
                  <a:gd name="T27" fmla="*/ 57 h 76"/>
                  <a:gd name="T28" fmla="*/ 105 w 143"/>
                  <a:gd name="T29" fmla="*/ 63 h 76"/>
                  <a:gd name="T30" fmla="*/ 110 w 143"/>
                  <a:gd name="T31" fmla="*/ 61 h 76"/>
                  <a:gd name="T32" fmla="*/ 114 w 143"/>
                  <a:gd name="T33" fmla="*/ 61 h 76"/>
                  <a:gd name="T34" fmla="*/ 125 w 143"/>
                  <a:gd name="T35" fmla="*/ 50 h 76"/>
                  <a:gd name="T36" fmla="*/ 135 w 143"/>
                  <a:gd name="T37" fmla="*/ 36 h 76"/>
                  <a:gd name="T38" fmla="*/ 141 w 143"/>
                  <a:gd name="T39" fmla="*/ 21 h 76"/>
                  <a:gd name="T40" fmla="*/ 143 w 143"/>
                  <a:gd name="T41" fmla="*/ 4 h 76"/>
                  <a:gd name="T42" fmla="*/ 0 w 143"/>
                  <a:gd name="T43" fmla="*/ 21 h 76"/>
                  <a:gd name="T44" fmla="*/ 4 w 143"/>
                  <a:gd name="T45" fmla="*/ 31 h 76"/>
                  <a:gd name="T46" fmla="*/ 8 w 143"/>
                  <a:gd name="T47" fmla="*/ 42 h 76"/>
                  <a:gd name="T48" fmla="*/ 14 w 143"/>
                  <a:gd name="T49" fmla="*/ 50 h 76"/>
                  <a:gd name="T50" fmla="*/ 21 w 143"/>
                  <a:gd name="T51" fmla="*/ 57 h 76"/>
                  <a:gd name="T52" fmla="*/ 31 w 143"/>
                  <a:gd name="T53" fmla="*/ 65 h 76"/>
                  <a:gd name="T54" fmla="*/ 40 w 143"/>
                  <a:gd name="T55" fmla="*/ 71 h 76"/>
                  <a:gd name="T56" fmla="*/ 50 w 143"/>
                  <a:gd name="T57" fmla="*/ 74 h 76"/>
                  <a:gd name="T58" fmla="*/ 61 w 143"/>
                  <a:gd name="T59" fmla="*/ 76 h 76"/>
                  <a:gd name="T60" fmla="*/ 65 w 143"/>
                  <a:gd name="T61" fmla="*/ 74 h 76"/>
                  <a:gd name="T62" fmla="*/ 70 w 143"/>
                  <a:gd name="T63" fmla="*/ 72 h 76"/>
                  <a:gd name="T64" fmla="*/ 70 w 143"/>
                  <a:gd name="T65" fmla="*/ 72 h 76"/>
                  <a:gd name="T66" fmla="*/ 70 w 143"/>
                  <a:gd name="T67" fmla="*/ 72 h 76"/>
                  <a:gd name="T68" fmla="*/ 59 w 143"/>
                  <a:gd name="T69" fmla="*/ 72 h 76"/>
                  <a:gd name="T70" fmla="*/ 48 w 143"/>
                  <a:gd name="T71" fmla="*/ 69 h 76"/>
                  <a:gd name="T72" fmla="*/ 36 w 143"/>
                  <a:gd name="T73" fmla="*/ 65 h 76"/>
                  <a:gd name="T74" fmla="*/ 27 w 143"/>
                  <a:gd name="T75" fmla="*/ 57 h 76"/>
                  <a:gd name="T76" fmla="*/ 19 w 143"/>
                  <a:gd name="T77" fmla="*/ 50 h 76"/>
                  <a:gd name="T78" fmla="*/ 12 w 143"/>
                  <a:gd name="T79" fmla="*/ 42 h 76"/>
                  <a:gd name="T80" fmla="*/ 8 w 143"/>
                  <a:gd name="T81" fmla="*/ 31 h 76"/>
                  <a:gd name="T82" fmla="*/ 4 w 143"/>
                  <a:gd name="T83" fmla="*/ 19 h 76"/>
                  <a:gd name="T84" fmla="*/ 2 w 143"/>
                  <a:gd name="T85" fmla="*/ 21 h 76"/>
                  <a:gd name="T86" fmla="*/ 0 w 143"/>
                  <a:gd name="T87" fmla="*/ 21 h 7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3"/>
                  <a:gd name="T133" fmla="*/ 0 h 76"/>
                  <a:gd name="T134" fmla="*/ 143 w 143"/>
                  <a:gd name="T135" fmla="*/ 76 h 7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87" name="Freeform 336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>
                  <a:gd name="T0" fmla="*/ 139 w 139"/>
                  <a:gd name="T1" fmla="*/ 4 h 74"/>
                  <a:gd name="T2" fmla="*/ 139 w 139"/>
                  <a:gd name="T3" fmla="*/ 2 h 74"/>
                  <a:gd name="T4" fmla="*/ 139 w 139"/>
                  <a:gd name="T5" fmla="*/ 0 h 74"/>
                  <a:gd name="T6" fmla="*/ 137 w 139"/>
                  <a:gd name="T7" fmla="*/ 0 h 74"/>
                  <a:gd name="T8" fmla="*/ 135 w 139"/>
                  <a:gd name="T9" fmla="*/ 2 h 74"/>
                  <a:gd name="T10" fmla="*/ 135 w 139"/>
                  <a:gd name="T11" fmla="*/ 2 h 74"/>
                  <a:gd name="T12" fmla="*/ 135 w 139"/>
                  <a:gd name="T13" fmla="*/ 4 h 74"/>
                  <a:gd name="T14" fmla="*/ 133 w 139"/>
                  <a:gd name="T15" fmla="*/ 14 h 74"/>
                  <a:gd name="T16" fmla="*/ 131 w 139"/>
                  <a:gd name="T17" fmla="*/ 23 h 74"/>
                  <a:gd name="T18" fmla="*/ 127 w 139"/>
                  <a:gd name="T19" fmla="*/ 33 h 74"/>
                  <a:gd name="T20" fmla="*/ 123 w 139"/>
                  <a:gd name="T21" fmla="*/ 40 h 74"/>
                  <a:gd name="T22" fmla="*/ 118 w 139"/>
                  <a:gd name="T23" fmla="*/ 48 h 74"/>
                  <a:gd name="T24" fmla="*/ 112 w 139"/>
                  <a:gd name="T25" fmla="*/ 55 h 74"/>
                  <a:gd name="T26" fmla="*/ 104 w 139"/>
                  <a:gd name="T27" fmla="*/ 61 h 74"/>
                  <a:gd name="T28" fmla="*/ 95 w 139"/>
                  <a:gd name="T29" fmla="*/ 65 h 74"/>
                  <a:gd name="T30" fmla="*/ 103 w 139"/>
                  <a:gd name="T31" fmla="*/ 63 h 74"/>
                  <a:gd name="T32" fmla="*/ 108 w 139"/>
                  <a:gd name="T33" fmla="*/ 61 h 74"/>
                  <a:gd name="T34" fmla="*/ 114 w 139"/>
                  <a:gd name="T35" fmla="*/ 57 h 74"/>
                  <a:gd name="T36" fmla="*/ 122 w 139"/>
                  <a:gd name="T37" fmla="*/ 52 h 74"/>
                  <a:gd name="T38" fmla="*/ 125 w 139"/>
                  <a:gd name="T39" fmla="*/ 44 h 74"/>
                  <a:gd name="T40" fmla="*/ 129 w 139"/>
                  <a:gd name="T41" fmla="*/ 38 h 74"/>
                  <a:gd name="T42" fmla="*/ 133 w 139"/>
                  <a:gd name="T43" fmla="*/ 31 h 74"/>
                  <a:gd name="T44" fmla="*/ 137 w 139"/>
                  <a:gd name="T45" fmla="*/ 21 h 74"/>
                  <a:gd name="T46" fmla="*/ 137 w 139"/>
                  <a:gd name="T47" fmla="*/ 14 h 74"/>
                  <a:gd name="T48" fmla="*/ 139 w 139"/>
                  <a:gd name="T49" fmla="*/ 4 h 74"/>
                  <a:gd name="T50" fmla="*/ 0 w 139"/>
                  <a:gd name="T51" fmla="*/ 21 h 74"/>
                  <a:gd name="T52" fmla="*/ 4 w 139"/>
                  <a:gd name="T53" fmla="*/ 31 h 74"/>
                  <a:gd name="T54" fmla="*/ 8 w 139"/>
                  <a:gd name="T55" fmla="*/ 42 h 74"/>
                  <a:gd name="T56" fmla="*/ 15 w 139"/>
                  <a:gd name="T57" fmla="*/ 50 h 74"/>
                  <a:gd name="T58" fmla="*/ 23 w 139"/>
                  <a:gd name="T59" fmla="*/ 57 h 74"/>
                  <a:gd name="T60" fmla="*/ 31 w 139"/>
                  <a:gd name="T61" fmla="*/ 65 h 74"/>
                  <a:gd name="T62" fmla="*/ 42 w 139"/>
                  <a:gd name="T63" fmla="*/ 69 h 74"/>
                  <a:gd name="T64" fmla="*/ 51 w 139"/>
                  <a:gd name="T65" fmla="*/ 72 h 74"/>
                  <a:gd name="T66" fmla="*/ 63 w 139"/>
                  <a:gd name="T67" fmla="*/ 74 h 74"/>
                  <a:gd name="T68" fmla="*/ 70 w 139"/>
                  <a:gd name="T69" fmla="*/ 72 h 74"/>
                  <a:gd name="T70" fmla="*/ 76 w 139"/>
                  <a:gd name="T71" fmla="*/ 71 h 74"/>
                  <a:gd name="T72" fmla="*/ 72 w 139"/>
                  <a:gd name="T73" fmla="*/ 71 h 74"/>
                  <a:gd name="T74" fmla="*/ 68 w 139"/>
                  <a:gd name="T75" fmla="*/ 71 h 74"/>
                  <a:gd name="T76" fmla="*/ 57 w 139"/>
                  <a:gd name="T77" fmla="*/ 71 h 74"/>
                  <a:gd name="T78" fmla="*/ 46 w 139"/>
                  <a:gd name="T79" fmla="*/ 67 h 74"/>
                  <a:gd name="T80" fmla="*/ 36 w 139"/>
                  <a:gd name="T81" fmla="*/ 63 h 74"/>
                  <a:gd name="T82" fmla="*/ 27 w 139"/>
                  <a:gd name="T83" fmla="*/ 57 h 74"/>
                  <a:gd name="T84" fmla="*/ 19 w 139"/>
                  <a:gd name="T85" fmla="*/ 50 h 74"/>
                  <a:gd name="T86" fmla="*/ 12 w 139"/>
                  <a:gd name="T87" fmla="*/ 40 h 74"/>
                  <a:gd name="T88" fmla="*/ 8 w 139"/>
                  <a:gd name="T89" fmla="*/ 31 h 74"/>
                  <a:gd name="T90" fmla="*/ 4 w 139"/>
                  <a:gd name="T91" fmla="*/ 19 h 74"/>
                  <a:gd name="T92" fmla="*/ 2 w 139"/>
                  <a:gd name="T93" fmla="*/ 19 h 74"/>
                  <a:gd name="T94" fmla="*/ 0 w 139"/>
                  <a:gd name="T95" fmla="*/ 21 h 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9"/>
                  <a:gd name="T145" fmla="*/ 0 h 74"/>
                  <a:gd name="T146" fmla="*/ 139 w 139"/>
                  <a:gd name="T147" fmla="*/ 74 h 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88" name="Freeform 337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>
                  <a:gd name="T0" fmla="*/ 135 w 135"/>
                  <a:gd name="T1" fmla="*/ 4 h 72"/>
                  <a:gd name="T2" fmla="*/ 135 w 135"/>
                  <a:gd name="T3" fmla="*/ 2 h 72"/>
                  <a:gd name="T4" fmla="*/ 135 w 135"/>
                  <a:gd name="T5" fmla="*/ 0 h 72"/>
                  <a:gd name="T6" fmla="*/ 133 w 135"/>
                  <a:gd name="T7" fmla="*/ 2 h 72"/>
                  <a:gd name="T8" fmla="*/ 131 w 135"/>
                  <a:gd name="T9" fmla="*/ 2 h 72"/>
                  <a:gd name="T10" fmla="*/ 131 w 135"/>
                  <a:gd name="T11" fmla="*/ 2 h 72"/>
                  <a:gd name="T12" fmla="*/ 131 w 135"/>
                  <a:gd name="T13" fmla="*/ 4 h 72"/>
                  <a:gd name="T14" fmla="*/ 129 w 135"/>
                  <a:gd name="T15" fmla="*/ 17 h 72"/>
                  <a:gd name="T16" fmla="*/ 125 w 135"/>
                  <a:gd name="T17" fmla="*/ 29 h 72"/>
                  <a:gd name="T18" fmla="*/ 120 w 135"/>
                  <a:gd name="T19" fmla="*/ 40 h 72"/>
                  <a:gd name="T20" fmla="*/ 112 w 135"/>
                  <a:gd name="T21" fmla="*/ 50 h 72"/>
                  <a:gd name="T22" fmla="*/ 102 w 135"/>
                  <a:gd name="T23" fmla="*/ 57 h 72"/>
                  <a:gd name="T24" fmla="*/ 91 w 135"/>
                  <a:gd name="T25" fmla="*/ 65 h 72"/>
                  <a:gd name="T26" fmla="*/ 80 w 135"/>
                  <a:gd name="T27" fmla="*/ 69 h 72"/>
                  <a:gd name="T28" fmla="*/ 66 w 135"/>
                  <a:gd name="T29" fmla="*/ 69 h 72"/>
                  <a:gd name="T30" fmla="*/ 55 w 135"/>
                  <a:gd name="T31" fmla="*/ 69 h 72"/>
                  <a:gd name="T32" fmla="*/ 44 w 135"/>
                  <a:gd name="T33" fmla="*/ 65 h 72"/>
                  <a:gd name="T34" fmla="*/ 34 w 135"/>
                  <a:gd name="T35" fmla="*/ 61 h 72"/>
                  <a:gd name="T36" fmla="*/ 27 w 135"/>
                  <a:gd name="T37" fmla="*/ 55 h 72"/>
                  <a:gd name="T38" fmla="*/ 19 w 135"/>
                  <a:gd name="T39" fmla="*/ 48 h 72"/>
                  <a:gd name="T40" fmla="*/ 11 w 135"/>
                  <a:gd name="T41" fmla="*/ 40 h 72"/>
                  <a:gd name="T42" fmla="*/ 8 w 135"/>
                  <a:gd name="T43" fmla="*/ 31 h 72"/>
                  <a:gd name="T44" fmla="*/ 4 w 135"/>
                  <a:gd name="T45" fmla="*/ 19 h 72"/>
                  <a:gd name="T46" fmla="*/ 2 w 135"/>
                  <a:gd name="T47" fmla="*/ 19 h 72"/>
                  <a:gd name="T48" fmla="*/ 0 w 135"/>
                  <a:gd name="T49" fmla="*/ 19 h 72"/>
                  <a:gd name="T50" fmla="*/ 4 w 135"/>
                  <a:gd name="T51" fmla="*/ 31 h 72"/>
                  <a:gd name="T52" fmla="*/ 8 w 135"/>
                  <a:gd name="T53" fmla="*/ 42 h 72"/>
                  <a:gd name="T54" fmla="*/ 15 w 135"/>
                  <a:gd name="T55" fmla="*/ 50 h 72"/>
                  <a:gd name="T56" fmla="*/ 23 w 135"/>
                  <a:gd name="T57" fmla="*/ 57 h 72"/>
                  <a:gd name="T58" fmla="*/ 32 w 135"/>
                  <a:gd name="T59" fmla="*/ 65 h 72"/>
                  <a:gd name="T60" fmla="*/ 44 w 135"/>
                  <a:gd name="T61" fmla="*/ 69 h 72"/>
                  <a:gd name="T62" fmla="*/ 55 w 135"/>
                  <a:gd name="T63" fmla="*/ 72 h 72"/>
                  <a:gd name="T64" fmla="*/ 66 w 135"/>
                  <a:gd name="T65" fmla="*/ 72 h 72"/>
                  <a:gd name="T66" fmla="*/ 66 w 135"/>
                  <a:gd name="T67" fmla="*/ 72 h 72"/>
                  <a:gd name="T68" fmla="*/ 66 w 135"/>
                  <a:gd name="T69" fmla="*/ 72 h 72"/>
                  <a:gd name="T70" fmla="*/ 84 w 135"/>
                  <a:gd name="T71" fmla="*/ 67 h 72"/>
                  <a:gd name="T72" fmla="*/ 101 w 135"/>
                  <a:gd name="T73" fmla="*/ 63 h 72"/>
                  <a:gd name="T74" fmla="*/ 108 w 135"/>
                  <a:gd name="T75" fmla="*/ 57 h 72"/>
                  <a:gd name="T76" fmla="*/ 114 w 135"/>
                  <a:gd name="T77" fmla="*/ 52 h 72"/>
                  <a:gd name="T78" fmla="*/ 120 w 135"/>
                  <a:gd name="T79" fmla="*/ 46 h 72"/>
                  <a:gd name="T80" fmla="*/ 125 w 135"/>
                  <a:gd name="T81" fmla="*/ 38 h 72"/>
                  <a:gd name="T82" fmla="*/ 129 w 135"/>
                  <a:gd name="T83" fmla="*/ 31 h 72"/>
                  <a:gd name="T84" fmla="*/ 131 w 135"/>
                  <a:gd name="T85" fmla="*/ 23 h 72"/>
                  <a:gd name="T86" fmla="*/ 133 w 135"/>
                  <a:gd name="T87" fmla="*/ 14 h 72"/>
                  <a:gd name="T88" fmla="*/ 135 w 135"/>
                  <a:gd name="T89" fmla="*/ 4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5"/>
                  <a:gd name="T136" fmla="*/ 0 h 72"/>
                  <a:gd name="T137" fmla="*/ 135 w 135"/>
                  <a:gd name="T138" fmla="*/ 72 h 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89" name="Freeform 338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>
                  <a:gd name="T0" fmla="*/ 131 w 131"/>
                  <a:gd name="T1" fmla="*/ 2 h 69"/>
                  <a:gd name="T2" fmla="*/ 131 w 131"/>
                  <a:gd name="T3" fmla="*/ 0 h 69"/>
                  <a:gd name="T4" fmla="*/ 131 w 131"/>
                  <a:gd name="T5" fmla="*/ 0 h 69"/>
                  <a:gd name="T6" fmla="*/ 129 w 131"/>
                  <a:gd name="T7" fmla="*/ 0 h 69"/>
                  <a:gd name="T8" fmla="*/ 127 w 131"/>
                  <a:gd name="T9" fmla="*/ 0 h 69"/>
                  <a:gd name="T10" fmla="*/ 127 w 131"/>
                  <a:gd name="T11" fmla="*/ 0 h 69"/>
                  <a:gd name="T12" fmla="*/ 127 w 131"/>
                  <a:gd name="T13" fmla="*/ 2 h 69"/>
                  <a:gd name="T14" fmla="*/ 125 w 131"/>
                  <a:gd name="T15" fmla="*/ 15 h 69"/>
                  <a:gd name="T16" fmla="*/ 121 w 131"/>
                  <a:gd name="T17" fmla="*/ 27 h 69"/>
                  <a:gd name="T18" fmla="*/ 116 w 131"/>
                  <a:gd name="T19" fmla="*/ 38 h 69"/>
                  <a:gd name="T20" fmla="*/ 108 w 131"/>
                  <a:gd name="T21" fmla="*/ 48 h 69"/>
                  <a:gd name="T22" fmla="*/ 99 w 131"/>
                  <a:gd name="T23" fmla="*/ 55 h 69"/>
                  <a:gd name="T24" fmla="*/ 89 w 131"/>
                  <a:gd name="T25" fmla="*/ 61 h 69"/>
                  <a:gd name="T26" fmla="*/ 76 w 131"/>
                  <a:gd name="T27" fmla="*/ 65 h 69"/>
                  <a:gd name="T28" fmla="*/ 64 w 131"/>
                  <a:gd name="T29" fmla="*/ 65 h 69"/>
                  <a:gd name="T30" fmla="*/ 53 w 131"/>
                  <a:gd name="T31" fmla="*/ 65 h 69"/>
                  <a:gd name="T32" fmla="*/ 44 w 131"/>
                  <a:gd name="T33" fmla="*/ 61 h 69"/>
                  <a:gd name="T34" fmla="*/ 34 w 131"/>
                  <a:gd name="T35" fmla="*/ 57 h 69"/>
                  <a:gd name="T36" fmla="*/ 25 w 131"/>
                  <a:gd name="T37" fmla="*/ 51 h 69"/>
                  <a:gd name="T38" fmla="*/ 17 w 131"/>
                  <a:gd name="T39" fmla="*/ 44 h 69"/>
                  <a:gd name="T40" fmla="*/ 11 w 131"/>
                  <a:gd name="T41" fmla="*/ 36 h 69"/>
                  <a:gd name="T42" fmla="*/ 6 w 131"/>
                  <a:gd name="T43" fmla="*/ 27 h 69"/>
                  <a:gd name="T44" fmla="*/ 4 w 131"/>
                  <a:gd name="T45" fmla="*/ 17 h 69"/>
                  <a:gd name="T46" fmla="*/ 2 w 131"/>
                  <a:gd name="T47" fmla="*/ 17 h 69"/>
                  <a:gd name="T48" fmla="*/ 0 w 131"/>
                  <a:gd name="T49" fmla="*/ 17 h 69"/>
                  <a:gd name="T50" fmla="*/ 4 w 131"/>
                  <a:gd name="T51" fmla="*/ 29 h 69"/>
                  <a:gd name="T52" fmla="*/ 8 w 131"/>
                  <a:gd name="T53" fmla="*/ 38 h 69"/>
                  <a:gd name="T54" fmla="*/ 15 w 131"/>
                  <a:gd name="T55" fmla="*/ 48 h 69"/>
                  <a:gd name="T56" fmla="*/ 23 w 131"/>
                  <a:gd name="T57" fmla="*/ 55 h 69"/>
                  <a:gd name="T58" fmla="*/ 32 w 131"/>
                  <a:gd name="T59" fmla="*/ 61 h 69"/>
                  <a:gd name="T60" fmla="*/ 42 w 131"/>
                  <a:gd name="T61" fmla="*/ 65 h 69"/>
                  <a:gd name="T62" fmla="*/ 53 w 131"/>
                  <a:gd name="T63" fmla="*/ 69 h 69"/>
                  <a:gd name="T64" fmla="*/ 64 w 131"/>
                  <a:gd name="T65" fmla="*/ 69 h 69"/>
                  <a:gd name="T66" fmla="*/ 68 w 131"/>
                  <a:gd name="T67" fmla="*/ 69 h 69"/>
                  <a:gd name="T68" fmla="*/ 72 w 131"/>
                  <a:gd name="T69" fmla="*/ 69 h 69"/>
                  <a:gd name="T70" fmla="*/ 82 w 131"/>
                  <a:gd name="T71" fmla="*/ 65 h 69"/>
                  <a:gd name="T72" fmla="*/ 91 w 131"/>
                  <a:gd name="T73" fmla="*/ 63 h 69"/>
                  <a:gd name="T74" fmla="*/ 100 w 131"/>
                  <a:gd name="T75" fmla="*/ 59 h 69"/>
                  <a:gd name="T76" fmla="*/ 108 w 131"/>
                  <a:gd name="T77" fmla="*/ 53 h 69"/>
                  <a:gd name="T78" fmla="*/ 114 w 131"/>
                  <a:gd name="T79" fmla="*/ 46 h 69"/>
                  <a:gd name="T80" fmla="*/ 119 w 131"/>
                  <a:gd name="T81" fmla="*/ 38 h 69"/>
                  <a:gd name="T82" fmla="*/ 123 w 131"/>
                  <a:gd name="T83" fmla="*/ 31 h 69"/>
                  <a:gd name="T84" fmla="*/ 127 w 131"/>
                  <a:gd name="T85" fmla="*/ 21 h 69"/>
                  <a:gd name="T86" fmla="*/ 129 w 131"/>
                  <a:gd name="T87" fmla="*/ 12 h 69"/>
                  <a:gd name="T88" fmla="*/ 131 w 131"/>
                  <a:gd name="T89" fmla="*/ 2 h 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1"/>
                  <a:gd name="T136" fmla="*/ 0 h 69"/>
                  <a:gd name="T137" fmla="*/ 131 w 131"/>
                  <a:gd name="T138" fmla="*/ 69 h 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90" name="Freeform 339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>
                  <a:gd name="T0" fmla="*/ 127 w 127"/>
                  <a:gd name="T1" fmla="*/ 2 h 67"/>
                  <a:gd name="T2" fmla="*/ 127 w 127"/>
                  <a:gd name="T3" fmla="*/ 0 h 67"/>
                  <a:gd name="T4" fmla="*/ 127 w 127"/>
                  <a:gd name="T5" fmla="*/ 0 h 67"/>
                  <a:gd name="T6" fmla="*/ 125 w 127"/>
                  <a:gd name="T7" fmla="*/ 0 h 67"/>
                  <a:gd name="T8" fmla="*/ 123 w 127"/>
                  <a:gd name="T9" fmla="*/ 0 h 67"/>
                  <a:gd name="T10" fmla="*/ 123 w 127"/>
                  <a:gd name="T11" fmla="*/ 0 h 67"/>
                  <a:gd name="T12" fmla="*/ 123 w 127"/>
                  <a:gd name="T13" fmla="*/ 2 h 67"/>
                  <a:gd name="T14" fmla="*/ 121 w 127"/>
                  <a:gd name="T15" fmla="*/ 15 h 67"/>
                  <a:gd name="T16" fmla="*/ 117 w 127"/>
                  <a:gd name="T17" fmla="*/ 27 h 67"/>
                  <a:gd name="T18" fmla="*/ 112 w 127"/>
                  <a:gd name="T19" fmla="*/ 36 h 67"/>
                  <a:gd name="T20" fmla="*/ 104 w 127"/>
                  <a:gd name="T21" fmla="*/ 46 h 67"/>
                  <a:gd name="T22" fmla="*/ 97 w 127"/>
                  <a:gd name="T23" fmla="*/ 53 h 67"/>
                  <a:gd name="T24" fmla="*/ 85 w 127"/>
                  <a:gd name="T25" fmla="*/ 59 h 67"/>
                  <a:gd name="T26" fmla="*/ 74 w 127"/>
                  <a:gd name="T27" fmla="*/ 63 h 67"/>
                  <a:gd name="T28" fmla="*/ 62 w 127"/>
                  <a:gd name="T29" fmla="*/ 63 h 67"/>
                  <a:gd name="T30" fmla="*/ 51 w 127"/>
                  <a:gd name="T31" fmla="*/ 63 h 67"/>
                  <a:gd name="T32" fmla="*/ 42 w 127"/>
                  <a:gd name="T33" fmla="*/ 59 h 67"/>
                  <a:gd name="T34" fmla="*/ 32 w 127"/>
                  <a:gd name="T35" fmla="*/ 55 h 67"/>
                  <a:gd name="T36" fmla="*/ 25 w 127"/>
                  <a:gd name="T37" fmla="*/ 50 h 67"/>
                  <a:gd name="T38" fmla="*/ 17 w 127"/>
                  <a:gd name="T39" fmla="*/ 44 h 67"/>
                  <a:gd name="T40" fmla="*/ 11 w 127"/>
                  <a:gd name="T41" fmla="*/ 36 h 67"/>
                  <a:gd name="T42" fmla="*/ 6 w 127"/>
                  <a:gd name="T43" fmla="*/ 27 h 67"/>
                  <a:gd name="T44" fmla="*/ 4 w 127"/>
                  <a:gd name="T45" fmla="*/ 17 h 67"/>
                  <a:gd name="T46" fmla="*/ 2 w 127"/>
                  <a:gd name="T47" fmla="*/ 17 h 67"/>
                  <a:gd name="T48" fmla="*/ 0 w 127"/>
                  <a:gd name="T49" fmla="*/ 17 h 67"/>
                  <a:gd name="T50" fmla="*/ 4 w 127"/>
                  <a:gd name="T51" fmla="*/ 29 h 67"/>
                  <a:gd name="T52" fmla="*/ 7 w 127"/>
                  <a:gd name="T53" fmla="*/ 38 h 67"/>
                  <a:gd name="T54" fmla="*/ 15 w 127"/>
                  <a:gd name="T55" fmla="*/ 46 h 67"/>
                  <a:gd name="T56" fmla="*/ 23 w 127"/>
                  <a:gd name="T57" fmla="*/ 53 h 67"/>
                  <a:gd name="T58" fmla="*/ 30 w 127"/>
                  <a:gd name="T59" fmla="*/ 59 h 67"/>
                  <a:gd name="T60" fmla="*/ 40 w 127"/>
                  <a:gd name="T61" fmla="*/ 63 h 67"/>
                  <a:gd name="T62" fmla="*/ 51 w 127"/>
                  <a:gd name="T63" fmla="*/ 67 h 67"/>
                  <a:gd name="T64" fmla="*/ 62 w 127"/>
                  <a:gd name="T65" fmla="*/ 67 h 67"/>
                  <a:gd name="T66" fmla="*/ 76 w 127"/>
                  <a:gd name="T67" fmla="*/ 67 h 67"/>
                  <a:gd name="T68" fmla="*/ 87 w 127"/>
                  <a:gd name="T69" fmla="*/ 63 h 67"/>
                  <a:gd name="T70" fmla="*/ 98 w 127"/>
                  <a:gd name="T71" fmla="*/ 55 h 67"/>
                  <a:gd name="T72" fmla="*/ 108 w 127"/>
                  <a:gd name="T73" fmla="*/ 48 h 67"/>
                  <a:gd name="T74" fmla="*/ 116 w 127"/>
                  <a:gd name="T75" fmla="*/ 38 h 67"/>
                  <a:gd name="T76" fmla="*/ 121 w 127"/>
                  <a:gd name="T77" fmla="*/ 27 h 67"/>
                  <a:gd name="T78" fmla="*/ 125 w 127"/>
                  <a:gd name="T79" fmla="*/ 15 h 67"/>
                  <a:gd name="T80" fmla="*/ 127 w 127"/>
                  <a:gd name="T81" fmla="*/ 2 h 6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67"/>
                  <a:gd name="T125" fmla="*/ 127 w 127"/>
                  <a:gd name="T126" fmla="*/ 67 h 6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91" name="Freeform 340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>
                  <a:gd name="T0" fmla="*/ 123 w 123"/>
                  <a:gd name="T1" fmla="*/ 2 h 65"/>
                  <a:gd name="T2" fmla="*/ 123 w 123"/>
                  <a:gd name="T3" fmla="*/ 0 h 65"/>
                  <a:gd name="T4" fmla="*/ 123 w 123"/>
                  <a:gd name="T5" fmla="*/ 0 h 65"/>
                  <a:gd name="T6" fmla="*/ 121 w 123"/>
                  <a:gd name="T7" fmla="*/ 0 h 65"/>
                  <a:gd name="T8" fmla="*/ 119 w 123"/>
                  <a:gd name="T9" fmla="*/ 0 h 65"/>
                  <a:gd name="T10" fmla="*/ 119 w 123"/>
                  <a:gd name="T11" fmla="*/ 2 h 65"/>
                  <a:gd name="T12" fmla="*/ 119 w 123"/>
                  <a:gd name="T13" fmla="*/ 2 h 65"/>
                  <a:gd name="T14" fmla="*/ 117 w 123"/>
                  <a:gd name="T15" fmla="*/ 14 h 65"/>
                  <a:gd name="T16" fmla="*/ 114 w 123"/>
                  <a:gd name="T17" fmla="*/ 25 h 65"/>
                  <a:gd name="T18" fmla="*/ 108 w 123"/>
                  <a:gd name="T19" fmla="*/ 36 h 65"/>
                  <a:gd name="T20" fmla="*/ 102 w 123"/>
                  <a:gd name="T21" fmla="*/ 44 h 65"/>
                  <a:gd name="T22" fmla="*/ 93 w 123"/>
                  <a:gd name="T23" fmla="*/ 51 h 65"/>
                  <a:gd name="T24" fmla="*/ 83 w 123"/>
                  <a:gd name="T25" fmla="*/ 57 h 65"/>
                  <a:gd name="T26" fmla="*/ 72 w 123"/>
                  <a:gd name="T27" fmla="*/ 61 h 65"/>
                  <a:gd name="T28" fmla="*/ 60 w 123"/>
                  <a:gd name="T29" fmla="*/ 61 h 65"/>
                  <a:gd name="T30" fmla="*/ 49 w 123"/>
                  <a:gd name="T31" fmla="*/ 61 h 65"/>
                  <a:gd name="T32" fmla="*/ 40 w 123"/>
                  <a:gd name="T33" fmla="*/ 57 h 65"/>
                  <a:gd name="T34" fmla="*/ 32 w 123"/>
                  <a:gd name="T35" fmla="*/ 53 h 65"/>
                  <a:gd name="T36" fmla="*/ 24 w 123"/>
                  <a:gd name="T37" fmla="*/ 48 h 65"/>
                  <a:gd name="T38" fmla="*/ 17 w 123"/>
                  <a:gd name="T39" fmla="*/ 42 h 65"/>
                  <a:gd name="T40" fmla="*/ 11 w 123"/>
                  <a:gd name="T41" fmla="*/ 34 h 65"/>
                  <a:gd name="T42" fmla="*/ 5 w 123"/>
                  <a:gd name="T43" fmla="*/ 27 h 65"/>
                  <a:gd name="T44" fmla="*/ 4 w 123"/>
                  <a:gd name="T45" fmla="*/ 17 h 65"/>
                  <a:gd name="T46" fmla="*/ 2 w 123"/>
                  <a:gd name="T47" fmla="*/ 17 h 65"/>
                  <a:gd name="T48" fmla="*/ 0 w 123"/>
                  <a:gd name="T49" fmla="*/ 17 h 65"/>
                  <a:gd name="T50" fmla="*/ 2 w 123"/>
                  <a:gd name="T51" fmla="*/ 27 h 65"/>
                  <a:gd name="T52" fmla="*/ 7 w 123"/>
                  <a:gd name="T53" fmla="*/ 36 h 65"/>
                  <a:gd name="T54" fmla="*/ 13 w 123"/>
                  <a:gd name="T55" fmla="*/ 44 h 65"/>
                  <a:gd name="T56" fmla="*/ 21 w 123"/>
                  <a:gd name="T57" fmla="*/ 51 h 65"/>
                  <a:gd name="T58" fmla="*/ 30 w 123"/>
                  <a:gd name="T59" fmla="*/ 57 h 65"/>
                  <a:gd name="T60" fmla="*/ 40 w 123"/>
                  <a:gd name="T61" fmla="*/ 61 h 65"/>
                  <a:gd name="T62" fmla="*/ 49 w 123"/>
                  <a:gd name="T63" fmla="*/ 65 h 65"/>
                  <a:gd name="T64" fmla="*/ 60 w 123"/>
                  <a:gd name="T65" fmla="*/ 65 h 65"/>
                  <a:gd name="T66" fmla="*/ 72 w 123"/>
                  <a:gd name="T67" fmla="*/ 65 h 65"/>
                  <a:gd name="T68" fmla="*/ 85 w 123"/>
                  <a:gd name="T69" fmla="*/ 61 h 65"/>
                  <a:gd name="T70" fmla="*/ 95 w 123"/>
                  <a:gd name="T71" fmla="*/ 55 h 65"/>
                  <a:gd name="T72" fmla="*/ 104 w 123"/>
                  <a:gd name="T73" fmla="*/ 48 h 65"/>
                  <a:gd name="T74" fmla="*/ 112 w 123"/>
                  <a:gd name="T75" fmla="*/ 38 h 65"/>
                  <a:gd name="T76" fmla="*/ 117 w 123"/>
                  <a:gd name="T77" fmla="*/ 27 h 65"/>
                  <a:gd name="T78" fmla="*/ 121 w 123"/>
                  <a:gd name="T79" fmla="*/ 15 h 65"/>
                  <a:gd name="T80" fmla="*/ 123 w 123"/>
                  <a:gd name="T81" fmla="*/ 2 h 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3"/>
                  <a:gd name="T124" fmla="*/ 0 h 65"/>
                  <a:gd name="T125" fmla="*/ 123 w 123"/>
                  <a:gd name="T126" fmla="*/ 65 h 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92" name="Freeform 341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>
                  <a:gd name="T0" fmla="*/ 119 w 119"/>
                  <a:gd name="T1" fmla="*/ 2 h 63"/>
                  <a:gd name="T2" fmla="*/ 119 w 119"/>
                  <a:gd name="T3" fmla="*/ 0 h 63"/>
                  <a:gd name="T4" fmla="*/ 119 w 119"/>
                  <a:gd name="T5" fmla="*/ 0 h 63"/>
                  <a:gd name="T6" fmla="*/ 117 w 119"/>
                  <a:gd name="T7" fmla="*/ 0 h 63"/>
                  <a:gd name="T8" fmla="*/ 115 w 119"/>
                  <a:gd name="T9" fmla="*/ 0 h 63"/>
                  <a:gd name="T10" fmla="*/ 115 w 119"/>
                  <a:gd name="T11" fmla="*/ 2 h 63"/>
                  <a:gd name="T12" fmla="*/ 115 w 119"/>
                  <a:gd name="T13" fmla="*/ 2 h 63"/>
                  <a:gd name="T14" fmla="*/ 113 w 119"/>
                  <a:gd name="T15" fmla="*/ 14 h 63"/>
                  <a:gd name="T16" fmla="*/ 110 w 119"/>
                  <a:gd name="T17" fmla="*/ 25 h 63"/>
                  <a:gd name="T18" fmla="*/ 106 w 119"/>
                  <a:gd name="T19" fmla="*/ 34 h 63"/>
                  <a:gd name="T20" fmla="*/ 98 w 119"/>
                  <a:gd name="T21" fmla="*/ 42 h 63"/>
                  <a:gd name="T22" fmla="*/ 91 w 119"/>
                  <a:gd name="T23" fmla="*/ 50 h 63"/>
                  <a:gd name="T24" fmla="*/ 79 w 119"/>
                  <a:gd name="T25" fmla="*/ 55 h 63"/>
                  <a:gd name="T26" fmla="*/ 70 w 119"/>
                  <a:gd name="T27" fmla="*/ 59 h 63"/>
                  <a:gd name="T28" fmla="*/ 58 w 119"/>
                  <a:gd name="T29" fmla="*/ 59 h 63"/>
                  <a:gd name="T30" fmla="*/ 49 w 119"/>
                  <a:gd name="T31" fmla="*/ 59 h 63"/>
                  <a:gd name="T32" fmla="*/ 39 w 119"/>
                  <a:gd name="T33" fmla="*/ 55 h 63"/>
                  <a:gd name="T34" fmla="*/ 30 w 119"/>
                  <a:gd name="T35" fmla="*/ 51 h 63"/>
                  <a:gd name="T36" fmla="*/ 22 w 119"/>
                  <a:gd name="T37" fmla="*/ 48 h 63"/>
                  <a:gd name="T38" fmla="*/ 17 w 119"/>
                  <a:gd name="T39" fmla="*/ 40 h 63"/>
                  <a:gd name="T40" fmla="*/ 11 w 119"/>
                  <a:gd name="T41" fmla="*/ 34 h 63"/>
                  <a:gd name="T42" fmla="*/ 5 w 119"/>
                  <a:gd name="T43" fmla="*/ 25 h 63"/>
                  <a:gd name="T44" fmla="*/ 3 w 119"/>
                  <a:gd name="T45" fmla="*/ 15 h 63"/>
                  <a:gd name="T46" fmla="*/ 2 w 119"/>
                  <a:gd name="T47" fmla="*/ 17 h 63"/>
                  <a:gd name="T48" fmla="*/ 0 w 119"/>
                  <a:gd name="T49" fmla="*/ 17 h 63"/>
                  <a:gd name="T50" fmla="*/ 2 w 119"/>
                  <a:gd name="T51" fmla="*/ 27 h 63"/>
                  <a:gd name="T52" fmla="*/ 7 w 119"/>
                  <a:gd name="T53" fmla="*/ 36 h 63"/>
                  <a:gd name="T54" fmla="*/ 13 w 119"/>
                  <a:gd name="T55" fmla="*/ 44 h 63"/>
                  <a:gd name="T56" fmla="*/ 21 w 119"/>
                  <a:gd name="T57" fmla="*/ 50 h 63"/>
                  <a:gd name="T58" fmla="*/ 28 w 119"/>
                  <a:gd name="T59" fmla="*/ 55 h 63"/>
                  <a:gd name="T60" fmla="*/ 38 w 119"/>
                  <a:gd name="T61" fmla="*/ 59 h 63"/>
                  <a:gd name="T62" fmla="*/ 47 w 119"/>
                  <a:gd name="T63" fmla="*/ 63 h 63"/>
                  <a:gd name="T64" fmla="*/ 58 w 119"/>
                  <a:gd name="T65" fmla="*/ 63 h 63"/>
                  <a:gd name="T66" fmla="*/ 70 w 119"/>
                  <a:gd name="T67" fmla="*/ 63 h 63"/>
                  <a:gd name="T68" fmla="*/ 81 w 119"/>
                  <a:gd name="T69" fmla="*/ 59 h 63"/>
                  <a:gd name="T70" fmla="*/ 93 w 119"/>
                  <a:gd name="T71" fmla="*/ 53 h 63"/>
                  <a:gd name="T72" fmla="*/ 100 w 119"/>
                  <a:gd name="T73" fmla="*/ 46 h 63"/>
                  <a:gd name="T74" fmla="*/ 108 w 119"/>
                  <a:gd name="T75" fmla="*/ 36 h 63"/>
                  <a:gd name="T76" fmla="*/ 113 w 119"/>
                  <a:gd name="T77" fmla="*/ 27 h 63"/>
                  <a:gd name="T78" fmla="*/ 117 w 119"/>
                  <a:gd name="T79" fmla="*/ 15 h 63"/>
                  <a:gd name="T80" fmla="*/ 119 w 119"/>
                  <a:gd name="T81" fmla="*/ 2 h 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9"/>
                  <a:gd name="T124" fmla="*/ 0 h 63"/>
                  <a:gd name="T125" fmla="*/ 119 w 119"/>
                  <a:gd name="T126" fmla="*/ 63 h 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93" name="Freeform 342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>
                  <a:gd name="T0" fmla="*/ 115 w 115"/>
                  <a:gd name="T1" fmla="*/ 2 h 61"/>
                  <a:gd name="T2" fmla="*/ 115 w 115"/>
                  <a:gd name="T3" fmla="*/ 2 h 61"/>
                  <a:gd name="T4" fmla="*/ 115 w 115"/>
                  <a:gd name="T5" fmla="*/ 0 h 61"/>
                  <a:gd name="T6" fmla="*/ 113 w 115"/>
                  <a:gd name="T7" fmla="*/ 0 h 61"/>
                  <a:gd name="T8" fmla="*/ 111 w 115"/>
                  <a:gd name="T9" fmla="*/ 0 h 61"/>
                  <a:gd name="T10" fmla="*/ 111 w 115"/>
                  <a:gd name="T11" fmla="*/ 0 h 61"/>
                  <a:gd name="T12" fmla="*/ 111 w 115"/>
                  <a:gd name="T13" fmla="*/ 0 h 61"/>
                  <a:gd name="T14" fmla="*/ 111 w 115"/>
                  <a:gd name="T15" fmla="*/ 2 h 61"/>
                  <a:gd name="T16" fmla="*/ 111 w 115"/>
                  <a:gd name="T17" fmla="*/ 2 h 61"/>
                  <a:gd name="T18" fmla="*/ 110 w 115"/>
                  <a:gd name="T19" fmla="*/ 14 h 61"/>
                  <a:gd name="T20" fmla="*/ 106 w 115"/>
                  <a:gd name="T21" fmla="*/ 25 h 61"/>
                  <a:gd name="T22" fmla="*/ 102 w 115"/>
                  <a:gd name="T23" fmla="*/ 33 h 61"/>
                  <a:gd name="T24" fmla="*/ 94 w 115"/>
                  <a:gd name="T25" fmla="*/ 42 h 61"/>
                  <a:gd name="T26" fmla="*/ 87 w 115"/>
                  <a:gd name="T27" fmla="*/ 48 h 61"/>
                  <a:gd name="T28" fmla="*/ 77 w 115"/>
                  <a:gd name="T29" fmla="*/ 53 h 61"/>
                  <a:gd name="T30" fmla="*/ 68 w 115"/>
                  <a:gd name="T31" fmla="*/ 57 h 61"/>
                  <a:gd name="T32" fmla="*/ 56 w 115"/>
                  <a:gd name="T33" fmla="*/ 57 h 61"/>
                  <a:gd name="T34" fmla="*/ 47 w 115"/>
                  <a:gd name="T35" fmla="*/ 57 h 61"/>
                  <a:gd name="T36" fmla="*/ 37 w 115"/>
                  <a:gd name="T37" fmla="*/ 55 h 61"/>
                  <a:gd name="T38" fmla="*/ 30 w 115"/>
                  <a:gd name="T39" fmla="*/ 51 h 61"/>
                  <a:gd name="T40" fmla="*/ 22 w 115"/>
                  <a:gd name="T41" fmla="*/ 46 h 61"/>
                  <a:gd name="T42" fmla="*/ 15 w 115"/>
                  <a:gd name="T43" fmla="*/ 40 h 61"/>
                  <a:gd name="T44" fmla="*/ 9 w 115"/>
                  <a:gd name="T45" fmla="*/ 33 h 61"/>
                  <a:gd name="T46" fmla="*/ 5 w 115"/>
                  <a:gd name="T47" fmla="*/ 25 h 61"/>
                  <a:gd name="T48" fmla="*/ 3 w 115"/>
                  <a:gd name="T49" fmla="*/ 15 h 61"/>
                  <a:gd name="T50" fmla="*/ 1 w 115"/>
                  <a:gd name="T51" fmla="*/ 15 h 61"/>
                  <a:gd name="T52" fmla="*/ 0 w 115"/>
                  <a:gd name="T53" fmla="*/ 17 h 61"/>
                  <a:gd name="T54" fmla="*/ 1 w 115"/>
                  <a:gd name="T55" fmla="*/ 27 h 61"/>
                  <a:gd name="T56" fmla="*/ 7 w 115"/>
                  <a:gd name="T57" fmla="*/ 34 h 61"/>
                  <a:gd name="T58" fmla="*/ 13 w 115"/>
                  <a:gd name="T59" fmla="*/ 42 h 61"/>
                  <a:gd name="T60" fmla="*/ 20 w 115"/>
                  <a:gd name="T61" fmla="*/ 48 h 61"/>
                  <a:gd name="T62" fmla="*/ 28 w 115"/>
                  <a:gd name="T63" fmla="*/ 53 h 61"/>
                  <a:gd name="T64" fmla="*/ 36 w 115"/>
                  <a:gd name="T65" fmla="*/ 57 h 61"/>
                  <a:gd name="T66" fmla="*/ 45 w 115"/>
                  <a:gd name="T67" fmla="*/ 61 h 61"/>
                  <a:gd name="T68" fmla="*/ 56 w 115"/>
                  <a:gd name="T69" fmla="*/ 61 h 61"/>
                  <a:gd name="T70" fmla="*/ 68 w 115"/>
                  <a:gd name="T71" fmla="*/ 61 h 61"/>
                  <a:gd name="T72" fmla="*/ 79 w 115"/>
                  <a:gd name="T73" fmla="*/ 57 h 61"/>
                  <a:gd name="T74" fmla="*/ 89 w 115"/>
                  <a:gd name="T75" fmla="*/ 51 h 61"/>
                  <a:gd name="T76" fmla="*/ 98 w 115"/>
                  <a:gd name="T77" fmla="*/ 44 h 61"/>
                  <a:gd name="T78" fmla="*/ 104 w 115"/>
                  <a:gd name="T79" fmla="*/ 36 h 61"/>
                  <a:gd name="T80" fmla="*/ 110 w 115"/>
                  <a:gd name="T81" fmla="*/ 25 h 61"/>
                  <a:gd name="T82" fmla="*/ 113 w 115"/>
                  <a:gd name="T83" fmla="*/ 14 h 61"/>
                  <a:gd name="T84" fmla="*/ 115 w 115"/>
                  <a:gd name="T85" fmla="*/ 2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"/>
                  <a:gd name="T130" fmla="*/ 0 h 61"/>
                  <a:gd name="T131" fmla="*/ 115 w 115"/>
                  <a:gd name="T132" fmla="*/ 61 h 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94" name="Freeform 343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>
                  <a:gd name="T0" fmla="*/ 112 w 112"/>
                  <a:gd name="T1" fmla="*/ 2 h 59"/>
                  <a:gd name="T2" fmla="*/ 112 w 112"/>
                  <a:gd name="T3" fmla="*/ 2 h 59"/>
                  <a:gd name="T4" fmla="*/ 112 w 112"/>
                  <a:gd name="T5" fmla="*/ 0 h 59"/>
                  <a:gd name="T6" fmla="*/ 110 w 112"/>
                  <a:gd name="T7" fmla="*/ 0 h 59"/>
                  <a:gd name="T8" fmla="*/ 110 w 112"/>
                  <a:gd name="T9" fmla="*/ 0 h 59"/>
                  <a:gd name="T10" fmla="*/ 109 w 112"/>
                  <a:gd name="T11" fmla="*/ 0 h 59"/>
                  <a:gd name="T12" fmla="*/ 109 w 112"/>
                  <a:gd name="T13" fmla="*/ 0 h 59"/>
                  <a:gd name="T14" fmla="*/ 109 w 112"/>
                  <a:gd name="T15" fmla="*/ 2 h 59"/>
                  <a:gd name="T16" fmla="*/ 109 w 112"/>
                  <a:gd name="T17" fmla="*/ 2 h 59"/>
                  <a:gd name="T18" fmla="*/ 107 w 112"/>
                  <a:gd name="T19" fmla="*/ 14 h 59"/>
                  <a:gd name="T20" fmla="*/ 105 w 112"/>
                  <a:gd name="T21" fmla="*/ 23 h 59"/>
                  <a:gd name="T22" fmla="*/ 99 w 112"/>
                  <a:gd name="T23" fmla="*/ 33 h 59"/>
                  <a:gd name="T24" fmla="*/ 93 w 112"/>
                  <a:gd name="T25" fmla="*/ 40 h 59"/>
                  <a:gd name="T26" fmla="*/ 84 w 112"/>
                  <a:gd name="T27" fmla="*/ 46 h 59"/>
                  <a:gd name="T28" fmla="*/ 76 w 112"/>
                  <a:gd name="T29" fmla="*/ 51 h 59"/>
                  <a:gd name="T30" fmla="*/ 65 w 112"/>
                  <a:gd name="T31" fmla="*/ 55 h 59"/>
                  <a:gd name="T32" fmla="*/ 55 w 112"/>
                  <a:gd name="T33" fmla="*/ 55 h 59"/>
                  <a:gd name="T34" fmla="*/ 46 w 112"/>
                  <a:gd name="T35" fmla="*/ 55 h 59"/>
                  <a:gd name="T36" fmla="*/ 36 w 112"/>
                  <a:gd name="T37" fmla="*/ 53 h 59"/>
                  <a:gd name="T38" fmla="*/ 29 w 112"/>
                  <a:gd name="T39" fmla="*/ 50 h 59"/>
                  <a:gd name="T40" fmla="*/ 21 w 112"/>
                  <a:gd name="T41" fmla="*/ 44 h 59"/>
                  <a:gd name="T42" fmla="*/ 16 w 112"/>
                  <a:gd name="T43" fmla="*/ 38 h 59"/>
                  <a:gd name="T44" fmla="*/ 10 w 112"/>
                  <a:gd name="T45" fmla="*/ 33 h 59"/>
                  <a:gd name="T46" fmla="*/ 6 w 112"/>
                  <a:gd name="T47" fmla="*/ 23 h 59"/>
                  <a:gd name="T48" fmla="*/ 4 w 112"/>
                  <a:gd name="T49" fmla="*/ 15 h 59"/>
                  <a:gd name="T50" fmla="*/ 2 w 112"/>
                  <a:gd name="T51" fmla="*/ 15 h 59"/>
                  <a:gd name="T52" fmla="*/ 0 w 112"/>
                  <a:gd name="T53" fmla="*/ 15 h 59"/>
                  <a:gd name="T54" fmla="*/ 2 w 112"/>
                  <a:gd name="T55" fmla="*/ 25 h 59"/>
                  <a:gd name="T56" fmla="*/ 8 w 112"/>
                  <a:gd name="T57" fmla="*/ 34 h 59"/>
                  <a:gd name="T58" fmla="*/ 14 w 112"/>
                  <a:gd name="T59" fmla="*/ 40 h 59"/>
                  <a:gd name="T60" fmla="*/ 19 w 112"/>
                  <a:gd name="T61" fmla="*/ 48 h 59"/>
                  <a:gd name="T62" fmla="*/ 27 w 112"/>
                  <a:gd name="T63" fmla="*/ 51 h 59"/>
                  <a:gd name="T64" fmla="*/ 36 w 112"/>
                  <a:gd name="T65" fmla="*/ 55 h 59"/>
                  <a:gd name="T66" fmla="*/ 46 w 112"/>
                  <a:gd name="T67" fmla="*/ 59 h 59"/>
                  <a:gd name="T68" fmla="*/ 55 w 112"/>
                  <a:gd name="T69" fmla="*/ 59 h 59"/>
                  <a:gd name="T70" fmla="*/ 67 w 112"/>
                  <a:gd name="T71" fmla="*/ 59 h 59"/>
                  <a:gd name="T72" fmla="*/ 76 w 112"/>
                  <a:gd name="T73" fmla="*/ 55 h 59"/>
                  <a:gd name="T74" fmla="*/ 88 w 112"/>
                  <a:gd name="T75" fmla="*/ 50 h 59"/>
                  <a:gd name="T76" fmla="*/ 95 w 112"/>
                  <a:gd name="T77" fmla="*/ 42 h 59"/>
                  <a:gd name="T78" fmla="*/ 103 w 112"/>
                  <a:gd name="T79" fmla="*/ 34 h 59"/>
                  <a:gd name="T80" fmla="*/ 107 w 112"/>
                  <a:gd name="T81" fmla="*/ 25 h 59"/>
                  <a:gd name="T82" fmla="*/ 110 w 112"/>
                  <a:gd name="T83" fmla="*/ 14 h 59"/>
                  <a:gd name="T84" fmla="*/ 112 w 112"/>
                  <a:gd name="T85" fmla="*/ 2 h 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"/>
                  <a:gd name="T130" fmla="*/ 0 h 59"/>
                  <a:gd name="T131" fmla="*/ 112 w 112"/>
                  <a:gd name="T132" fmla="*/ 59 h 5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95" name="Freeform 344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>
                  <a:gd name="T0" fmla="*/ 108 w 108"/>
                  <a:gd name="T1" fmla="*/ 2 h 57"/>
                  <a:gd name="T2" fmla="*/ 108 w 108"/>
                  <a:gd name="T3" fmla="*/ 2 h 57"/>
                  <a:gd name="T4" fmla="*/ 108 w 108"/>
                  <a:gd name="T5" fmla="*/ 0 h 57"/>
                  <a:gd name="T6" fmla="*/ 107 w 108"/>
                  <a:gd name="T7" fmla="*/ 0 h 57"/>
                  <a:gd name="T8" fmla="*/ 105 w 108"/>
                  <a:gd name="T9" fmla="*/ 0 h 57"/>
                  <a:gd name="T10" fmla="*/ 105 w 108"/>
                  <a:gd name="T11" fmla="*/ 2 h 57"/>
                  <a:gd name="T12" fmla="*/ 105 w 108"/>
                  <a:gd name="T13" fmla="*/ 2 h 57"/>
                  <a:gd name="T14" fmla="*/ 103 w 108"/>
                  <a:gd name="T15" fmla="*/ 14 h 57"/>
                  <a:gd name="T16" fmla="*/ 101 w 108"/>
                  <a:gd name="T17" fmla="*/ 23 h 57"/>
                  <a:gd name="T18" fmla="*/ 95 w 108"/>
                  <a:gd name="T19" fmla="*/ 31 h 57"/>
                  <a:gd name="T20" fmla="*/ 89 w 108"/>
                  <a:gd name="T21" fmla="*/ 38 h 57"/>
                  <a:gd name="T22" fmla="*/ 82 w 108"/>
                  <a:gd name="T23" fmla="*/ 46 h 57"/>
                  <a:gd name="T24" fmla="*/ 72 w 108"/>
                  <a:gd name="T25" fmla="*/ 50 h 57"/>
                  <a:gd name="T26" fmla="*/ 63 w 108"/>
                  <a:gd name="T27" fmla="*/ 53 h 57"/>
                  <a:gd name="T28" fmla="*/ 53 w 108"/>
                  <a:gd name="T29" fmla="*/ 53 h 57"/>
                  <a:gd name="T30" fmla="*/ 44 w 108"/>
                  <a:gd name="T31" fmla="*/ 53 h 57"/>
                  <a:gd name="T32" fmla="*/ 36 w 108"/>
                  <a:gd name="T33" fmla="*/ 51 h 57"/>
                  <a:gd name="T34" fmla="*/ 29 w 108"/>
                  <a:gd name="T35" fmla="*/ 48 h 57"/>
                  <a:gd name="T36" fmla="*/ 21 w 108"/>
                  <a:gd name="T37" fmla="*/ 42 h 57"/>
                  <a:gd name="T38" fmla="*/ 16 w 108"/>
                  <a:gd name="T39" fmla="*/ 36 h 57"/>
                  <a:gd name="T40" fmla="*/ 10 w 108"/>
                  <a:gd name="T41" fmla="*/ 31 h 57"/>
                  <a:gd name="T42" fmla="*/ 6 w 108"/>
                  <a:gd name="T43" fmla="*/ 23 h 57"/>
                  <a:gd name="T44" fmla="*/ 4 w 108"/>
                  <a:gd name="T45" fmla="*/ 15 h 57"/>
                  <a:gd name="T46" fmla="*/ 2 w 108"/>
                  <a:gd name="T47" fmla="*/ 15 h 57"/>
                  <a:gd name="T48" fmla="*/ 0 w 108"/>
                  <a:gd name="T49" fmla="*/ 15 h 57"/>
                  <a:gd name="T50" fmla="*/ 2 w 108"/>
                  <a:gd name="T51" fmla="*/ 25 h 57"/>
                  <a:gd name="T52" fmla="*/ 6 w 108"/>
                  <a:gd name="T53" fmla="*/ 33 h 57"/>
                  <a:gd name="T54" fmla="*/ 12 w 108"/>
                  <a:gd name="T55" fmla="*/ 40 h 57"/>
                  <a:gd name="T56" fmla="*/ 19 w 108"/>
                  <a:gd name="T57" fmla="*/ 46 h 57"/>
                  <a:gd name="T58" fmla="*/ 27 w 108"/>
                  <a:gd name="T59" fmla="*/ 51 h 57"/>
                  <a:gd name="T60" fmla="*/ 34 w 108"/>
                  <a:gd name="T61" fmla="*/ 55 h 57"/>
                  <a:gd name="T62" fmla="*/ 44 w 108"/>
                  <a:gd name="T63" fmla="*/ 57 h 57"/>
                  <a:gd name="T64" fmla="*/ 53 w 108"/>
                  <a:gd name="T65" fmla="*/ 57 h 57"/>
                  <a:gd name="T66" fmla="*/ 65 w 108"/>
                  <a:gd name="T67" fmla="*/ 57 h 57"/>
                  <a:gd name="T68" fmla="*/ 74 w 108"/>
                  <a:gd name="T69" fmla="*/ 53 h 57"/>
                  <a:gd name="T70" fmla="*/ 84 w 108"/>
                  <a:gd name="T71" fmla="*/ 48 h 57"/>
                  <a:gd name="T72" fmla="*/ 91 w 108"/>
                  <a:gd name="T73" fmla="*/ 42 h 57"/>
                  <a:gd name="T74" fmla="*/ 99 w 108"/>
                  <a:gd name="T75" fmla="*/ 33 h 57"/>
                  <a:gd name="T76" fmla="*/ 103 w 108"/>
                  <a:gd name="T77" fmla="*/ 25 h 57"/>
                  <a:gd name="T78" fmla="*/ 107 w 108"/>
                  <a:gd name="T79" fmla="*/ 14 h 57"/>
                  <a:gd name="T80" fmla="*/ 108 w 108"/>
                  <a:gd name="T81" fmla="*/ 2 h 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8"/>
                  <a:gd name="T124" fmla="*/ 0 h 57"/>
                  <a:gd name="T125" fmla="*/ 108 w 108"/>
                  <a:gd name="T126" fmla="*/ 57 h 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96" name="Freeform 345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>
                  <a:gd name="T0" fmla="*/ 105 w 105"/>
                  <a:gd name="T1" fmla="*/ 2 h 55"/>
                  <a:gd name="T2" fmla="*/ 105 w 105"/>
                  <a:gd name="T3" fmla="*/ 2 h 55"/>
                  <a:gd name="T4" fmla="*/ 105 w 105"/>
                  <a:gd name="T5" fmla="*/ 0 h 55"/>
                  <a:gd name="T6" fmla="*/ 103 w 105"/>
                  <a:gd name="T7" fmla="*/ 0 h 55"/>
                  <a:gd name="T8" fmla="*/ 101 w 105"/>
                  <a:gd name="T9" fmla="*/ 0 h 55"/>
                  <a:gd name="T10" fmla="*/ 101 w 105"/>
                  <a:gd name="T11" fmla="*/ 2 h 55"/>
                  <a:gd name="T12" fmla="*/ 101 w 105"/>
                  <a:gd name="T13" fmla="*/ 2 h 55"/>
                  <a:gd name="T14" fmla="*/ 99 w 105"/>
                  <a:gd name="T15" fmla="*/ 12 h 55"/>
                  <a:gd name="T16" fmla="*/ 97 w 105"/>
                  <a:gd name="T17" fmla="*/ 21 h 55"/>
                  <a:gd name="T18" fmla="*/ 91 w 105"/>
                  <a:gd name="T19" fmla="*/ 31 h 55"/>
                  <a:gd name="T20" fmla="*/ 86 w 105"/>
                  <a:gd name="T21" fmla="*/ 38 h 55"/>
                  <a:gd name="T22" fmla="*/ 78 w 105"/>
                  <a:gd name="T23" fmla="*/ 44 h 55"/>
                  <a:gd name="T24" fmla="*/ 70 w 105"/>
                  <a:gd name="T25" fmla="*/ 48 h 55"/>
                  <a:gd name="T26" fmla="*/ 61 w 105"/>
                  <a:gd name="T27" fmla="*/ 51 h 55"/>
                  <a:gd name="T28" fmla="*/ 51 w 105"/>
                  <a:gd name="T29" fmla="*/ 51 h 55"/>
                  <a:gd name="T30" fmla="*/ 42 w 105"/>
                  <a:gd name="T31" fmla="*/ 51 h 55"/>
                  <a:gd name="T32" fmla="*/ 34 w 105"/>
                  <a:gd name="T33" fmla="*/ 50 h 55"/>
                  <a:gd name="T34" fmla="*/ 27 w 105"/>
                  <a:gd name="T35" fmla="*/ 46 h 55"/>
                  <a:gd name="T36" fmla="*/ 21 w 105"/>
                  <a:gd name="T37" fmla="*/ 42 h 55"/>
                  <a:gd name="T38" fmla="*/ 15 w 105"/>
                  <a:gd name="T39" fmla="*/ 36 h 55"/>
                  <a:gd name="T40" fmla="*/ 10 w 105"/>
                  <a:gd name="T41" fmla="*/ 31 h 55"/>
                  <a:gd name="T42" fmla="*/ 6 w 105"/>
                  <a:gd name="T43" fmla="*/ 23 h 55"/>
                  <a:gd name="T44" fmla="*/ 4 w 105"/>
                  <a:gd name="T45" fmla="*/ 15 h 55"/>
                  <a:gd name="T46" fmla="*/ 2 w 105"/>
                  <a:gd name="T47" fmla="*/ 15 h 55"/>
                  <a:gd name="T48" fmla="*/ 0 w 105"/>
                  <a:gd name="T49" fmla="*/ 15 h 55"/>
                  <a:gd name="T50" fmla="*/ 2 w 105"/>
                  <a:gd name="T51" fmla="*/ 23 h 55"/>
                  <a:gd name="T52" fmla="*/ 6 w 105"/>
                  <a:gd name="T53" fmla="*/ 33 h 55"/>
                  <a:gd name="T54" fmla="*/ 12 w 105"/>
                  <a:gd name="T55" fmla="*/ 38 h 55"/>
                  <a:gd name="T56" fmla="*/ 17 w 105"/>
                  <a:gd name="T57" fmla="*/ 44 h 55"/>
                  <a:gd name="T58" fmla="*/ 25 w 105"/>
                  <a:gd name="T59" fmla="*/ 50 h 55"/>
                  <a:gd name="T60" fmla="*/ 32 w 105"/>
                  <a:gd name="T61" fmla="*/ 53 h 55"/>
                  <a:gd name="T62" fmla="*/ 42 w 105"/>
                  <a:gd name="T63" fmla="*/ 55 h 55"/>
                  <a:gd name="T64" fmla="*/ 51 w 105"/>
                  <a:gd name="T65" fmla="*/ 55 h 55"/>
                  <a:gd name="T66" fmla="*/ 61 w 105"/>
                  <a:gd name="T67" fmla="*/ 55 h 55"/>
                  <a:gd name="T68" fmla="*/ 72 w 105"/>
                  <a:gd name="T69" fmla="*/ 51 h 55"/>
                  <a:gd name="T70" fmla="*/ 80 w 105"/>
                  <a:gd name="T71" fmla="*/ 46 h 55"/>
                  <a:gd name="T72" fmla="*/ 89 w 105"/>
                  <a:gd name="T73" fmla="*/ 40 h 55"/>
                  <a:gd name="T74" fmla="*/ 95 w 105"/>
                  <a:gd name="T75" fmla="*/ 33 h 55"/>
                  <a:gd name="T76" fmla="*/ 101 w 105"/>
                  <a:gd name="T77" fmla="*/ 23 h 55"/>
                  <a:gd name="T78" fmla="*/ 103 w 105"/>
                  <a:gd name="T79" fmla="*/ 14 h 55"/>
                  <a:gd name="T80" fmla="*/ 105 w 105"/>
                  <a:gd name="T81" fmla="*/ 2 h 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5"/>
                  <a:gd name="T124" fmla="*/ 0 h 55"/>
                  <a:gd name="T125" fmla="*/ 105 w 105"/>
                  <a:gd name="T126" fmla="*/ 55 h 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97" name="Freeform 346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>
                  <a:gd name="T0" fmla="*/ 101 w 101"/>
                  <a:gd name="T1" fmla="*/ 2 h 53"/>
                  <a:gd name="T2" fmla="*/ 101 w 101"/>
                  <a:gd name="T3" fmla="*/ 2 h 53"/>
                  <a:gd name="T4" fmla="*/ 101 w 101"/>
                  <a:gd name="T5" fmla="*/ 0 h 53"/>
                  <a:gd name="T6" fmla="*/ 99 w 101"/>
                  <a:gd name="T7" fmla="*/ 0 h 53"/>
                  <a:gd name="T8" fmla="*/ 97 w 101"/>
                  <a:gd name="T9" fmla="*/ 0 h 53"/>
                  <a:gd name="T10" fmla="*/ 97 w 101"/>
                  <a:gd name="T11" fmla="*/ 2 h 53"/>
                  <a:gd name="T12" fmla="*/ 97 w 101"/>
                  <a:gd name="T13" fmla="*/ 2 h 53"/>
                  <a:gd name="T14" fmla="*/ 95 w 101"/>
                  <a:gd name="T15" fmla="*/ 12 h 53"/>
                  <a:gd name="T16" fmla="*/ 93 w 101"/>
                  <a:gd name="T17" fmla="*/ 21 h 53"/>
                  <a:gd name="T18" fmla="*/ 87 w 101"/>
                  <a:gd name="T19" fmla="*/ 29 h 53"/>
                  <a:gd name="T20" fmla="*/ 82 w 101"/>
                  <a:gd name="T21" fmla="*/ 36 h 53"/>
                  <a:gd name="T22" fmla="*/ 76 w 101"/>
                  <a:gd name="T23" fmla="*/ 42 h 53"/>
                  <a:gd name="T24" fmla="*/ 67 w 101"/>
                  <a:gd name="T25" fmla="*/ 46 h 53"/>
                  <a:gd name="T26" fmla="*/ 59 w 101"/>
                  <a:gd name="T27" fmla="*/ 50 h 53"/>
                  <a:gd name="T28" fmla="*/ 49 w 101"/>
                  <a:gd name="T29" fmla="*/ 50 h 53"/>
                  <a:gd name="T30" fmla="*/ 42 w 101"/>
                  <a:gd name="T31" fmla="*/ 50 h 53"/>
                  <a:gd name="T32" fmla="*/ 34 w 101"/>
                  <a:gd name="T33" fmla="*/ 48 h 53"/>
                  <a:gd name="T34" fmla="*/ 27 w 101"/>
                  <a:gd name="T35" fmla="*/ 44 h 53"/>
                  <a:gd name="T36" fmla="*/ 19 w 101"/>
                  <a:gd name="T37" fmla="*/ 40 h 53"/>
                  <a:gd name="T38" fmla="*/ 13 w 101"/>
                  <a:gd name="T39" fmla="*/ 34 h 53"/>
                  <a:gd name="T40" fmla="*/ 10 w 101"/>
                  <a:gd name="T41" fmla="*/ 29 h 53"/>
                  <a:gd name="T42" fmla="*/ 6 w 101"/>
                  <a:gd name="T43" fmla="*/ 21 h 53"/>
                  <a:gd name="T44" fmla="*/ 4 w 101"/>
                  <a:gd name="T45" fmla="*/ 15 h 53"/>
                  <a:gd name="T46" fmla="*/ 2 w 101"/>
                  <a:gd name="T47" fmla="*/ 15 h 53"/>
                  <a:gd name="T48" fmla="*/ 0 w 101"/>
                  <a:gd name="T49" fmla="*/ 15 h 53"/>
                  <a:gd name="T50" fmla="*/ 2 w 101"/>
                  <a:gd name="T51" fmla="*/ 23 h 53"/>
                  <a:gd name="T52" fmla="*/ 6 w 101"/>
                  <a:gd name="T53" fmla="*/ 31 h 53"/>
                  <a:gd name="T54" fmla="*/ 12 w 101"/>
                  <a:gd name="T55" fmla="*/ 36 h 53"/>
                  <a:gd name="T56" fmla="*/ 17 w 101"/>
                  <a:gd name="T57" fmla="*/ 42 h 53"/>
                  <a:gd name="T58" fmla="*/ 25 w 101"/>
                  <a:gd name="T59" fmla="*/ 48 h 53"/>
                  <a:gd name="T60" fmla="*/ 32 w 101"/>
                  <a:gd name="T61" fmla="*/ 51 h 53"/>
                  <a:gd name="T62" fmla="*/ 40 w 101"/>
                  <a:gd name="T63" fmla="*/ 53 h 53"/>
                  <a:gd name="T64" fmla="*/ 49 w 101"/>
                  <a:gd name="T65" fmla="*/ 53 h 53"/>
                  <a:gd name="T66" fmla="*/ 59 w 101"/>
                  <a:gd name="T67" fmla="*/ 53 h 53"/>
                  <a:gd name="T68" fmla="*/ 68 w 101"/>
                  <a:gd name="T69" fmla="*/ 50 h 53"/>
                  <a:gd name="T70" fmla="*/ 78 w 101"/>
                  <a:gd name="T71" fmla="*/ 46 h 53"/>
                  <a:gd name="T72" fmla="*/ 85 w 101"/>
                  <a:gd name="T73" fmla="*/ 38 h 53"/>
                  <a:gd name="T74" fmla="*/ 91 w 101"/>
                  <a:gd name="T75" fmla="*/ 31 h 53"/>
                  <a:gd name="T76" fmla="*/ 97 w 101"/>
                  <a:gd name="T77" fmla="*/ 23 h 53"/>
                  <a:gd name="T78" fmla="*/ 99 w 101"/>
                  <a:gd name="T79" fmla="*/ 14 h 53"/>
                  <a:gd name="T80" fmla="*/ 101 w 101"/>
                  <a:gd name="T81" fmla="*/ 2 h 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1"/>
                  <a:gd name="T124" fmla="*/ 0 h 53"/>
                  <a:gd name="T125" fmla="*/ 101 w 101"/>
                  <a:gd name="T126" fmla="*/ 53 h 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98" name="Freeform 347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>
                  <a:gd name="T0" fmla="*/ 97 w 97"/>
                  <a:gd name="T1" fmla="*/ 2 h 51"/>
                  <a:gd name="T2" fmla="*/ 97 w 97"/>
                  <a:gd name="T3" fmla="*/ 2 h 51"/>
                  <a:gd name="T4" fmla="*/ 97 w 97"/>
                  <a:gd name="T5" fmla="*/ 0 h 51"/>
                  <a:gd name="T6" fmla="*/ 95 w 97"/>
                  <a:gd name="T7" fmla="*/ 0 h 51"/>
                  <a:gd name="T8" fmla="*/ 93 w 97"/>
                  <a:gd name="T9" fmla="*/ 0 h 51"/>
                  <a:gd name="T10" fmla="*/ 93 w 97"/>
                  <a:gd name="T11" fmla="*/ 2 h 51"/>
                  <a:gd name="T12" fmla="*/ 93 w 97"/>
                  <a:gd name="T13" fmla="*/ 2 h 51"/>
                  <a:gd name="T14" fmla="*/ 91 w 97"/>
                  <a:gd name="T15" fmla="*/ 12 h 51"/>
                  <a:gd name="T16" fmla="*/ 89 w 97"/>
                  <a:gd name="T17" fmla="*/ 21 h 51"/>
                  <a:gd name="T18" fmla="*/ 85 w 97"/>
                  <a:gd name="T19" fmla="*/ 29 h 51"/>
                  <a:gd name="T20" fmla="*/ 80 w 97"/>
                  <a:gd name="T21" fmla="*/ 34 h 51"/>
                  <a:gd name="T22" fmla="*/ 72 w 97"/>
                  <a:gd name="T23" fmla="*/ 40 h 51"/>
                  <a:gd name="T24" fmla="*/ 65 w 97"/>
                  <a:gd name="T25" fmla="*/ 44 h 51"/>
                  <a:gd name="T26" fmla="*/ 57 w 97"/>
                  <a:gd name="T27" fmla="*/ 48 h 51"/>
                  <a:gd name="T28" fmla="*/ 47 w 97"/>
                  <a:gd name="T29" fmla="*/ 48 h 51"/>
                  <a:gd name="T30" fmla="*/ 40 w 97"/>
                  <a:gd name="T31" fmla="*/ 48 h 51"/>
                  <a:gd name="T32" fmla="*/ 32 w 97"/>
                  <a:gd name="T33" fmla="*/ 46 h 51"/>
                  <a:gd name="T34" fmla="*/ 25 w 97"/>
                  <a:gd name="T35" fmla="*/ 42 h 51"/>
                  <a:gd name="T36" fmla="*/ 19 w 97"/>
                  <a:gd name="T37" fmla="*/ 38 h 51"/>
                  <a:gd name="T38" fmla="*/ 13 w 97"/>
                  <a:gd name="T39" fmla="*/ 34 h 51"/>
                  <a:gd name="T40" fmla="*/ 10 w 97"/>
                  <a:gd name="T41" fmla="*/ 29 h 51"/>
                  <a:gd name="T42" fmla="*/ 6 w 97"/>
                  <a:gd name="T43" fmla="*/ 21 h 51"/>
                  <a:gd name="T44" fmla="*/ 4 w 97"/>
                  <a:gd name="T45" fmla="*/ 14 h 51"/>
                  <a:gd name="T46" fmla="*/ 2 w 97"/>
                  <a:gd name="T47" fmla="*/ 15 h 51"/>
                  <a:gd name="T48" fmla="*/ 0 w 97"/>
                  <a:gd name="T49" fmla="*/ 15 h 51"/>
                  <a:gd name="T50" fmla="*/ 2 w 97"/>
                  <a:gd name="T51" fmla="*/ 23 h 51"/>
                  <a:gd name="T52" fmla="*/ 6 w 97"/>
                  <a:gd name="T53" fmla="*/ 31 h 51"/>
                  <a:gd name="T54" fmla="*/ 11 w 97"/>
                  <a:gd name="T55" fmla="*/ 36 h 51"/>
                  <a:gd name="T56" fmla="*/ 17 w 97"/>
                  <a:gd name="T57" fmla="*/ 42 h 51"/>
                  <a:gd name="T58" fmla="*/ 23 w 97"/>
                  <a:gd name="T59" fmla="*/ 46 h 51"/>
                  <a:gd name="T60" fmla="*/ 30 w 97"/>
                  <a:gd name="T61" fmla="*/ 50 h 51"/>
                  <a:gd name="T62" fmla="*/ 38 w 97"/>
                  <a:gd name="T63" fmla="*/ 51 h 51"/>
                  <a:gd name="T64" fmla="*/ 47 w 97"/>
                  <a:gd name="T65" fmla="*/ 51 h 51"/>
                  <a:gd name="T66" fmla="*/ 57 w 97"/>
                  <a:gd name="T67" fmla="*/ 51 h 51"/>
                  <a:gd name="T68" fmla="*/ 66 w 97"/>
                  <a:gd name="T69" fmla="*/ 48 h 51"/>
                  <a:gd name="T70" fmla="*/ 74 w 97"/>
                  <a:gd name="T71" fmla="*/ 44 h 51"/>
                  <a:gd name="T72" fmla="*/ 82 w 97"/>
                  <a:gd name="T73" fmla="*/ 38 h 51"/>
                  <a:gd name="T74" fmla="*/ 87 w 97"/>
                  <a:gd name="T75" fmla="*/ 31 h 51"/>
                  <a:gd name="T76" fmla="*/ 93 w 97"/>
                  <a:gd name="T77" fmla="*/ 21 h 51"/>
                  <a:gd name="T78" fmla="*/ 95 w 97"/>
                  <a:gd name="T79" fmla="*/ 12 h 51"/>
                  <a:gd name="T80" fmla="*/ 97 w 97"/>
                  <a:gd name="T81" fmla="*/ 2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7"/>
                  <a:gd name="T124" fmla="*/ 0 h 51"/>
                  <a:gd name="T125" fmla="*/ 97 w 97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799" name="Freeform 348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>
                  <a:gd name="T0" fmla="*/ 93 w 93"/>
                  <a:gd name="T1" fmla="*/ 2 h 50"/>
                  <a:gd name="T2" fmla="*/ 93 w 93"/>
                  <a:gd name="T3" fmla="*/ 2 h 50"/>
                  <a:gd name="T4" fmla="*/ 93 w 93"/>
                  <a:gd name="T5" fmla="*/ 0 h 50"/>
                  <a:gd name="T6" fmla="*/ 91 w 93"/>
                  <a:gd name="T7" fmla="*/ 0 h 50"/>
                  <a:gd name="T8" fmla="*/ 89 w 93"/>
                  <a:gd name="T9" fmla="*/ 0 h 50"/>
                  <a:gd name="T10" fmla="*/ 89 w 93"/>
                  <a:gd name="T11" fmla="*/ 2 h 50"/>
                  <a:gd name="T12" fmla="*/ 89 w 93"/>
                  <a:gd name="T13" fmla="*/ 2 h 50"/>
                  <a:gd name="T14" fmla="*/ 87 w 93"/>
                  <a:gd name="T15" fmla="*/ 12 h 50"/>
                  <a:gd name="T16" fmla="*/ 85 w 93"/>
                  <a:gd name="T17" fmla="*/ 19 h 50"/>
                  <a:gd name="T18" fmla="*/ 81 w 93"/>
                  <a:gd name="T19" fmla="*/ 27 h 50"/>
                  <a:gd name="T20" fmla="*/ 76 w 93"/>
                  <a:gd name="T21" fmla="*/ 33 h 50"/>
                  <a:gd name="T22" fmla="*/ 70 w 93"/>
                  <a:gd name="T23" fmla="*/ 38 h 50"/>
                  <a:gd name="T24" fmla="*/ 63 w 93"/>
                  <a:gd name="T25" fmla="*/ 42 h 50"/>
                  <a:gd name="T26" fmla="*/ 53 w 93"/>
                  <a:gd name="T27" fmla="*/ 46 h 50"/>
                  <a:gd name="T28" fmla="*/ 45 w 93"/>
                  <a:gd name="T29" fmla="*/ 46 h 50"/>
                  <a:gd name="T30" fmla="*/ 38 w 93"/>
                  <a:gd name="T31" fmla="*/ 46 h 50"/>
                  <a:gd name="T32" fmla="*/ 30 w 93"/>
                  <a:gd name="T33" fmla="*/ 44 h 50"/>
                  <a:gd name="T34" fmla="*/ 25 w 93"/>
                  <a:gd name="T35" fmla="*/ 40 h 50"/>
                  <a:gd name="T36" fmla="*/ 19 w 93"/>
                  <a:gd name="T37" fmla="*/ 36 h 50"/>
                  <a:gd name="T38" fmla="*/ 13 w 93"/>
                  <a:gd name="T39" fmla="*/ 33 h 50"/>
                  <a:gd name="T40" fmla="*/ 9 w 93"/>
                  <a:gd name="T41" fmla="*/ 27 h 50"/>
                  <a:gd name="T42" fmla="*/ 6 w 93"/>
                  <a:gd name="T43" fmla="*/ 21 h 50"/>
                  <a:gd name="T44" fmla="*/ 4 w 93"/>
                  <a:gd name="T45" fmla="*/ 14 h 50"/>
                  <a:gd name="T46" fmla="*/ 2 w 93"/>
                  <a:gd name="T47" fmla="*/ 14 h 50"/>
                  <a:gd name="T48" fmla="*/ 0 w 93"/>
                  <a:gd name="T49" fmla="*/ 15 h 50"/>
                  <a:gd name="T50" fmla="*/ 2 w 93"/>
                  <a:gd name="T51" fmla="*/ 21 h 50"/>
                  <a:gd name="T52" fmla="*/ 6 w 93"/>
                  <a:gd name="T53" fmla="*/ 29 h 50"/>
                  <a:gd name="T54" fmla="*/ 9 w 93"/>
                  <a:gd name="T55" fmla="*/ 34 h 50"/>
                  <a:gd name="T56" fmla="*/ 15 w 93"/>
                  <a:gd name="T57" fmla="*/ 40 h 50"/>
                  <a:gd name="T58" fmla="*/ 23 w 93"/>
                  <a:gd name="T59" fmla="*/ 44 h 50"/>
                  <a:gd name="T60" fmla="*/ 30 w 93"/>
                  <a:gd name="T61" fmla="*/ 48 h 50"/>
                  <a:gd name="T62" fmla="*/ 38 w 93"/>
                  <a:gd name="T63" fmla="*/ 50 h 50"/>
                  <a:gd name="T64" fmla="*/ 45 w 93"/>
                  <a:gd name="T65" fmla="*/ 50 h 50"/>
                  <a:gd name="T66" fmla="*/ 55 w 93"/>
                  <a:gd name="T67" fmla="*/ 50 h 50"/>
                  <a:gd name="T68" fmla="*/ 63 w 93"/>
                  <a:gd name="T69" fmla="*/ 46 h 50"/>
                  <a:gd name="T70" fmla="*/ 72 w 93"/>
                  <a:gd name="T71" fmla="*/ 42 h 50"/>
                  <a:gd name="T72" fmla="*/ 78 w 93"/>
                  <a:gd name="T73" fmla="*/ 36 h 50"/>
                  <a:gd name="T74" fmla="*/ 83 w 93"/>
                  <a:gd name="T75" fmla="*/ 29 h 50"/>
                  <a:gd name="T76" fmla="*/ 89 w 93"/>
                  <a:gd name="T77" fmla="*/ 21 h 50"/>
                  <a:gd name="T78" fmla="*/ 91 w 93"/>
                  <a:gd name="T79" fmla="*/ 12 h 50"/>
                  <a:gd name="T80" fmla="*/ 93 w 93"/>
                  <a:gd name="T81" fmla="*/ 2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"/>
                  <a:gd name="T124" fmla="*/ 0 h 50"/>
                  <a:gd name="T125" fmla="*/ 93 w 93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00" name="Freeform 349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>
                  <a:gd name="T0" fmla="*/ 89 w 89"/>
                  <a:gd name="T1" fmla="*/ 2 h 48"/>
                  <a:gd name="T2" fmla="*/ 89 w 89"/>
                  <a:gd name="T3" fmla="*/ 2 h 48"/>
                  <a:gd name="T4" fmla="*/ 89 w 89"/>
                  <a:gd name="T5" fmla="*/ 0 h 48"/>
                  <a:gd name="T6" fmla="*/ 87 w 89"/>
                  <a:gd name="T7" fmla="*/ 0 h 48"/>
                  <a:gd name="T8" fmla="*/ 85 w 89"/>
                  <a:gd name="T9" fmla="*/ 2 h 48"/>
                  <a:gd name="T10" fmla="*/ 85 w 89"/>
                  <a:gd name="T11" fmla="*/ 2 h 48"/>
                  <a:gd name="T12" fmla="*/ 85 w 89"/>
                  <a:gd name="T13" fmla="*/ 2 h 48"/>
                  <a:gd name="T14" fmla="*/ 83 w 89"/>
                  <a:gd name="T15" fmla="*/ 12 h 48"/>
                  <a:gd name="T16" fmla="*/ 81 w 89"/>
                  <a:gd name="T17" fmla="*/ 19 h 48"/>
                  <a:gd name="T18" fmla="*/ 78 w 89"/>
                  <a:gd name="T19" fmla="*/ 27 h 48"/>
                  <a:gd name="T20" fmla="*/ 72 w 89"/>
                  <a:gd name="T21" fmla="*/ 33 h 48"/>
                  <a:gd name="T22" fmla="*/ 66 w 89"/>
                  <a:gd name="T23" fmla="*/ 36 h 48"/>
                  <a:gd name="T24" fmla="*/ 59 w 89"/>
                  <a:gd name="T25" fmla="*/ 40 h 48"/>
                  <a:gd name="T26" fmla="*/ 51 w 89"/>
                  <a:gd name="T27" fmla="*/ 44 h 48"/>
                  <a:gd name="T28" fmla="*/ 43 w 89"/>
                  <a:gd name="T29" fmla="*/ 44 h 48"/>
                  <a:gd name="T30" fmla="*/ 36 w 89"/>
                  <a:gd name="T31" fmla="*/ 44 h 48"/>
                  <a:gd name="T32" fmla="*/ 30 w 89"/>
                  <a:gd name="T33" fmla="*/ 42 h 48"/>
                  <a:gd name="T34" fmla="*/ 23 w 89"/>
                  <a:gd name="T35" fmla="*/ 40 h 48"/>
                  <a:gd name="T36" fmla="*/ 17 w 89"/>
                  <a:gd name="T37" fmla="*/ 36 h 48"/>
                  <a:gd name="T38" fmla="*/ 13 w 89"/>
                  <a:gd name="T39" fmla="*/ 31 h 48"/>
                  <a:gd name="T40" fmla="*/ 9 w 89"/>
                  <a:gd name="T41" fmla="*/ 27 h 48"/>
                  <a:gd name="T42" fmla="*/ 6 w 89"/>
                  <a:gd name="T43" fmla="*/ 19 h 48"/>
                  <a:gd name="T44" fmla="*/ 4 w 89"/>
                  <a:gd name="T45" fmla="*/ 14 h 48"/>
                  <a:gd name="T46" fmla="*/ 2 w 89"/>
                  <a:gd name="T47" fmla="*/ 14 h 48"/>
                  <a:gd name="T48" fmla="*/ 0 w 89"/>
                  <a:gd name="T49" fmla="*/ 14 h 48"/>
                  <a:gd name="T50" fmla="*/ 2 w 89"/>
                  <a:gd name="T51" fmla="*/ 21 h 48"/>
                  <a:gd name="T52" fmla="*/ 6 w 89"/>
                  <a:gd name="T53" fmla="*/ 29 h 48"/>
                  <a:gd name="T54" fmla="*/ 9 w 89"/>
                  <a:gd name="T55" fmla="*/ 34 h 48"/>
                  <a:gd name="T56" fmla="*/ 15 w 89"/>
                  <a:gd name="T57" fmla="*/ 38 h 48"/>
                  <a:gd name="T58" fmla="*/ 21 w 89"/>
                  <a:gd name="T59" fmla="*/ 42 h 48"/>
                  <a:gd name="T60" fmla="*/ 28 w 89"/>
                  <a:gd name="T61" fmla="*/ 46 h 48"/>
                  <a:gd name="T62" fmla="*/ 36 w 89"/>
                  <a:gd name="T63" fmla="*/ 48 h 48"/>
                  <a:gd name="T64" fmla="*/ 43 w 89"/>
                  <a:gd name="T65" fmla="*/ 48 h 48"/>
                  <a:gd name="T66" fmla="*/ 53 w 89"/>
                  <a:gd name="T67" fmla="*/ 48 h 48"/>
                  <a:gd name="T68" fmla="*/ 61 w 89"/>
                  <a:gd name="T69" fmla="*/ 44 h 48"/>
                  <a:gd name="T70" fmla="*/ 68 w 89"/>
                  <a:gd name="T71" fmla="*/ 40 h 48"/>
                  <a:gd name="T72" fmla="*/ 76 w 89"/>
                  <a:gd name="T73" fmla="*/ 34 h 48"/>
                  <a:gd name="T74" fmla="*/ 81 w 89"/>
                  <a:gd name="T75" fmla="*/ 29 h 48"/>
                  <a:gd name="T76" fmla="*/ 85 w 89"/>
                  <a:gd name="T77" fmla="*/ 21 h 48"/>
                  <a:gd name="T78" fmla="*/ 87 w 89"/>
                  <a:gd name="T79" fmla="*/ 12 h 48"/>
                  <a:gd name="T80" fmla="*/ 89 w 89"/>
                  <a:gd name="T81" fmla="*/ 2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9"/>
                  <a:gd name="T124" fmla="*/ 0 h 48"/>
                  <a:gd name="T125" fmla="*/ 89 w 8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01" name="Freeform 350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>
                  <a:gd name="T0" fmla="*/ 85 w 85"/>
                  <a:gd name="T1" fmla="*/ 2 h 46"/>
                  <a:gd name="T2" fmla="*/ 85 w 85"/>
                  <a:gd name="T3" fmla="*/ 2 h 46"/>
                  <a:gd name="T4" fmla="*/ 85 w 85"/>
                  <a:gd name="T5" fmla="*/ 0 h 46"/>
                  <a:gd name="T6" fmla="*/ 83 w 85"/>
                  <a:gd name="T7" fmla="*/ 2 h 46"/>
                  <a:gd name="T8" fmla="*/ 81 w 85"/>
                  <a:gd name="T9" fmla="*/ 2 h 46"/>
                  <a:gd name="T10" fmla="*/ 81 w 85"/>
                  <a:gd name="T11" fmla="*/ 2 h 46"/>
                  <a:gd name="T12" fmla="*/ 81 w 85"/>
                  <a:gd name="T13" fmla="*/ 2 h 46"/>
                  <a:gd name="T14" fmla="*/ 79 w 85"/>
                  <a:gd name="T15" fmla="*/ 10 h 46"/>
                  <a:gd name="T16" fmla="*/ 77 w 85"/>
                  <a:gd name="T17" fmla="*/ 17 h 46"/>
                  <a:gd name="T18" fmla="*/ 74 w 85"/>
                  <a:gd name="T19" fmla="*/ 25 h 46"/>
                  <a:gd name="T20" fmla="*/ 70 w 85"/>
                  <a:gd name="T21" fmla="*/ 31 h 46"/>
                  <a:gd name="T22" fmla="*/ 64 w 85"/>
                  <a:gd name="T23" fmla="*/ 36 h 46"/>
                  <a:gd name="T24" fmla="*/ 57 w 85"/>
                  <a:gd name="T25" fmla="*/ 40 h 46"/>
                  <a:gd name="T26" fmla="*/ 49 w 85"/>
                  <a:gd name="T27" fmla="*/ 42 h 46"/>
                  <a:gd name="T28" fmla="*/ 41 w 85"/>
                  <a:gd name="T29" fmla="*/ 42 h 46"/>
                  <a:gd name="T30" fmla="*/ 34 w 85"/>
                  <a:gd name="T31" fmla="*/ 42 h 46"/>
                  <a:gd name="T32" fmla="*/ 28 w 85"/>
                  <a:gd name="T33" fmla="*/ 40 h 46"/>
                  <a:gd name="T34" fmla="*/ 22 w 85"/>
                  <a:gd name="T35" fmla="*/ 38 h 46"/>
                  <a:gd name="T36" fmla="*/ 17 w 85"/>
                  <a:gd name="T37" fmla="*/ 34 h 46"/>
                  <a:gd name="T38" fmla="*/ 13 w 85"/>
                  <a:gd name="T39" fmla="*/ 31 h 46"/>
                  <a:gd name="T40" fmla="*/ 7 w 85"/>
                  <a:gd name="T41" fmla="*/ 25 h 46"/>
                  <a:gd name="T42" fmla="*/ 5 w 85"/>
                  <a:gd name="T43" fmla="*/ 19 h 46"/>
                  <a:gd name="T44" fmla="*/ 4 w 85"/>
                  <a:gd name="T45" fmla="*/ 14 h 46"/>
                  <a:gd name="T46" fmla="*/ 2 w 85"/>
                  <a:gd name="T47" fmla="*/ 14 h 46"/>
                  <a:gd name="T48" fmla="*/ 0 w 85"/>
                  <a:gd name="T49" fmla="*/ 14 h 46"/>
                  <a:gd name="T50" fmla="*/ 2 w 85"/>
                  <a:gd name="T51" fmla="*/ 21 h 46"/>
                  <a:gd name="T52" fmla="*/ 5 w 85"/>
                  <a:gd name="T53" fmla="*/ 27 h 46"/>
                  <a:gd name="T54" fmla="*/ 9 w 85"/>
                  <a:gd name="T55" fmla="*/ 33 h 46"/>
                  <a:gd name="T56" fmla="*/ 15 w 85"/>
                  <a:gd name="T57" fmla="*/ 36 h 46"/>
                  <a:gd name="T58" fmla="*/ 21 w 85"/>
                  <a:gd name="T59" fmla="*/ 40 h 46"/>
                  <a:gd name="T60" fmla="*/ 26 w 85"/>
                  <a:gd name="T61" fmla="*/ 44 h 46"/>
                  <a:gd name="T62" fmla="*/ 34 w 85"/>
                  <a:gd name="T63" fmla="*/ 46 h 46"/>
                  <a:gd name="T64" fmla="*/ 41 w 85"/>
                  <a:gd name="T65" fmla="*/ 46 h 46"/>
                  <a:gd name="T66" fmla="*/ 49 w 85"/>
                  <a:gd name="T67" fmla="*/ 46 h 46"/>
                  <a:gd name="T68" fmla="*/ 59 w 85"/>
                  <a:gd name="T69" fmla="*/ 42 h 46"/>
                  <a:gd name="T70" fmla="*/ 66 w 85"/>
                  <a:gd name="T71" fmla="*/ 38 h 46"/>
                  <a:gd name="T72" fmla="*/ 72 w 85"/>
                  <a:gd name="T73" fmla="*/ 33 h 46"/>
                  <a:gd name="T74" fmla="*/ 77 w 85"/>
                  <a:gd name="T75" fmla="*/ 27 h 46"/>
                  <a:gd name="T76" fmla="*/ 81 w 85"/>
                  <a:gd name="T77" fmla="*/ 19 h 46"/>
                  <a:gd name="T78" fmla="*/ 83 w 85"/>
                  <a:gd name="T79" fmla="*/ 12 h 46"/>
                  <a:gd name="T80" fmla="*/ 85 w 85"/>
                  <a:gd name="T81" fmla="*/ 2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5"/>
                  <a:gd name="T124" fmla="*/ 0 h 46"/>
                  <a:gd name="T125" fmla="*/ 85 w 85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02" name="Freeform 351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>
                  <a:gd name="T0" fmla="*/ 81 w 81"/>
                  <a:gd name="T1" fmla="*/ 0 h 42"/>
                  <a:gd name="T2" fmla="*/ 81 w 81"/>
                  <a:gd name="T3" fmla="*/ 0 h 42"/>
                  <a:gd name="T4" fmla="*/ 81 w 81"/>
                  <a:gd name="T5" fmla="*/ 0 h 42"/>
                  <a:gd name="T6" fmla="*/ 79 w 81"/>
                  <a:gd name="T7" fmla="*/ 0 h 42"/>
                  <a:gd name="T8" fmla="*/ 77 w 81"/>
                  <a:gd name="T9" fmla="*/ 0 h 42"/>
                  <a:gd name="T10" fmla="*/ 77 w 81"/>
                  <a:gd name="T11" fmla="*/ 0 h 42"/>
                  <a:gd name="T12" fmla="*/ 77 w 81"/>
                  <a:gd name="T13" fmla="*/ 0 h 42"/>
                  <a:gd name="T14" fmla="*/ 75 w 81"/>
                  <a:gd name="T15" fmla="*/ 8 h 42"/>
                  <a:gd name="T16" fmla="*/ 74 w 81"/>
                  <a:gd name="T17" fmla="*/ 15 h 42"/>
                  <a:gd name="T18" fmla="*/ 70 w 81"/>
                  <a:gd name="T19" fmla="*/ 21 h 42"/>
                  <a:gd name="T20" fmla="*/ 66 w 81"/>
                  <a:gd name="T21" fmla="*/ 27 h 42"/>
                  <a:gd name="T22" fmla="*/ 60 w 81"/>
                  <a:gd name="T23" fmla="*/ 32 h 42"/>
                  <a:gd name="T24" fmla="*/ 55 w 81"/>
                  <a:gd name="T25" fmla="*/ 36 h 42"/>
                  <a:gd name="T26" fmla="*/ 47 w 81"/>
                  <a:gd name="T27" fmla="*/ 38 h 42"/>
                  <a:gd name="T28" fmla="*/ 39 w 81"/>
                  <a:gd name="T29" fmla="*/ 38 h 42"/>
                  <a:gd name="T30" fmla="*/ 32 w 81"/>
                  <a:gd name="T31" fmla="*/ 38 h 42"/>
                  <a:gd name="T32" fmla="*/ 26 w 81"/>
                  <a:gd name="T33" fmla="*/ 36 h 42"/>
                  <a:gd name="T34" fmla="*/ 20 w 81"/>
                  <a:gd name="T35" fmla="*/ 34 h 42"/>
                  <a:gd name="T36" fmla="*/ 17 w 81"/>
                  <a:gd name="T37" fmla="*/ 31 h 42"/>
                  <a:gd name="T38" fmla="*/ 11 w 81"/>
                  <a:gd name="T39" fmla="*/ 27 h 42"/>
                  <a:gd name="T40" fmla="*/ 7 w 81"/>
                  <a:gd name="T41" fmla="*/ 23 h 42"/>
                  <a:gd name="T42" fmla="*/ 5 w 81"/>
                  <a:gd name="T43" fmla="*/ 17 h 42"/>
                  <a:gd name="T44" fmla="*/ 3 w 81"/>
                  <a:gd name="T45" fmla="*/ 12 h 42"/>
                  <a:gd name="T46" fmla="*/ 2 w 81"/>
                  <a:gd name="T47" fmla="*/ 12 h 42"/>
                  <a:gd name="T48" fmla="*/ 0 w 81"/>
                  <a:gd name="T49" fmla="*/ 12 h 42"/>
                  <a:gd name="T50" fmla="*/ 2 w 81"/>
                  <a:gd name="T51" fmla="*/ 17 h 42"/>
                  <a:gd name="T52" fmla="*/ 5 w 81"/>
                  <a:gd name="T53" fmla="*/ 25 h 42"/>
                  <a:gd name="T54" fmla="*/ 9 w 81"/>
                  <a:gd name="T55" fmla="*/ 29 h 42"/>
                  <a:gd name="T56" fmla="*/ 13 w 81"/>
                  <a:gd name="T57" fmla="*/ 34 h 42"/>
                  <a:gd name="T58" fmla="*/ 19 w 81"/>
                  <a:gd name="T59" fmla="*/ 38 h 42"/>
                  <a:gd name="T60" fmla="*/ 26 w 81"/>
                  <a:gd name="T61" fmla="*/ 40 h 42"/>
                  <a:gd name="T62" fmla="*/ 32 w 81"/>
                  <a:gd name="T63" fmla="*/ 42 h 42"/>
                  <a:gd name="T64" fmla="*/ 39 w 81"/>
                  <a:gd name="T65" fmla="*/ 42 h 42"/>
                  <a:gd name="T66" fmla="*/ 47 w 81"/>
                  <a:gd name="T67" fmla="*/ 42 h 42"/>
                  <a:gd name="T68" fmla="*/ 55 w 81"/>
                  <a:gd name="T69" fmla="*/ 38 h 42"/>
                  <a:gd name="T70" fmla="*/ 62 w 81"/>
                  <a:gd name="T71" fmla="*/ 34 h 42"/>
                  <a:gd name="T72" fmla="*/ 68 w 81"/>
                  <a:gd name="T73" fmla="*/ 31 h 42"/>
                  <a:gd name="T74" fmla="*/ 74 w 81"/>
                  <a:gd name="T75" fmla="*/ 25 h 42"/>
                  <a:gd name="T76" fmla="*/ 77 w 81"/>
                  <a:gd name="T77" fmla="*/ 17 h 42"/>
                  <a:gd name="T78" fmla="*/ 79 w 81"/>
                  <a:gd name="T79" fmla="*/ 10 h 42"/>
                  <a:gd name="T80" fmla="*/ 81 w 81"/>
                  <a:gd name="T81" fmla="*/ 0 h 4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1"/>
                  <a:gd name="T124" fmla="*/ 0 h 42"/>
                  <a:gd name="T125" fmla="*/ 81 w 81"/>
                  <a:gd name="T126" fmla="*/ 42 h 4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03" name="Freeform 352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>
                  <a:gd name="T0" fmla="*/ 77 w 77"/>
                  <a:gd name="T1" fmla="*/ 0 h 40"/>
                  <a:gd name="T2" fmla="*/ 77 w 77"/>
                  <a:gd name="T3" fmla="*/ 0 h 40"/>
                  <a:gd name="T4" fmla="*/ 77 w 77"/>
                  <a:gd name="T5" fmla="*/ 0 h 40"/>
                  <a:gd name="T6" fmla="*/ 75 w 77"/>
                  <a:gd name="T7" fmla="*/ 0 h 40"/>
                  <a:gd name="T8" fmla="*/ 73 w 77"/>
                  <a:gd name="T9" fmla="*/ 0 h 40"/>
                  <a:gd name="T10" fmla="*/ 73 w 77"/>
                  <a:gd name="T11" fmla="*/ 0 h 40"/>
                  <a:gd name="T12" fmla="*/ 73 w 77"/>
                  <a:gd name="T13" fmla="*/ 0 h 40"/>
                  <a:gd name="T14" fmla="*/ 72 w 77"/>
                  <a:gd name="T15" fmla="*/ 8 h 40"/>
                  <a:gd name="T16" fmla="*/ 70 w 77"/>
                  <a:gd name="T17" fmla="*/ 15 h 40"/>
                  <a:gd name="T18" fmla="*/ 68 w 77"/>
                  <a:gd name="T19" fmla="*/ 21 h 40"/>
                  <a:gd name="T20" fmla="*/ 62 w 77"/>
                  <a:gd name="T21" fmla="*/ 27 h 40"/>
                  <a:gd name="T22" fmla="*/ 56 w 77"/>
                  <a:gd name="T23" fmla="*/ 31 h 40"/>
                  <a:gd name="T24" fmla="*/ 51 w 77"/>
                  <a:gd name="T25" fmla="*/ 34 h 40"/>
                  <a:gd name="T26" fmla="*/ 45 w 77"/>
                  <a:gd name="T27" fmla="*/ 36 h 40"/>
                  <a:gd name="T28" fmla="*/ 37 w 77"/>
                  <a:gd name="T29" fmla="*/ 36 h 40"/>
                  <a:gd name="T30" fmla="*/ 32 w 77"/>
                  <a:gd name="T31" fmla="*/ 36 h 40"/>
                  <a:gd name="T32" fmla="*/ 26 w 77"/>
                  <a:gd name="T33" fmla="*/ 34 h 40"/>
                  <a:gd name="T34" fmla="*/ 20 w 77"/>
                  <a:gd name="T35" fmla="*/ 32 h 40"/>
                  <a:gd name="T36" fmla="*/ 15 w 77"/>
                  <a:gd name="T37" fmla="*/ 29 h 40"/>
                  <a:gd name="T38" fmla="*/ 7 w 77"/>
                  <a:gd name="T39" fmla="*/ 21 h 40"/>
                  <a:gd name="T40" fmla="*/ 3 w 77"/>
                  <a:gd name="T41" fmla="*/ 12 h 40"/>
                  <a:gd name="T42" fmla="*/ 1 w 77"/>
                  <a:gd name="T43" fmla="*/ 12 h 40"/>
                  <a:gd name="T44" fmla="*/ 0 w 77"/>
                  <a:gd name="T45" fmla="*/ 12 h 40"/>
                  <a:gd name="T46" fmla="*/ 1 w 77"/>
                  <a:gd name="T47" fmla="*/ 17 h 40"/>
                  <a:gd name="T48" fmla="*/ 3 w 77"/>
                  <a:gd name="T49" fmla="*/ 23 h 40"/>
                  <a:gd name="T50" fmla="*/ 9 w 77"/>
                  <a:gd name="T51" fmla="*/ 29 h 40"/>
                  <a:gd name="T52" fmla="*/ 13 w 77"/>
                  <a:gd name="T53" fmla="*/ 32 h 40"/>
                  <a:gd name="T54" fmla="*/ 18 w 77"/>
                  <a:gd name="T55" fmla="*/ 36 h 40"/>
                  <a:gd name="T56" fmla="*/ 24 w 77"/>
                  <a:gd name="T57" fmla="*/ 38 h 40"/>
                  <a:gd name="T58" fmla="*/ 30 w 77"/>
                  <a:gd name="T59" fmla="*/ 40 h 40"/>
                  <a:gd name="T60" fmla="*/ 37 w 77"/>
                  <a:gd name="T61" fmla="*/ 40 h 40"/>
                  <a:gd name="T62" fmla="*/ 45 w 77"/>
                  <a:gd name="T63" fmla="*/ 40 h 40"/>
                  <a:gd name="T64" fmla="*/ 53 w 77"/>
                  <a:gd name="T65" fmla="*/ 38 h 40"/>
                  <a:gd name="T66" fmla="*/ 60 w 77"/>
                  <a:gd name="T67" fmla="*/ 34 h 40"/>
                  <a:gd name="T68" fmla="*/ 66 w 77"/>
                  <a:gd name="T69" fmla="*/ 29 h 40"/>
                  <a:gd name="T70" fmla="*/ 70 w 77"/>
                  <a:gd name="T71" fmla="*/ 23 h 40"/>
                  <a:gd name="T72" fmla="*/ 73 w 77"/>
                  <a:gd name="T73" fmla="*/ 15 h 40"/>
                  <a:gd name="T74" fmla="*/ 75 w 77"/>
                  <a:gd name="T75" fmla="*/ 8 h 40"/>
                  <a:gd name="T76" fmla="*/ 77 w 77"/>
                  <a:gd name="T77" fmla="*/ 0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"/>
                  <a:gd name="T118" fmla="*/ 0 h 40"/>
                  <a:gd name="T119" fmla="*/ 77 w 77"/>
                  <a:gd name="T120" fmla="*/ 40 h 4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04" name="Freeform 353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>
                  <a:gd name="T0" fmla="*/ 74 w 74"/>
                  <a:gd name="T1" fmla="*/ 0 h 38"/>
                  <a:gd name="T2" fmla="*/ 74 w 74"/>
                  <a:gd name="T3" fmla="*/ 0 h 38"/>
                  <a:gd name="T4" fmla="*/ 74 w 74"/>
                  <a:gd name="T5" fmla="*/ 0 h 38"/>
                  <a:gd name="T6" fmla="*/ 72 w 74"/>
                  <a:gd name="T7" fmla="*/ 0 h 38"/>
                  <a:gd name="T8" fmla="*/ 71 w 74"/>
                  <a:gd name="T9" fmla="*/ 0 h 38"/>
                  <a:gd name="T10" fmla="*/ 71 w 74"/>
                  <a:gd name="T11" fmla="*/ 0 h 38"/>
                  <a:gd name="T12" fmla="*/ 71 w 74"/>
                  <a:gd name="T13" fmla="*/ 0 h 38"/>
                  <a:gd name="T14" fmla="*/ 69 w 74"/>
                  <a:gd name="T15" fmla="*/ 8 h 38"/>
                  <a:gd name="T16" fmla="*/ 67 w 74"/>
                  <a:gd name="T17" fmla="*/ 13 h 38"/>
                  <a:gd name="T18" fmla="*/ 65 w 74"/>
                  <a:gd name="T19" fmla="*/ 19 h 38"/>
                  <a:gd name="T20" fmla="*/ 59 w 74"/>
                  <a:gd name="T21" fmla="*/ 25 h 38"/>
                  <a:gd name="T22" fmla="*/ 55 w 74"/>
                  <a:gd name="T23" fmla="*/ 29 h 38"/>
                  <a:gd name="T24" fmla="*/ 50 w 74"/>
                  <a:gd name="T25" fmla="*/ 32 h 38"/>
                  <a:gd name="T26" fmla="*/ 42 w 74"/>
                  <a:gd name="T27" fmla="*/ 34 h 38"/>
                  <a:gd name="T28" fmla="*/ 36 w 74"/>
                  <a:gd name="T29" fmla="*/ 34 h 38"/>
                  <a:gd name="T30" fmla="*/ 25 w 74"/>
                  <a:gd name="T31" fmla="*/ 32 h 38"/>
                  <a:gd name="T32" fmla="*/ 16 w 74"/>
                  <a:gd name="T33" fmla="*/ 29 h 38"/>
                  <a:gd name="T34" fmla="*/ 8 w 74"/>
                  <a:gd name="T35" fmla="*/ 19 h 38"/>
                  <a:gd name="T36" fmla="*/ 4 w 74"/>
                  <a:gd name="T37" fmla="*/ 10 h 38"/>
                  <a:gd name="T38" fmla="*/ 2 w 74"/>
                  <a:gd name="T39" fmla="*/ 12 h 38"/>
                  <a:gd name="T40" fmla="*/ 0 w 74"/>
                  <a:gd name="T41" fmla="*/ 12 h 38"/>
                  <a:gd name="T42" fmla="*/ 2 w 74"/>
                  <a:gd name="T43" fmla="*/ 17 h 38"/>
                  <a:gd name="T44" fmla="*/ 4 w 74"/>
                  <a:gd name="T45" fmla="*/ 23 h 38"/>
                  <a:gd name="T46" fmla="*/ 8 w 74"/>
                  <a:gd name="T47" fmla="*/ 27 h 38"/>
                  <a:gd name="T48" fmla="*/ 14 w 74"/>
                  <a:gd name="T49" fmla="*/ 31 h 38"/>
                  <a:gd name="T50" fmla="*/ 17 w 74"/>
                  <a:gd name="T51" fmla="*/ 34 h 38"/>
                  <a:gd name="T52" fmla="*/ 23 w 74"/>
                  <a:gd name="T53" fmla="*/ 36 h 38"/>
                  <a:gd name="T54" fmla="*/ 29 w 74"/>
                  <a:gd name="T55" fmla="*/ 38 h 38"/>
                  <a:gd name="T56" fmla="*/ 36 w 74"/>
                  <a:gd name="T57" fmla="*/ 38 h 38"/>
                  <a:gd name="T58" fmla="*/ 44 w 74"/>
                  <a:gd name="T59" fmla="*/ 38 h 38"/>
                  <a:gd name="T60" fmla="*/ 52 w 74"/>
                  <a:gd name="T61" fmla="*/ 36 h 38"/>
                  <a:gd name="T62" fmla="*/ 57 w 74"/>
                  <a:gd name="T63" fmla="*/ 32 h 38"/>
                  <a:gd name="T64" fmla="*/ 63 w 74"/>
                  <a:gd name="T65" fmla="*/ 27 h 38"/>
                  <a:gd name="T66" fmla="*/ 67 w 74"/>
                  <a:gd name="T67" fmla="*/ 21 h 38"/>
                  <a:gd name="T68" fmla="*/ 71 w 74"/>
                  <a:gd name="T69" fmla="*/ 15 h 38"/>
                  <a:gd name="T70" fmla="*/ 72 w 74"/>
                  <a:gd name="T71" fmla="*/ 8 h 38"/>
                  <a:gd name="T72" fmla="*/ 74 w 74"/>
                  <a:gd name="T73" fmla="*/ 0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38"/>
                  <a:gd name="T113" fmla="*/ 74 w 74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05" name="Freeform 354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>
                  <a:gd name="T0" fmla="*/ 70 w 70"/>
                  <a:gd name="T1" fmla="*/ 0 h 36"/>
                  <a:gd name="T2" fmla="*/ 70 w 70"/>
                  <a:gd name="T3" fmla="*/ 0 h 36"/>
                  <a:gd name="T4" fmla="*/ 70 w 70"/>
                  <a:gd name="T5" fmla="*/ 0 h 36"/>
                  <a:gd name="T6" fmla="*/ 69 w 70"/>
                  <a:gd name="T7" fmla="*/ 0 h 36"/>
                  <a:gd name="T8" fmla="*/ 67 w 70"/>
                  <a:gd name="T9" fmla="*/ 0 h 36"/>
                  <a:gd name="T10" fmla="*/ 67 w 70"/>
                  <a:gd name="T11" fmla="*/ 0 h 36"/>
                  <a:gd name="T12" fmla="*/ 67 w 70"/>
                  <a:gd name="T13" fmla="*/ 0 h 36"/>
                  <a:gd name="T14" fmla="*/ 65 w 70"/>
                  <a:gd name="T15" fmla="*/ 8 h 36"/>
                  <a:gd name="T16" fmla="*/ 63 w 70"/>
                  <a:gd name="T17" fmla="*/ 13 h 36"/>
                  <a:gd name="T18" fmla="*/ 61 w 70"/>
                  <a:gd name="T19" fmla="*/ 19 h 36"/>
                  <a:gd name="T20" fmla="*/ 57 w 70"/>
                  <a:gd name="T21" fmla="*/ 23 h 36"/>
                  <a:gd name="T22" fmla="*/ 52 w 70"/>
                  <a:gd name="T23" fmla="*/ 27 h 36"/>
                  <a:gd name="T24" fmla="*/ 46 w 70"/>
                  <a:gd name="T25" fmla="*/ 31 h 36"/>
                  <a:gd name="T26" fmla="*/ 40 w 70"/>
                  <a:gd name="T27" fmla="*/ 32 h 36"/>
                  <a:gd name="T28" fmla="*/ 34 w 70"/>
                  <a:gd name="T29" fmla="*/ 32 h 36"/>
                  <a:gd name="T30" fmla="*/ 23 w 70"/>
                  <a:gd name="T31" fmla="*/ 31 h 36"/>
                  <a:gd name="T32" fmla="*/ 15 w 70"/>
                  <a:gd name="T33" fmla="*/ 27 h 36"/>
                  <a:gd name="T34" fmla="*/ 8 w 70"/>
                  <a:gd name="T35" fmla="*/ 19 h 36"/>
                  <a:gd name="T36" fmla="*/ 2 w 70"/>
                  <a:gd name="T37" fmla="*/ 10 h 36"/>
                  <a:gd name="T38" fmla="*/ 2 w 70"/>
                  <a:gd name="T39" fmla="*/ 10 h 36"/>
                  <a:gd name="T40" fmla="*/ 2 w 70"/>
                  <a:gd name="T41" fmla="*/ 10 h 36"/>
                  <a:gd name="T42" fmla="*/ 0 w 70"/>
                  <a:gd name="T43" fmla="*/ 10 h 36"/>
                  <a:gd name="T44" fmla="*/ 0 w 70"/>
                  <a:gd name="T45" fmla="*/ 12 h 36"/>
                  <a:gd name="T46" fmla="*/ 4 w 70"/>
                  <a:gd name="T47" fmla="*/ 21 h 36"/>
                  <a:gd name="T48" fmla="*/ 12 w 70"/>
                  <a:gd name="T49" fmla="*/ 29 h 36"/>
                  <a:gd name="T50" fmla="*/ 17 w 70"/>
                  <a:gd name="T51" fmla="*/ 32 h 36"/>
                  <a:gd name="T52" fmla="*/ 23 w 70"/>
                  <a:gd name="T53" fmla="*/ 34 h 36"/>
                  <a:gd name="T54" fmla="*/ 29 w 70"/>
                  <a:gd name="T55" fmla="*/ 36 h 36"/>
                  <a:gd name="T56" fmla="*/ 34 w 70"/>
                  <a:gd name="T57" fmla="*/ 36 h 36"/>
                  <a:gd name="T58" fmla="*/ 42 w 70"/>
                  <a:gd name="T59" fmla="*/ 36 h 36"/>
                  <a:gd name="T60" fmla="*/ 48 w 70"/>
                  <a:gd name="T61" fmla="*/ 34 h 36"/>
                  <a:gd name="T62" fmla="*/ 53 w 70"/>
                  <a:gd name="T63" fmla="*/ 31 h 36"/>
                  <a:gd name="T64" fmla="*/ 59 w 70"/>
                  <a:gd name="T65" fmla="*/ 27 h 36"/>
                  <a:gd name="T66" fmla="*/ 65 w 70"/>
                  <a:gd name="T67" fmla="*/ 21 h 36"/>
                  <a:gd name="T68" fmla="*/ 67 w 70"/>
                  <a:gd name="T69" fmla="*/ 15 h 36"/>
                  <a:gd name="T70" fmla="*/ 69 w 70"/>
                  <a:gd name="T71" fmla="*/ 8 h 36"/>
                  <a:gd name="T72" fmla="*/ 70 w 70"/>
                  <a:gd name="T73" fmla="*/ 0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0"/>
                  <a:gd name="T112" fmla="*/ 0 h 36"/>
                  <a:gd name="T113" fmla="*/ 70 w 70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06" name="Freeform 355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>
                  <a:gd name="T0" fmla="*/ 67 w 67"/>
                  <a:gd name="T1" fmla="*/ 0 h 34"/>
                  <a:gd name="T2" fmla="*/ 67 w 67"/>
                  <a:gd name="T3" fmla="*/ 0 h 34"/>
                  <a:gd name="T4" fmla="*/ 67 w 67"/>
                  <a:gd name="T5" fmla="*/ 0 h 34"/>
                  <a:gd name="T6" fmla="*/ 65 w 67"/>
                  <a:gd name="T7" fmla="*/ 0 h 34"/>
                  <a:gd name="T8" fmla="*/ 63 w 67"/>
                  <a:gd name="T9" fmla="*/ 0 h 34"/>
                  <a:gd name="T10" fmla="*/ 63 w 67"/>
                  <a:gd name="T11" fmla="*/ 0 h 34"/>
                  <a:gd name="T12" fmla="*/ 63 w 67"/>
                  <a:gd name="T13" fmla="*/ 0 h 34"/>
                  <a:gd name="T14" fmla="*/ 61 w 67"/>
                  <a:gd name="T15" fmla="*/ 6 h 34"/>
                  <a:gd name="T16" fmla="*/ 61 w 67"/>
                  <a:gd name="T17" fmla="*/ 12 h 34"/>
                  <a:gd name="T18" fmla="*/ 57 w 67"/>
                  <a:gd name="T19" fmla="*/ 17 h 34"/>
                  <a:gd name="T20" fmla="*/ 53 w 67"/>
                  <a:gd name="T21" fmla="*/ 23 h 34"/>
                  <a:gd name="T22" fmla="*/ 50 w 67"/>
                  <a:gd name="T23" fmla="*/ 25 h 34"/>
                  <a:gd name="T24" fmla="*/ 44 w 67"/>
                  <a:gd name="T25" fmla="*/ 29 h 34"/>
                  <a:gd name="T26" fmla="*/ 38 w 67"/>
                  <a:gd name="T27" fmla="*/ 31 h 34"/>
                  <a:gd name="T28" fmla="*/ 32 w 67"/>
                  <a:gd name="T29" fmla="*/ 31 h 34"/>
                  <a:gd name="T30" fmla="*/ 23 w 67"/>
                  <a:gd name="T31" fmla="*/ 29 h 34"/>
                  <a:gd name="T32" fmla="*/ 13 w 67"/>
                  <a:gd name="T33" fmla="*/ 25 h 34"/>
                  <a:gd name="T34" fmla="*/ 8 w 67"/>
                  <a:gd name="T35" fmla="*/ 17 h 34"/>
                  <a:gd name="T36" fmla="*/ 2 w 67"/>
                  <a:gd name="T37" fmla="*/ 10 h 34"/>
                  <a:gd name="T38" fmla="*/ 2 w 67"/>
                  <a:gd name="T39" fmla="*/ 10 h 34"/>
                  <a:gd name="T40" fmla="*/ 0 w 67"/>
                  <a:gd name="T41" fmla="*/ 10 h 34"/>
                  <a:gd name="T42" fmla="*/ 0 w 67"/>
                  <a:gd name="T43" fmla="*/ 10 h 34"/>
                  <a:gd name="T44" fmla="*/ 0 w 67"/>
                  <a:gd name="T45" fmla="*/ 10 h 34"/>
                  <a:gd name="T46" fmla="*/ 4 w 67"/>
                  <a:gd name="T47" fmla="*/ 19 h 34"/>
                  <a:gd name="T48" fmla="*/ 12 w 67"/>
                  <a:gd name="T49" fmla="*/ 29 h 34"/>
                  <a:gd name="T50" fmla="*/ 21 w 67"/>
                  <a:gd name="T51" fmla="*/ 32 h 34"/>
                  <a:gd name="T52" fmla="*/ 32 w 67"/>
                  <a:gd name="T53" fmla="*/ 34 h 34"/>
                  <a:gd name="T54" fmla="*/ 38 w 67"/>
                  <a:gd name="T55" fmla="*/ 34 h 34"/>
                  <a:gd name="T56" fmla="*/ 46 w 67"/>
                  <a:gd name="T57" fmla="*/ 32 h 34"/>
                  <a:gd name="T58" fmla="*/ 51 w 67"/>
                  <a:gd name="T59" fmla="*/ 29 h 34"/>
                  <a:gd name="T60" fmla="*/ 55 w 67"/>
                  <a:gd name="T61" fmla="*/ 25 h 34"/>
                  <a:gd name="T62" fmla="*/ 61 w 67"/>
                  <a:gd name="T63" fmla="*/ 19 h 34"/>
                  <a:gd name="T64" fmla="*/ 63 w 67"/>
                  <a:gd name="T65" fmla="*/ 13 h 34"/>
                  <a:gd name="T66" fmla="*/ 65 w 67"/>
                  <a:gd name="T67" fmla="*/ 8 h 34"/>
                  <a:gd name="T68" fmla="*/ 67 w 67"/>
                  <a:gd name="T69" fmla="*/ 0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7"/>
                  <a:gd name="T106" fmla="*/ 0 h 34"/>
                  <a:gd name="T107" fmla="*/ 67 w 67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07" name="Freeform 356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>
                  <a:gd name="T0" fmla="*/ 65 w 65"/>
                  <a:gd name="T1" fmla="*/ 0 h 32"/>
                  <a:gd name="T2" fmla="*/ 65 w 65"/>
                  <a:gd name="T3" fmla="*/ 0 h 32"/>
                  <a:gd name="T4" fmla="*/ 65 w 65"/>
                  <a:gd name="T5" fmla="*/ 0 h 32"/>
                  <a:gd name="T6" fmla="*/ 63 w 65"/>
                  <a:gd name="T7" fmla="*/ 0 h 32"/>
                  <a:gd name="T8" fmla="*/ 61 w 65"/>
                  <a:gd name="T9" fmla="*/ 0 h 32"/>
                  <a:gd name="T10" fmla="*/ 59 w 65"/>
                  <a:gd name="T11" fmla="*/ 6 h 32"/>
                  <a:gd name="T12" fmla="*/ 59 w 65"/>
                  <a:gd name="T13" fmla="*/ 12 h 32"/>
                  <a:gd name="T14" fmla="*/ 55 w 65"/>
                  <a:gd name="T15" fmla="*/ 17 h 32"/>
                  <a:gd name="T16" fmla="*/ 51 w 65"/>
                  <a:gd name="T17" fmla="*/ 21 h 32"/>
                  <a:gd name="T18" fmla="*/ 48 w 65"/>
                  <a:gd name="T19" fmla="*/ 25 h 32"/>
                  <a:gd name="T20" fmla="*/ 44 w 65"/>
                  <a:gd name="T21" fmla="*/ 27 h 32"/>
                  <a:gd name="T22" fmla="*/ 38 w 65"/>
                  <a:gd name="T23" fmla="*/ 29 h 32"/>
                  <a:gd name="T24" fmla="*/ 32 w 65"/>
                  <a:gd name="T25" fmla="*/ 29 h 32"/>
                  <a:gd name="T26" fmla="*/ 23 w 65"/>
                  <a:gd name="T27" fmla="*/ 27 h 32"/>
                  <a:gd name="T28" fmla="*/ 15 w 65"/>
                  <a:gd name="T29" fmla="*/ 23 h 32"/>
                  <a:gd name="T30" fmla="*/ 10 w 65"/>
                  <a:gd name="T31" fmla="*/ 17 h 32"/>
                  <a:gd name="T32" fmla="*/ 4 w 65"/>
                  <a:gd name="T33" fmla="*/ 10 h 32"/>
                  <a:gd name="T34" fmla="*/ 2 w 65"/>
                  <a:gd name="T35" fmla="*/ 10 h 32"/>
                  <a:gd name="T36" fmla="*/ 0 w 65"/>
                  <a:gd name="T37" fmla="*/ 10 h 32"/>
                  <a:gd name="T38" fmla="*/ 6 w 65"/>
                  <a:gd name="T39" fmla="*/ 19 h 32"/>
                  <a:gd name="T40" fmla="*/ 13 w 65"/>
                  <a:gd name="T41" fmla="*/ 27 h 32"/>
                  <a:gd name="T42" fmla="*/ 21 w 65"/>
                  <a:gd name="T43" fmla="*/ 31 h 32"/>
                  <a:gd name="T44" fmla="*/ 32 w 65"/>
                  <a:gd name="T45" fmla="*/ 32 h 32"/>
                  <a:gd name="T46" fmla="*/ 38 w 65"/>
                  <a:gd name="T47" fmla="*/ 32 h 32"/>
                  <a:gd name="T48" fmla="*/ 44 w 65"/>
                  <a:gd name="T49" fmla="*/ 31 h 32"/>
                  <a:gd name="T50" fmla="*/ 50 w 65"/>
                  <a:gd name="T51" fmla="*/ 27 h 32"/>
                  <a:gd name="T52" fmla="*/ 55 w 65"/>
                  <a:gd name="T53" fmla="*/ 23 h 32"/>
                  <a:gd name="T54" fmla="*/ 59 w 65"/>
                  <a:gd name="T55" fmla="*/ 19 h 32"/>
                  <a:gd name="T56" fmla="*/ 61 w 65"/>
                  <a:gd name="T57" fmla="*/ 13 h 32"/>
                  <a:gd name="T58" fmla="*/ 63 w 65"/>
                  <a:gd name="T59" fmla="*/ 8 h 32"/>
                  <a:gd name="T60" fmla="*/ 65 w 65"/>
                  <a:gd name="T61" fmla="*/ 0 h 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"/>
                  <a:gd name="T94" fmla="*/ 0 h 32"/>
                  <a:gd name="T95" fmla="*/ 65 w 65"/>
                  <a:gd name="T96" fmla="*/ 32 h 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08" name="Freeform 357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>
                  <a:gd name="T0" fmla="*/ 61 w 61"/>
                  <a:gd name="T1" fmla="*/ 0 h 31"/>
                  <a:gd name="T2" fmla="*/ 61 w 61"/>
                  <a:gd name="T3" fmla="*/ 0 h 31"/>
                  <a:gd name="T4" fmla="*/ 61 w 61"/>
                  <a:gd name="T5" fmla="*/ 0 h 31"/>
                  <a:gd name="T6" fmla="*/ 59 w 61"/>
                  <a:gd name="T7" fmla="*/ 0 h 31"/>
                  <a:gd name="T8" fmla="*/ 57 w 61"/>
                  <a:gd name="T9" fmla="*/ 0 h 31"/>
                  <a:gd name="T10" fmla="*/ 55 w 61"/>
                  <a:gd name="T11" fmla="*/ 6 h 31"/>
                  <a:gd name="T12" fmla="*/ 55 w 61"/>
                  <a:gd name="T13" fmla="*/ 12 h 31"/>
                  <a:gd name="T14" fmla="*/ 51 w 61"/>
                  <a:gd name="T15" fmla="*/ 15 h 31"/>
                  <a:gd name="T16" fmla="*/ 49 w 61"/>
                  <a:gd name="T17" fmla="*/ 19 h 31"/>
                  <a:gd name="T18" fmla="*/ 46 w 61"/>
                  <a:gd name="T19" fmla="*/ 23 h 31"/>
                  <a:gd name="T20" fmla="*/ 40 w 61"/>
                  <a:gd name="T21" fmla="*/ 25 h 31"/>
                  <a:gd name="T22" fmla="*/ 36 w 61"/>
                  <a:gd name="T23" fmla="*/ 27 h 31"/>
                  <a:gd name="T24" fmla="*/ 30 w 61"/>
                  <a:gd name="T25" fmla="*/ 27 h 31"/>
                  <a:gd name="T26" fmla="*/ 21 w 61"/>
                  <a:gd name="T27" fmla="*/ 25 h 31"/>
                  <a:gd name="T28" fmla="*/ 13 w 61"/>
                  <a:gd name="T29" fmla="*/ 21 h 31"/>
                  <a:gd name="T30" fmla="*/ 8 w 61"/>
                  <a:gd name="T31" fmla="*/ 15 h 31"/>
                  <a:gd name="T32" fmla="*/ 4 w 61"/>
                  <a:gd name="T33" fmla="*/ 8 h 31"/>
                  <a:gd name="T34" fmla="*/ 2 w 61"/>
                  <a:gd name="T35" fmla="*/ 10 h 31"/>
                  <a:gd name="T36" fmla="*/ 0 w 61"/>
                  <a:gd name="T37" fmla="*/ 10 h 31"/>
                  <a:gd name="T38" fmla="*/ 6 w 61"/>
                  <a:gd name="T39" fmla="*/ 17 h 31"/>
                  <a:gd name="T40" fmla="*/ 11 w 61"/>
                  <a:gd name="T41" fmla="*/ 25 h 31"/>
                  <a:gd name="T42" fmla="*/ 21 w 61"/>
                  <a:gd name="T43" fmla="*/ 29 h 31"/>
                  <a:gd name="T44" fmla="*/ 30 w 61"/>
                  <a:gd name="T45" fmla="*/ 31 h 31"/>
                  <a:gd name="T46" fmla="*/ 36 w 61"/>
                  <a:gd name="T47" fmla="*/ 31 h 31"/>
                  <a:gd name="T48" fmla="*/ 42 w 61"/>
                  <a:gd name="T49" fmla="*/ 29 h 31"/>
                  <a:gd name="T50" fmla="*/ 48 w 61"/>
                  <a:gd name="T51" fmla="*/ 25 h 31"/>
                  <a:gd name="T52" fmla="*/ 51 w 61"/>
                  <a:gd name="T53" fmla="*/ 23 h 31"/>
                  <a:gd name="T54" fmla="*/ 55 w 61"/>
                  <a:gd name="T55" fmla="*/ 17 h 31"/>
                  <a:gd name="T56" fmla="*/ 57 w 61"/>
                  <a:gd name="T57" fmla="*/ 12 h 31"/>
                  <a:gd name="T58" fmla="*/ 59 w 61"/>
                  <a:gd name="T59" fmla="*/ 6 h 31"/>
                  <a:gd name="T60" fmla="*/ 61 w 61"/>
                  <a:gd name="T61" fmla="*/ 0 h 3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1"/>
                  <a:gd name="T94" fmla="*/ 0 h 31"/>
                  <a:gd name="T95" fmla="*/ 61 w 61"/>
                  <a:gd name="T96" fmla="*/ 31 h 3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09" name="Freeform 358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>
                  <a:gd name="T0" fmla="*/ 0 w 57"/>
                  <a:gd name="T1" fmla="*/ 10 h 29"/>
                  <a:gd name="T2" fmla="*/ 6 w 57"/>
                  <a:gd name="T3" fmla="*/ 17 h 29"/>
                  <a:gd name="T4" fmla="*/ 11 w 57"/>
                  <a:gd name="T5" fmla="*/ 23 h 29"/>
                  <a:gd name="T6" fmla="*/ 19 w 57"/>
                  <a:gd name="T7" fmla="*/ 27 h 29"/>
                  <a:gd name="T8" fmla="*/ 28 w 57"/>
                  <a:gd name="T9" fmla="*/ 29 h 29"/>
                  <a:gd name="T10" fmla="*/ 34 w 57"/>
                  <a:gd name="T11" fmla="*/ 29 h 29"/>
                  <a:gd name="T12" fmla="*/ 40 w 57"/>
                  <a:gd name="T13" fmla="*/ 27 h 29"/>
                  <a:gd name="T14" fmla="*/ 44 w 57"/>
                  <a:gd name="T15" fmla="*/ 25 h 29"/>
                  <a:gd name="T16" fmla="*/ 47 w 57"/>
                  <a:gd name="T17" fmla="*/ 21 h 29"/>
                  <a:gd name="T18" fmla="*/ 51 w 57"/>
                  <a:gd name="T19" fmla="*/ 17 h 29"/>
                  <a:gd name="T20" fmla="*/ 55 w 57"/>
                  <a:gd name="T21" fmla="*/ 12 h 29"/>
                  <a:gd name="T22" fmla="*/ 55 w 57"/>
                  <a:gd name="T23" fmla="*/ 6 h 29"/>
                  <a:gd name="T24" fmla="*/ 57 w 57"/>
                  <a:gd name="T25" fmla="*/ 0 h 29"/>
                  <a:gd name="T26" fmla="*/ 55 w 57"/>
                  <a:gd name="T27" fmla="*/ 0 h 29"/>
                  <a:gd name="T28" fmla="*/ 53 w 57"/>
                  <a:gd name="T29" fmla="*/ 0 h 29"/>
                  <a:gd name="T30" fmla="*/ 51 w 57"/>
                  <a:gd name="T31" fmla="*/ 10 h 29"/>
                  <a:gd name="T32" fmla="*/ 46 w 57"/>
                  <a:gd name="T33" fmla="*/ 17 h 29"/>
                  <a:gd name="T34" fmla="*/ 38 w 57"/>
                  <a:gd name="T35" fmla="*/ 23 h 29"/>
                  <a:gd name="T36" fmla="*/ 28 w 57"/>
                  <a:gd name="T37" fmla="*/ 25 h 29"/>
                  <a:gd name="T38" fmla="*/ 21 w 57"/>
                  <a:gd name="T39" fmla="*/ 25 h 29"/>
                  <a:gd name="T40" fmla="*/ 13 w 57"/>
                  <a:gd name="T41" fmla="*/ 21 h 29"/>
                  <a:gd name="T42" fmla="*/ 8 w 57"/>
                  <a:gd name="T43" fmla="*/ 15 h 29"/>
                  <a:gd name="T44" fmla="*/ 4 w 57"/>
                  <a:gd name="T45" fmla="*/ 8 h 29"/>
                  <a:gd name="T46" fmla="*/ 2 w 57"/>
                  <a:gd name="T47" fmla="*/ 8 h 29"/>
                  <a:gd name="T48" fmla="*/ 0 w 57"/>
                  <a:gd name="T49" fmla="*/ 10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"/>
                  <a:gd name="T76" fmla="*/ 0 h 29"/>
                  <a:gd name="T77" fmla="*/ 57 w 57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10" name="Freeform 359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>
                  <a:gd name="T0" fmla="*/ 0 w 53"/>
                  <a:gd name="T1" fmla="*/ 8 h 27"/>
                  <a:gd name="T2" fmla="*/ 4 w 53"/>
                  <a:gd name="T3" fmla="*/ 15 h 27"/>
                  <a:gd name="T4" fmla="*/ 9 w 53"/>
                  <a:gd name="T5" fmla="*/ 21 h 27"/>
                  <a:gd name="T6" fmla="*/ 17 w 53"/>
                  <a:gd name="T7" fmla="*/ 25 h 27"/>
                  <a:gd name="T8" fmla="*/ 26 w 53"/>
                  <a:gd name="T9" fmla="*/ 27 h 27"/>
                  <a:gd name="T10" fmla="*/ 32 w 53"/>
                  <a:gd name="T11" fmla="*/ 27 h 27"/>
                  <a:gd name="T12" fmla="*/ 36 w 53"/>
                  <a:gd name="T13" fmla="*/ 25 h 27"/>
                  <a:gd name="T14" fmla="*/ 42 w 53"/>
                  <a:gd name="T15" fmla="*/ 23 h 27"/>
                  <a:gd name="T16" fmla="*/ 45 w 53"/>
                  <a:gd name="T17" fmla="*/ 19 h 27"/>
                  <a:gd name="T18" fmla="*/ 47 w 53"/>
                  <a:gd name="T19" fmla="*/ 15 h 27"/>
                  <a:gd name="T20" fmla="*/ 51 w 53"/>
                  <a:gd name="T21" fmla="*/ 12 h 27"/>
                  <a:gd name="T22" fmla="*/ 51 w 53"/>
                  <a:gd name="T23" fmla="*/ 6 h 27"/>
                  <a:gd name="T24" fmla="*/ 53 w 53"/>
                  <a:gd name="T25" fmla="*/ 0 h 27"/>
                  <a:gd name="T26" fmla="*/ 51 w 53"/>
                  <a:gd name="T27" fmla="*/ 0 h 27"/>
                  <a:gd name="T28" fmla="*/ 49 w 53"/>
                  <a:gd name="T29" fmla="*/ 2 h 27"/>
                  <a:gd name="T30" fmla="*/ 47 w 53"/>
                  <a:gd name="T31" fmla="*/ 10 h 27"/>
                  <a:gd name="T32" fmla="*/ 42 w 53"/>
                  <a:gd name="T33" fmla="*/ 17 h 27"/>
                  <a:gd name="T34" fmla="*/ 34 w 53"/>
                  <a:gd name="T35" fmla="*/ 21 h 27"/>
                  <a:gd name="T36" fmla="*/ 26 w 53"/>
                  <a:gd name="T37" fmla="*/ 23 h 27"/>
                  <a:gd name="T38" fmla="*/ 19 w 53"/>
                  <a:gd name="T39" fmla="*/ 23 h 27"/>
                  <a:gd name="T40" fmla="*/ 13 w 53"/>
                  <a:gd name="T41" fmla="*/ 19 h 27"/>
                  <a:gd name="T42" fmla="*/ 7 w 53"/>
                  <a:gd name="T43" fmla="*/ 13 h 27"/>
                  <a:gd name="T44" fmla="*/ 4 w 53"/>
                  <a:gd name="T45" fmla="*/ 8 h 27"/>
                  <a:gd name="T46" fmla="*/ 2 w 53"/>
                  <a:gd name="T47" fmla="*/ 8 h 27"/>
                  <a:gd name="T48" fmla="*/ 0 w 53"/>
                  <a:gd name="T49" fmla="*/ 8 h 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"/>
                  <a:gd name="T76" fmla="*/ 0 h 27"/>
                  <a:gd name="T77" fmla="*/ 53 w 53"/>
                  <a:gd name="T78" fmla="*/ 27 h 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11" name="Freeform 360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>
                  <a:gd name="T0" fmla="*/ 0 w 49"/>
                  <a:gd name="T1" fmla="*/ 8 h 25"/>
                  <a:gd name="T2" fmla="*/ 4 w 49"/>
                  <a:gd name="T3" fmla="*/ 15 h 25"/>
                  <a:gd name="T4" fmla="*/ 9 w 49"/>
                  <a:gd name="T5" fmla="*/ 21 h 25"/>
                  <a:gd name="T6" fmla="*/ 17 w 49"/>
                  <a:gd name="T7" fmla="*/ 25 h 25"/>
                  <a:gd name="T8" fmla="*/ 24 w 49"/>
                  <a:gd name="T9" fmla="*/ 25 h 25"/>
                  <a:gd name="T10" fmla="*/ 34 w 49"/>
                  <a:gd name="T11" fmla="*/ 23 h 25"/>
                  <a:gd name="T12" fmla="*/ 42 w 49"/>
                  <a:gd name="T13" fmla="*/ 17 h 25"/>
                  <a:gd name="T14" fmla="*/ 47 w 49"/>
                  <a:gd name="T15" fmla="*/ 10 h 25"/>
                  <a:gd name="T16" fmla="*/ 49 w 49"/>
                  <a:gd name="T17" fmla="*/ 0 h 25"/>
                  <a:gd name="T18" fmla="*/ 47 w 49"/>
                  <a:gd name="T19" fmla="*/ 2 h 25"/>
                  <a:gd name="T20" fmla="*/ 45 w 49"/>
                  <a:gd name="T21" fmla="*/ 2 h 25"/>
                  <a:gd name="T22" fmla="*/ 43 w 49"/>
                  <a:gd name="T23" fmla="*/ 10 h 25"/>
                  <a:gd name="T24" fmla="*/ 38 w 49"/>
                  <a:gd name="T25" fmla="*/ 15 h 25"/>
                  <a:gd name="T26" fmla="*/ 32 w 49"/>
                  <a:gd name="T27" fmla="*/ 19 h 25"/>
                  <a:gd name="T28" fmla="*/ 24 w 49"/>
                  <a:gd name="T29" fmla="*/ 21 h 25"/>
                  <a:gd name="T30" fmla="*/ 17 w 49"/>
                  <a:gd name="T31" fmla="*/ 21 h 25"/>
                  <a:gd name="T32" fmla="*/ 11 w 49"/>
                  <a:gd name="T33" fmla="*/ 17 h 25"/>
                  <a:gd name="T34" fmla="*/ 7 w 49"/>
                  <a:gd name="T35" fmla="*/ 13 h 25"/>
                  <a:gd name="T36" fmla="*/ 4 w 49"/>
                  <a:gd name="T37" fmla="*/ 8 h 25"/>
                  <a:gd name="T38" fmla="*/ 2 w 49"/>
                  <a:gd name="T39" fmla="*/ 8 h 25"/>
                  <a:gd name="T40" fmla="*/ 0 w 49"/>
                  <a:gd name="T41" fmla="*/ 8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5"/>
                  <a:gd name="T65" fmla="*/ 49 w 49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12" name="Freeform 361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>
                  <a:gd name="T0" fmla="*/ 0 w 45"/>
                  <a:gd name="T1" fmla="*/ 6 h 21"/>
                  <a:gd name="T2" fmla="*/ 3 w 45"/>
                  <a:gd name="T3" fmla="*/ 11 h 21"/>
                  <a:gd name="T4" fmla="*/ 9 w 45"/>
                  <a:gd name="T5" fmla="*/ 17 h 21"/>
                  <a:gd name="T6" fmla="*/ 15 w 45"/>
                  <a:gd name="T7" fmla="*/ 21 h 21"/>
                  <a:gd name="T8" fmla="*/ 22 w 45"/>
                  <a:gd name="T9" fmla="*/ 21 h 21"/>
                  <a:gd name="T10" fmla="*/ 30 w 45"/>
                  <a:gd name="T11" fmla="*/ 19 h 21"/>
                  <a:gd name="T12" fmla="*/ 38 w 45"/>
                  <a:gd name="T13" fmla="*/ 15 h 21"/>
                  <a:gd name="T14" fmla="*/ 43 w 45"/>
                  <a:gd name="T15" fmla="*/ 8 h 21"/>
                  <a:gd name="T16" fmla="*/ 45 w 45"/>
                  <a:gd name="T17" fmla="*/ 0 h 21"/>
                  <a:gd name="T18" fmla="*/ 43 w 45"/>
                  <a:gd name="T19" fmla="*/ 0 h 21"/>
                  <a:gd name="T20" fmla="*/ 41 w 45"/>
                  <a:gd name="T21" fmla="*/ 0 h 21"/>
                  <a:gd name="T22" fmla="*/ 40 w 45"/>
                  <a:gd name="T23" fmla="*/ 8 h 21"/>
                  <a:gd name="T24" fmla="*/ 36 w 45"/>
                  <a:gd name="T25" fmla="*/ 11 h 21"/>
                  <a:gd name="T26" fmla="*/ 30 w 45"/>
                  <a:gd name="T27" fmla="*/ 15 h 21"/>
                  <a:gd name="T28" fmla="*/ 22 w 45"/>
                  <a:gd name="T29" fmla="*/ 17 h 21"/>
                  <a:gd name="T30" fmla="*/ 17 w 45"/>
                  <a:gd name="T31" fmla="*/ 17 h 21"/>
                  <a:gd name="T32" fmla="*/ 11 w 45"/>
                  <a:gd name="T33" fmla="*/ 13 h 21"/>
                  <a:gd name="T34" fmla="*/ 7 w 45"/>
                  <a:gd name="T35" fmla="*/ 10 h 21"/>
                  <a:gd name="T36" fmla="*/ 3 w 45"/>
                  <a:gd name="T37" fmla="*/ 6 h 21"/>
                  <a:gd name="T38" fmla="*/ 2 w 45"/>
                  <a:gd name="T39" fmla="*/ 6 h 21"/>
                  <a:gd name="T40" fmla="*/ 0 w 45"/>
                  <a:gd name="T41" fmla="*/ 6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21"/>
                  <a:gd name="T65" fmla="*/ 45 w 45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13" name="Freeform 362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>
                  <a:gd name="T0" fmla="*/ 0 w 41"/>
                  <a:gd name="T1" fmla="*/ 6 h 19"/>
                  <a:gd name="T2" fmla="*/ 3 w 41"/>
                  <a:gd name="T3" fmla="*/ 11 h 19"/>
                  <a:gd name="T4" fmla="*/ 7 w 41"/>
                  <a:gd name="T5" fmla="*/ 15 h 19"/>
                  <a:gd name="T6" fmla="*/ 13 w 41"/>
                  <a:gd name="T7" fmla="*/ 19 h 19"/>
                  <a:gd name="T8" fmla="*/ 20 w 41"/>
                  <a:gd name="T9" fmla="*/ 19 h 19"/>
                  <a:gd name="T10" fmla="*/ 28 w 41"/>
                  <a:gd name="T11" fmla="*/ 17 h 19"/>
                  <a:gd name="T12" fmla="*/ 34 w 41"/>
                  <a:gd name="T13" fmla="*/ 13 h 19"/>
                  <a:gd name="T14" fmla="*/ 39 w 41"/>
                  <a:gd name="T15" fmla="*/ 8 h 19"/>
                  <a:gd name="T16" fmla="*/ 41 w 41"/>
                  <a:gd name="T17" fmla="*/ 0 h 19"/>
                  <a:gd name="T18" fmla="*/ 39 w 41"/>
                  <a:gd name="T19" fmla="*/ 0 h 19"/>
                  <a:gd name="T20" fmla="*/ 38 w 41"/>
                  <a:gd name="T21" fmla="*/ 0 h 19"/>
                  <a:gd name="T22" fmla="*/ 36 w 41"/>
                  <a:gd name="T23" fmla="*/ 6 h 19"/>
                  <a:gd name="T24" fmla="*/ 32 w 41"/>
                  <a:gd name="T25" fmla="*/ 11 h 19"/>
                  <a:gd name="T26" fmla="*/ 26 w 41"/>
                  <a:gd name="T27" fmla="*/ 15 h 19"/>
                  <a:gd name="T28" fmla="*/ 20 w 41"/>
                  <a:gd name="T29" fmla="*/ 15 h 19"/>
                  <a:gd name="T30" fmla="*/ 15 w 41"/>
                  <a:gd name="T31" fmla="*/ 15 h 19"/>
                  <a:gd name="T32" fmla="*/ 11 w 41"/>
                  <a:gd name="T33" fmla="*/ 13 h 19"/>
                  <a:gd name="T34" fmla="*/ 7 w 41"/>
                  <a:gd name="T35" fmla="*/ 10 h 19"/>
                  <a:gd name="T36" fmla="*/ 3 w 41"/>
                  <a:gd name="T37" fmla="*/ 4 h 19"/>
                  <a:gd name="T38" fmla="*/ 1 w 41"/>
                  <a:gd name="T39" fmla="*/ 6 h 19"/>
                  <a:gd name="T40" fmla="*/ 0 w 41"/>
                  <a:gd name="T41" fmla="*/ 6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19"/>
                  <a:gd name="T65" fmla="*/ 41 w 41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14" name="Freeform 363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>
                  <a:gd name="T0" fmla="*/ 0 w 38"/>
                  <a:gd name="T1" fmla="*/ 6 h 17"/>
                  <a:gd name="T2" fmla="*/ 4 w 38"/>
                  <a:gd name="T3" fmla="*/ 10 h 17"/>
                  <a:gd name="T4" fmla="*/ 8 w 38"/>
                  <a:gd name="T5" fmla="*/ 13 h 17"/>
                  <a:gd name="T6" fmla="*/ 14 w 38"/>
                  <a:gd name="T7" fmla="*/ 17 h 17"/>
                  <a:gd name="T8" fmla="*/ 19 w 38"/>
                  <a:gd name="T9" fmla="*/ 17 h 17"/>
                  <a:gd name="T10" fmla="*/ 27 w 38"/>
                  <a:gd name="T11" fmla="*/ 15 h 17"/>
                  <a:gd name="T12" fmla="*/ 33 w 38"/>
                  <a:gd name="T13" fmla="*/ 11 h 17"/>
                  <a:gd name="T14" fmla="*/ 37 w 38"/>
                  <a:gd name="T15" fmla="*/ 8 h 17"/>
                  <a:gd name="T16" fmla="*/ 38 w 38"/>
                  <a:gd name="T17" fmla="*/ 0 h 17"/>
                  <a:gd name="T18" fmla="*/ 37 w 38"/>
                  <a:gd name="T19" fmla="*/ 0 h 17"/>
                  <a:gd name="T20" fmla="*/ 35 w 38"/>
                  <a:gd name="T21" fmla="*/ 0 h 17"/>
                  <a:gd name="T22" fmla="*/ 33 w 38"/>
                  <a:gd name="T23" fmla="*/ 6 h 17"/>
                  <a:gd name="T24" fmla="*/ 29 w 38"/>
                  <a:gd name="T25" fmla="*/ 10 h 17"/>
                  <a:gd name="T26" fmla="*/ 25 w 38"/>
                  <a:gd name="T27" fmla="*/ 13 h 17"/>
                  <a:gd name="T28" fmla="*/ 19 w 38"/>
                  <a:gd name="T29" fmla="*/ 13 h 17"/>
                  <a:gd name="T30" fmla="*/ 14 w 38"/>
                  <a:gd name="T31" fmla="*/ 13 h 17"/>
                  <a:gd name="T32" fmla="*/ 10 w 38"/>
                  <a:gd name="T33" fmla="*/ 11 h 17"/>
                  <a:gd name="T34" fmla="*/ 8 w 38"/>
                  <a:gd name="T35" fmla="*/ 8 h 17"/>
                  <a:gd name="T36" fmla="*/ 4 w 38"/>
                  <a:gd name="T37" fmla="*/ 4 h 17"/>
                  <a:gd name="T38" fmla="*/ 2 w 38"/>
                  <a:gd name="T39" fmla="*/ 4 h 17"/>
                  <a:gd name="T40" fmla="*/ 0 w 38"/>
                  <a:gd name="T41" fmla="*/ 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17"/>
                  <a:gd name="T65" fmla="*/ 38 w 38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15" name="Freeform 364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>
                  <a:gd name="T0" fmla="*/ 0 w 35"/>
                  <a:gd name="T1" fmla="*/ 4 h 15"/>
                  <a:gd name="T2" fmla="*/ 4 w 35"/>
                  <a:gd name="T3" fmla="*/ 10 h 15"/>
                  <a:gd name="T4" fmla="*/ 8 w 35"/>
                  <a:gd name="T5" fmla="*/ 13 h 15"/>
                  <a:gd name="T6" fmla="*/ 12 w 35"/>
                  <a:gd name="T7" fmla="*/ 15 h 15"/>
                  <a:gd name="T8" fmla="*/ 17 w 35"/>
                  <a:gd name="T9" fmla="*/ 15 h 15"/>
                  <a:gd name="T10" fmla="*/ 23 w 35"/>
                  <a:gd name="T11" fmla="*/ 15 h 15"/>
                  <a:gd name="T12" fmla="*/ 29 w 35"/>
                  <a:gd name="T13" fmla="*/ 11 h 15"/>
                  <a:gd name="T14" fmla="*/ 33 w 35"/>
                  <a:gd name="T15" fmla="*/ 6 h 15"/>
                  <a:gd name="T16" fmla="*/ 35 w 35"/>
                  <a:gd name="T17" fmla="*/ 0 h 15"/>
                  <a:gd name="T18" fmla="*/ 33 w 35"/>
                  <a:gd name="T19" fmla="*/ 0 h 15"/>
                  <a:gd name="T20" fmla="*/ 31 w 35"/>
                  <a:gd name="T21" fmla="*/ 0 h 15"/>
                  <a:gd name="T22" fmla="*/ 29 w 35"/>
                  <a:gd name="T23" fmla="*/ 6 h 15"/>
                  <a:gd name="T24" fmla="*/ 25 w 35"/>
                  <a:gd name="T25" fmla="*/ 8 h 15"/>
                  <a:gd name="T26" fmla="*/ 21 w 35"/>
                  <a:gd name="T27" fmla="*/ 11 h 15"/>
                  <a:gd name="T28" fmla="*/ 17 w 35"/>
                  <a:gd name="T29" fmla="*/ 11 h 15"/>
                  <a:gd name="T30" fmla="*/ 14 w 35"/>
                  <a:gd name="T31" fmla="*/ 11 h 15"/>
                  <a:gd name="T32" fmla="*/ 10 w 35"/>
                  <a:gd name="T33" fmla="*/ 10 h 15"/>
                  <a:gd name="T34" fmla="*/ 6 w 35"/>
                  <a:gd name="T35" fmla="*/ 8 h 15"/>
                  <a:gd name="T36" fmla="*/ 4 w 35"/>
                  <a:gd name="T37" fmla="*/ 4 h 15"/>
                  <a:gd name="T38" fmla="*/ 2 w 35"/>
                  <a:gd name="T39" fmla="*/ 4 h 15"/>
                  <a:gd name="T40" fmla="*/ 0 w 35"/>
                  <a:gd name="T41" fmla="*/ 4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15"/>
                  <a:gd name="T65" fmla="*/ 35 w 35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16" name="Freeform 365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>
                  <a:gd name="T0" fmla="*/ 0 w 31"/>
                  <a:gd name="T1" fmla="*/ 4 h 13"/>
                  <a:gd name="T2" fmla="*/ 4 w 31"/>
                  <a:gd name="T3" fmla="*/ 8 h 13"/>
                  <a:gd name="T4" fmla="*/ 6 w 31"/>
                  <a:gd name="T5" fmla="*/ 11 h 13"/>
                  <a:gd name="T6" fmla="*/ 10 w 31"/>
                  <a:gd name="T7" fmla="*/ 13 h 13"/>
                  <a:gd name="T8" fmla="*/ 15 w 31"/>
                  <a:gd name="T9" fmla="*/ 13 h 13"/>
                  <a:gd name="T10" fmla="*/ 21 w 31"/>
                  <a:gd name="T11" fmla="*/ 13 h 13"/>
                  <a:gd name="T12" fmla="*/ 25 w 31"/>
                  <a:gd name="T13" fmla="*/ 10 h 13"/>
                  <a:gd name="T14" fmla="*/ 29 w 31"/>
                  <a:gd name="T15" fmla="*/ 6 h 13"/>
                  <a:gd name="T16" fmla="*/ 31 w 31"/>
                  <a:gd name="T17" fmla="*/ 0 h 13"/>
                  <a:gd name="T18" fmla="*/ 29 w 31"/>
                  <a:gd name="T19" fmla="*/ 0 h 13"/>
                  <a:gd name="T20" fmla="*/ 27 w 31"/>
                  <a:gd name="T21" fmla="*/ 0 h 13"/>
                  <a:gd name="T22" fmla="*/ 25 w 31"/>
                  <a:gd name="T23" fmla="*/ 4 h 13"/>
                  <a:gd name="T24" fmla="*/ 23 w 31"/>
                  <a:gd name="T25" fmla="*/ 8 h 13"/>
                  <a:gd name="T26" fmla="*/ 19 w 31"/>
                  <a:gd name="T27" fmla="*/ 10 h 13"/>
                  <a:gd name="T28" fmla="*/ 15 w 31"/>
                  <a:gd name="T29" fmla="*/ 10 h 13"/>
                  <a:gd name="T30" fmla="*/ 10 w 31"/>
                  <a:gd name="T31" fmla="*/ 8 h 13"/>
                  <a:gd name="T32" fmla="*/ 4 w 31"/>
                  <a:gd name="T33" fmla="*/ 4 h 13"/>
                  <a:gd name="T34" fmla="*/ 2 w 31"/>
                  <a:gd name="T35" fmla="*/ 4 h 13"/>
                  <a:gd name="T36" fmla="*/ 0 w 31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13"/>
                  <a:gd name="T59" fmla="*/ 31 w 31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17" name="Freeform 366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>
                  <a:gd name="T0" fmla="*/ 0 w 27"/>
                  <a:gd name="T1" fmla="*/ 4 h 11"/>
                  <a:gd name="T2" fmla="*/ 2 w 27"/>
                  <a:gd name="T3" fmla="*/ 8 h 11"/>
                  <a:gd name="T4" fmla="*/ 6 w 27"/>
                  <a:gd name="T5" fmla="*/ 10 h 11"/>
                  <a:gd name="T6" fmla="*/ 10 w 27"/>
                  <a:gd name="T7" fmla="*/ 11 h 11"/>
                  <a:gd name="T8" fmla="*/ 13 w 27"/>
                  <a:gd name="T9" fmla="*/ 11 h 11"/>
                  <a:gd name="T10" fmla="*/ 17 w 27"/>
                  <a:gd name="T11" fmla="*/ 11 h 11"/>
                  <a:gd name="T12" fmla="*/ 21 w 27"/>
                  <a:gd name="T13" fmla="*/ 8 h 11"/>
                  <a:gd name="T14" fmla="*/ 25 w 27"/>
                  <a:gd name="T15" fmla="*/ 6 h 11"/>
                  <a:gd name="T16" fmla="*/ 27 w 27"/>
                  <a:gd name="T17" fmla="*/ 0 h 11"/>
                  <a:gd name="T18" fmla="*/ 25 w 27"/>
                  <a:gd name="T19" fmla="*/ 0 h 11"/>
                  <a:gd name="T20" fmla="*/ 23 w 27"/>
                  <a:gd name="T21" fmla="*/ 0 h 11"/>
                  <a:gd name="T22" fmla="*/ 21 w 27"/>
                  <a:gd name="T23" fmla="*/ 4 h 11"/>
                  <a:gd name="T24" fmla="*/ 19 w 27"/>
                  <a:gd name="T25" fmla="*/ 6 h 11"/>
                  <a:gd name="T26" fmla="*/ 15 w 27"/>
                  <a:gd name="T27" fmla="*/ 8 h 11"/>
                  <a:gd name="T28" fmla="*/ 13 w 27"/>
                  <a:gd name="T29" fmla="*/ 8 h 11"/>
                  <a:gd name="T30" fmla="*/ 8 w 27"/>
                  <a:gd name="T31" fmla="*/ 8 h 11"/>
                  <a:gd name="T32" fmla="*/ 4 w 27"/>
                  <a:gd name="T33" fmla="*/ 4 h 11"/>
                  <a:gd name="T34" fmla="*/ 2 w 27"/>
                  <a:gd name="T35" fmla="*/ 4 h 11"/>
                  <a:gd name="T36" fmla="*/ 0 w 27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11"/>
                  <a:gd name="T59" fmla="*/ 27 w 27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18" name="Freeform 367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>
                  <a:gd name="T0" fmla="*/ 0 w 23"/>
                  <a:gd name="T1" fmla="*/ 4 h 10"/>
                  <a:gd name="T2" fmla="*/ 6 w 23"/>
                  <a:gd name="T3" fmla="*/ 8 h 10"/>
                  <a:gd name="T4" fmla="*/ 11 w 23"/>
                  <a:gd name="T5" fmla="*/ 10 h 10"/>
                  <a:gd name="T6" fmla="*/ 15 w 23"/>
                  <a:gd name="T7" fmla="*/ 10 h 10"/>
                  <a:gd name="T8" fmla="*/ 19 w 23"/>
                  <a:gd name="T9" fmla="*/ 8 h 10"/>
                  <a:gd name="T10" fmla="*/ 21 w 23"/>
                  <a:gd name="T11" fmla="*/ 4 h 10"/>
                  <a:gd name="T12" fmla="*/ 23 w 23"/>
                  <a:gd name="T13" fmla="*/ 0 h 10"/>
                  <a:gd name="T14" fmla="*/ 21 w 23"/>
                  <a:gd name="T15" fmla="*/ 0 h 10"/>
                  <a:gd name="T16" fmla="*/ 19 w 23"/>
                  <a:gd name="T17" fmla="*/ 2 h 10"/>
                  <a:gd name="T18" fmla="*/ 15 w 23"/>
                  <a:gd name="T19" fmla="*/ 4 h 10"/>
                  <a:gd name="T20" fmla="*/ 11 w 23"/>
                  <a:gd name="T21" fmla="*/ 6 h 10"/>
                  <a:gd name="T22" fmla="*/ 8 w 23"/>
                  <a:gd name="T23" fmla="*/ 6 h 10"/>
                  <a:gd name="T24" fmla="*/ 6 w 23"/>
                  <a:gd name="T25" fmla="*/ 4 h 10"/>
                  <a:gd name="T26" fmla="*/ 2 w 23"/>
                  <a:gd name="T27" fmla="*/ 4 h 10"/>
                  <a:gd name="T28" fmla="*/ 0 w 23"/>
                  <a:gd name="T29" fmla="*/ 4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0"/>
                  <a:gd name="T47" fmla="*/ 23 w 2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19" name="Freeform 368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>
                  <a:gd name="T0" fmla="*/ 0 w 19"/>
                  <a:gd name="T1" fmla="*/ 4 h 8"/>
                  <a:gd name="T2" fmla="*/ 4 w 19"/>
                  <a:gd name="T3" fmla="*/ 8 h 8"/>
                  <a:gd name="T4" fmla="*/ 9 w 19"/>
                  <a:gd name="T5" fmla="*/ 8 h 8"/>
                  <a:gd name="T6" fmla="*/ 11 w 19"/>
                  <a:gd name="T7" fmla="*/ 8 h 8"/>
                  <a:gd name="T8" fmla="*/ 15 w 19"/>
                  <a:gd name="T9" fmla="*/ 6 h 8"/>
                  <a:gd name="T10" fmla="*/ 17 w 19"/>
                  <a:gd name="T11" fmla="*/ 4 h 8"/>
                  <a:gd name="T12" fmla="*/ 19 w 19"/>
                  <a:gd name="T13" fmla="*/ 0 h 8"/>
                  <a:gd name="T14" fmla="*/ 15 w 19"/>
                  <a:gd name="T15" fmla="*/ 2 h 8"/>
                  <a:gd name="T16" fmla="*/ 13 w 19"/>
                  <a:gd name="T17" fmla="*/ 2 h 8"/>
                  <a:gd name="T18" fmla="*/ 11 w 19"/>
                  <a:gd name="T19" fmla="*/ 4 h 8"/>
                  <a:gd name="T20" fmla="*/ 9 w 19"/>
                  <a:gd name="T21" fmla="*/ 4 h 8"/>
                  <a:gd name="T22" fmla="*/ 8 w 19"/>
                  <a:gd name="T23" fmla="*/ 4 h 8"/>
                  <a:gd name="T24" fmla="*/ 6 w 19"/>
                  <a:gd name="T25" fmla="*/ 2 h 8"/>
                  <a:gd name="T26" fmla="*/ 4 w 19"/>
                  <a:gd name="T27" fmla="*/ 4 h 8"/>
                  <a:gd name="T28" fmla="*/ 0 w 19"/>
                  <a:gd name="T29" fmla="*/ 4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8"/>
                  <a:gd name="T47" fmla="*/ 19 w 1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20" name="Freeform 369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>
                  <a:gd name="T0" fmla="*/ 0 w 13"/>
                  <a:gd name="T1" fmla="*/ 2 h 4"/>
                  <a:gd name="T2" fmla="*/ 2 w 13"/>
                  <a:gd name="T3" fmla="*/ 4 h 4"/>
                  <a:gd name="T4" fmla="*/ 5 w 13"/>
                  <a:gd name="T5" fmla="*/ 4 h 4"/>
                  <a:gd name="T6" fmla="*/ 9 w 13"/>
                  <a:gd name="T7" fmla="*/ 2 h 4"/>
                  <a:gd name="T8" fmla="*/ 13 w 13"/>
                  <a:gd name="T9" fmla="*/ 0 h 4"/>
                  <a:gd name="T10" fmla="*/ 9 w 13"/>
                  <a:gd name="T11" fmla="*/ 0 h 4"/>
                  <a:gd name="T12" fmla="*/ 7 w 13"/>
                  <a:gd name="T13" fmla="*/ 0 h 4"/>
                  <a:gd name="T14" fmla="*/ 5 w 13"/>
                  <a:gd name="T15" fmla="*/ 0 h 4"/>
                  <a:gd name="T16" fmla="*/ 5 w 13"/>
                  <a:gd name="T17" fmla="*/ 0 h 4"/>
                  <a:gd name="T18" fmla="*/ 5 w 13"/>
                  <a:gd name="T19" fmla="*/ 0 h 4"/>
                  <a:gd name="T20" fmla="*/ 4 w 13"/>
                  <a:gd name="T21" fmla="*/ 0 h 4"/>
                  <a:gd name="T22" fmla="*/ 2 w 13"/>
                  <a:gd name="T23" fmla="*/ 0 h 4"/>
                  <a:gd name="T24" fmla="*/ 0 w 13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4"/>
                  <a:gd name="T41" fmla="*/ 13 w 13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21" name="Freeform 370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2 h 2"/>
                  <a:gd name="T4" fmla="*/ 3 w 7"/>
                  <a:gd name="T5" fmla="*/ 2 h 2"/>
                  <a:gd name="T6" fmla="*/ 5 w 7"/>
                  <a:gd name="T7" fmla="*/ 2 h 2"/>
                  <a:gd name="T8" fmla="*/ 7 w 7"/>
                  <a:gd name="T9" fmla="*/ 0 h 2"/>
                  <a:gd name="T10" fmla="*/ 3 w 7"/>
                  <a:gd name="T11" fmla="*/ 0 h 2"/>
                  <a:gd name="T12" fmla="*/ 0 w 7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"/>
                  <a:gd name="T23" fmla="*/ 7 w 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22" name="Freeform 371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1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23" name="Freeform 372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1 w 3"/>
                  <a:gd name="T5" fmla="*/ 0 h 2"/>
                  <a:gd name="T6" fmla="*/ 1 w 3"/>
                  <a:gd name="T7" fmla="*/ 0 h 2"/>
                  <a:gd name="T8" fmla="*/ 0 w 3"/>
                  <a:gd name="T9" fmla="*/ 0 h 2"/>
                  <a:gd name="T10" fmla="*/ 1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24" name="Freeform 373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>
                  <a:gd name="T0" fmla="*/ 24 w 24"/>
                  <a:gd name="T1" fmla="*/ 4 h 278"/>
                  <a:gd name="T2" fmla="*/ 20 w 24"/>
                  <a:gd name="T3" fmla="*/ 2 h 278"/>
                  <a:gd name="T4" fmla="*/ 18 w 24"/>
                  <a:gd name="T5" fmla="*/ 0 h 278"/>
                  <a:gd name="T6" fmla="*/ 17 w 24"/>
                  <a:gd name="T7" fmla="*/ 0 h 278"/>
                  <a:gd name="T8" fmla="*/ 15 w 24"/>
                  <a:gd name="T9" fmla="*/ 2 h 278"/>
                  <a:gd name="T10" fmla="*/ 18 w 24"/>
                  <a:gd name="T11" fmla="*/ 2 h 278"/>
                  <a:gd name="T12" fmla="*/ 24 w 24"/>
                  <a:gd name="T13" fmla="*/ 4 h 278"/>
                  <a:gd name="T14" fmla="*/ 0 w 24"/>
                  <a:gd name="T15" fmla="*/ 278 h 278"/>
                  <a:gd name="T16" fmla="*/ 1 w 24"/>
                  <a:gd name="T17" fmla="*/ 278 h 278"/>
                  <a:gd name="T18" fmla="*/ 1 w 24"/>
                  <a:gd name="T19" fmla="*/ 278 h 278"/>
                  <a:gd name="T20" fmla="*/ 1 w 24"/>
                  <a:gd name="T21" fmla="*/ 278 h 278"/>
                  <a:gd name="T22" fmla="*/ 1 w 24"/>
                  <a:gd name="T23" fmla="*/ 278 h 278"/>
                  <a:gd name="T24" fmla="*/ 1 w 24"/>
                  <a:gd name="T25" fmla="*/ 278 h 278"/>
                  <a:gd name="T26" fmla="*/ 0 w 24"/>
                  <a:gd name="T27" fmla="*/ 278 h 2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278"/>
                  <a:gd name="T44" fmla="*/ 24 w 24"/>
                  <a:gd name="T45" fmla="*/ 278 h 2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25" name="Freeform 374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>
                  <a:gd name="T0" fmla="*/ 38 w 44"/>
                  <a:gd name="T1" fmla="*/ 2 h 278"/>
                  <a:gd name="T2" fmla="*/ 36 w 44"/>
                  <a:gd name="T3" fmla="*/ 0 h 278"/>
                  <a:gd name="T4" fmla="*/ 35 w 44"/>
                  <a:gd name="T5" fmla="*/ 0 h 278"/>
                  <a:gd name="T6" fmla="*/ 33 w 44"/>
                  <a:gd name="T7" fmla="*/ 2 h 278"/>
                  <a:gd name="T8" fmla="*/ 31 w 44"/>
                  <a:gd name="T9" fmla="*/ 2 h 278"/>
                  <a:gd name="T10" fmla="*/ 31 w 44"/>
                  <a:gd name="T11" fmla="*/ 4 h 278"/>
                  <a:gd name="T12" fmla="*/ 31 w 44"/>
                  <a:gd name="T13" fmla="*/ 4 h 278"/>
                  <a:gd name="T14" fmla="*/ 36 w 44"/>
                  <a:gd name="T15" fmla="*/ 4 h 278"/>
                  <a:gd name="T16" fmla="*/ 44 w 44"/>
                  <a:gd name="T17" fmla="*/ 5 h 278"/>
                  <a:gd name="T18" fmla="*/ 40 w 44"/>
                  <a:gd name="T19" fmla="*/ 4 h 278"/>
                  <a:gd name="T20" fmla="*/ 38 w 44"/>
                  <a:gd name="T21" fmla="*/ 2 h 278"/>
                  <a:gd name="T22" fmla="*/ 0 w 44"/>
                  <a:gd name="T23" fmla="*/ 277 h 278"/>
                  <a:gd name="T24" fmla="*/ 2 w 44"/>
                  <a:gd name="T25" fmla="*/ 278 h 278"/>
                  <a:gd name="T26" fmla="*/ 2 w 44"/>
                  <a:gd name="T27" fmla="*/ 278 h 278"/>
                  <a:gd name="T28" fmla="*/ 6 w 44"/>
                  <a:gd name="T29" fmla="*/ 278 h 278"/>
                  <a:gd name="T30" fmla="*/ 10 w 44"/>
                  <a:gd name="T31" fmla="*/ 278 h 278"/>
                  <a:gd name="T32" fmla="*/ 10 w 44"/>
                  <a:gd name="T33" fmla="*/ 278 h 278"/>
                  <a:gd name="T34" fmla="*/ 12 w 44"/>
                  <a:gd name="T35" fmla="*/ 278 h 278"/>
                  <a:gd name="T36" fmla="*/ 12 w 44"/>
                  <a:gd name="T37" fmla="*/ 278 h 278"/>
                  <a:gd name="T38" fmla="*/ 14 w 44"/>
                  <a:gd name="T39" fmla="*/ 278 h 278"/>
                  <a:gd name="T40" fmla="*/ 14 w 44"/>
                  <a:gd name="T41" fmla="*/ 278 h 278"/>
                  <a:gd name="T42" fmla="*/ 14 w 44"/>
                  <a:gd name="T43" fmla="*/ 278 h 278"/>
                  <a:gd name="T44" fmla="*/ 16 w 44"/>
                  <a:gd name="T45" fmla="*/ 278 h 278"/>
                  <a:gd name="T46" fmla="*/ 16 w 44"/>
                  <a:gd name="T47" fmla="*/ 278 h 278"/>
                  <a:gd name="T48" fmla="*/ 16 w 44"/>
                  <a:gd name="T49" fmla="*/ 278 h 278"/>
                  <a:gd name="T50" fmla="*/ 18 w 44"/>
                  <a:gd name="T51" fmla="*/ 278 h 278"/>
                  <a:gd name="T52" fmla="*/ 19 w 44"/>
                  <a:gd name="T53" fmla="*/ 278 h 278"/>
                  <a:gd name="T54" fmla="*/ 19 w 44"/>
                  <a:gd name="T55" fmla="*/ 278 h 278"/>
                  <a:gd name="T56" fmla="*/ 18 w 44"/>
                  <a:gd name="T57" fmla="*/ 277 h 278"/>
                  <a:gd name="T58" fmla="*/ 14 w 44"/>
                  <a:gd name="T59" fmla="*/ 278 h 278"/>
                  <a:gd name="T60" fmla="*/ 10 w 44"/>
                  <a:gd name="T61" fmla="*/ 278 h 278"/>
                  <a:gd name="T62" fmla="*/ 6 w 44"/>
                  <a:gd name="T63" fmla="*/ 277 h 278"/>
                  <a:gd name="T64" fmla="*/ 0 w 44"/>
                  <a:gd name="T65" fmla="*/ 277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278"/>
                  <a:gd name="T101" fmla="*/ 44 w 44"/>
                  <a:gd name="T102" fmla="*/ 278 h 2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26" name="Freeform 375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>
                  <a:gd name="T0" fmla="*/ 42 w 44"/>
                  <a:gd name="T1" fmla="*/ 2 h 276"/>
                  <a:gd name="T2" fmla="*/ 36 w 44"/>
                  <a:gd name="T3" fmla="*/ 0 h 276"/>
                  <a:gd name="T4" fmla="*/ 33 w 44"/>
                  <a:gd name="T5" fmla="*/ 0 h 276"/>
                  <a:gd name="T6" fmla="*/ 33 w 44"/>
                  <a:gd name="T7" fmla="*/ 0 h 276"/>
                  <a:gd name="T8" fmla="*/ 31 w 44"/>
                  <a:gd name="T9" fmla="*/ 0 h 276"/>
                  <a:gd name="T10" fmla="*/ 31 w 44"/>
                  <a:gd name="T11" fmla="*/ 2 h 276"/>
                  <a:gd name="T12" fmla="*/ 29 w 44"/>
                  <a:gd name="T13" fmla="*/ 3 h 276"/>
                  <a:gd name="T14" fmla="*/ 36 w 44"/>
                  <a:gd name="T15" fmla="*/ 3 h 276"/>
                  <a:gd name="T16" fmla="*/ 44 w 44"/>
                  <a:gd name="T17" fmla="*/ 5 h 276"/>
                  <a:gd name="T18" fmla="*/ 42 w 44"/>
                  <a:gd name="T19" fmla="*/ 3 h 276"/>
                  <a:gd name="T20" fmla="*/ 42 w 44"/>
                  <a:gd name="T21" fmla="*/ 2 h 276"/>
                  <a:gd name="T22" fmla="*/ 18 w 44"/>
                  <a:gd name="T23" fmla="*/ 276 h 276"/>
                  <a:gd name="T24" fmla="*/ 19 w 44"/>
                  <a:gd name="T25" fmla="*/ 276 h 276"/>
                  <a:gd name="T26" fmla="*/ 19 w 44"/>
                  <a:gd name="T27" fmla="*/ 276 h 276"/>
                  <a:gd name="T28" fmla="*/ 18 w 44"/>
                  <a:gd name="T29" fmla="*/ 275 h 276"/>
                  <a:gd name="T30" fmla="*/ 18 w 44"/>
                  <a:gd name="T31" fmla="*/ 273 h 276"/>
                  <a:gd name="T32" fmla="*/ 14 w 44"/>
                  <a:gd name="T33" fmla="*/ 275 h 276"/>
                  <a:gd name="T34" fmla="*/ 10 w 44"/>
                  <a:gd name="T35" fmla="*/ 275 h 276"/>
                  <a:gd name="T36" fmla="*/ 4 w 44"/>
                  <a:gd name="T37" fmla="*/ 273 h 276"/>
                  <a:gd name="T38" fmla="*/ 0 w 44"/>
                  <a:gd name="T39" fmla="*/ 273 h 276"/>
                  <a:gd name="T40" fmla="*/ 0 w 44"/>
                  <a:gd name="T41" fmla="*/ 276 h 276"/>
                  <a:gd name="T42" fmla="*/ 2 w 44"/>
                  <a:gd name="T43" fmla="*/ 276 h 276"/>
                  <a:gd name="T44" fmla="*/ 6 w 44"/>
                  <a:gd name="T45" fmla="*/ 276 h 276"/>
                  <a:gd name="T46" fmla="*/ 10 w 44"/>
                  <a:gd name="T47" fmla="*/ 276 h 276"/>
                  <a:gd name="T48" fmla="*/ 10 w 44"/>
                  <a:gd name="T49" fmla="*/ 276 h 276"/>
                  <a:gd name="T50" fmla="*/ 12 w 44"/>
                  <a:gd name="T51" fmla="*/ 276 h 276"/>
                  <a:gd name="T52" fmla="*/ 12 w 44"/>
                  <a:gd name="T53" fmla="*/ 276 h 276"/>
                  <a:gd name="T54" fmla="*/ 14 w 44"/>
                  <a:gd name="T55" fmla="*/ 276 h 276"/>
                  <a:gd name="T56" fmla="*/ 14 w 44"/>
                  <a:gd name="T57" fmla="*/ 276 h 276"/>
                  <a:gd name="T58" fmla="*/ 14 w 44"/>
                  <a:gd name="T59" fmla="*/ 276 h 276"/>
                  <a:gd name="T60" fmla="*/ 16 w 44"/>
                  <a:gd name="T61" fmla="*/ 276 h 276"/>
                  <a:gd name="T62" fmla="*/ 16 w 44"/>
                  <a:gd name="T63" fmla="*/ 276 h 276"/>
                  <a:gd name="T64" fmla="*/ 16 w 44"/>
                  <a:gd name="T65" fmla="*/ 276 h 276"/>
                  <a:gd name="T66" fmla="*/ 16 w 44"/>
                  <a:gd name="T67" fmla="*/ 276 h 276"/>
                  <a:gd name="T68" fmla="*/ 18 w 44"/>
                  <a:gd name="T69" fmla="*/ 276 h 2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4"/>
                  <a:gd name="T106" fmla="*/ 0 h 276"/>
                  <a:gd name="T107" fmla="*/ 44 w 44"/>
                  <a:gd name="T108" fmla="*/ 276 h 2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27" name="Freeform 376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>
                  <a:gd name="T0" fmla="*/ 45 w 47"/>
                  <a:gd name="T1" fmla="*/ 1 h 274"/>
                  <a:gd name="T2" fmla="*/ 37 w 47"/>
                  <a:gd name="T3" fmla="*/ 0 h 274"/>
                  <a:gd name="T4" fmla="*/ 32 w 47"/>
                  <a:gd name="T5" fmla="*/ 0 h 274"/>
                  <a:gd name="T6" fmla="*/ 30 w 47"/>
                  <a:gd name="T7" fmla="*/ 1 h 274"/>
                  <a:gd name="T8" fmla="*/ 28 w 47"/>
                  <a:gd name="T9" fmla="*/ 3 h 274"/>
                  <a:gd name="T10" fmla="*/ 37 w 47"/>
                  <a:gd name="T11" fmla="*/ 3 h 274"/>
                  <a:gd name="T12" fmla="*/ 47 w 47"/>
                  <a:gd name="T13" fmla="*/ 7 h 274"/>
                  <a:gd name="T14" fmla="*/ 47 w 47"/>
                  <a:gd name="T15" fmla="*/ 7 h 274"/>
                  <a:gd name="T16" fmla="*/ 47 w 47"/>
                  <a:gd name="T17" fmla="*/ 7 h 274"/>
                  <a:gd name="T18" fmla="*/ 45 w 47"/>
                  <a:gd name="T19" fmla="*/ 3 h 274"/>
                  <a:gd name="T20" fmla="*/ 45 w 47"/>
                  <a:gd name="T21" fmla="*/ 1 h 274"/>
                  <a:gd name="T22" fmla="*/ 1 w 47"/>
                  <a:gd name="T23" fmla="*/ 273 h 274"/>
                  <a:gd name="T24" fmla="*/ 7 w 47"/>
                  <a:gd name="T25" fmla="*/ 273 h 274"/>
                  <a:gd name="T26" fmla="*/ 11 w 47"/>
                  <a:gd name="T27" fmla="*/ 274 h 274"/>
                  <a:gd name="T28" fmla="*/ 15 w 47"/>
                  <a:gd name="T29" fmla="*/ 274 h 274"/>
                  <a:gd name="T30" fmla="*/ 19 w 47"/>
                  <a:gd name="T31" fmla="*/ 273 h 274"/>
                  <a:gd name="T32" fmla="*/ 19 w 47"/>
                  <a:gd name="T33" fmla="*/ 271 h 274"/>
                  <a:gd name="T34" fmla="*/ 17 w 47"/>
                  <a:gd name="T35" fmla="*/ 269 h 274"/>
                  <a:gd name="T36" fmla="*/ 15 w 47"/>
                  <a:gd name="T37" fmla="*/ 271 h 274"/>
                  <a:gd name="T38" fmla="*/ 11 w 47"/>
                  <a:gd name="T39" fmla="*/ 271 h 274"/>
                  <a:gd name="T40" fmla="*/ 5 w 47"/>
                  <a:gd name="T41" fmla="*/ 269 h 274"/>
                  <a:gd name="T42" fmla="*/ 0 w 47"/>
                  <a:gd name="T43" fmla="*/ 269 h 274"/>
                  <a:gd name="T44" fmla="*/ 1 w 47"/>
                  <a:gd name="T45" fmla="*/ 273 h 274"/>
                  <a:gd name="T46" fmla="*/ 1 w 47"/>
                  <a:gd name="T47" fmla="*/ 273 h 2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274"/>
                  <a:gd name="T74" fmla="*/ 47 w 47"/>
                  <a:gd name="T75" fmla="*/ 274 h 2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28" name="Freeform 377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>
                  <a:gd name="T0" fmla="*/ 45 w 49"/>
                  <a:gd name="T1" fmla="*/ 2 h 272"/>
                  <a:gd name="T2" fmla="*/ 37 w 49"/>
                  <a:gd name="T3" fmla="*/ 0 h 272"/>
                  <a:gd name="T4" fmla="*/ 30 w 49"/>
                  <a:gd name="T5" fmla="*/ 0 h 272"/>
                  <a:gd name="T6" fmla="*/ 28 w 49"/>
                  <a:gd name="T7" fmla="*/ 2 h 272"/>
                  <a:gd name="T8" fmla="*/ 26 w 49"/>
                  <a:gd name="T9" fmla="*/ 4 h 272"/>
                  <a:gd name="T10" fmla="*/ 37 w 49"/>
                  <a:gd name="T11" fmla="*/ 4 h 272"/>
                  <a:gd name="T12" fmla="*/ 49 w 49"/>
                  <a:gd name="T13" fmla="*/ 8 h 272"/>
                  <a:gd name="T14" fmla="*/ 47 w 49"/>
                  <a:gd name="T15" fmla="*/ 6 h 272"/>
                  <a:gd name="T16" fmla="*/ 47 w 49"/>
                  <a:gd name="T17" fmla="*/ 6 h 272"/>
                  <a:gd name="T18" fmla="*/ 47 w 49"/>
                  <a:gd name="T19" fmla="*/ 4 h 272"/>
                  <a:gd name="T20" fmla="*/ 45 w 49"/>
                  <a:gd name="T21" fmla="*/ 2 h 272"/>
                  <a:gd name="T22" fmla="*/ 1 w 49"/>
                  <a:gd name="T23" fmla="*/ 270 h 272"/>
                  <a:gd name="T24" fmla="*/ 5 w 49"/>
                  <a:gd name="T25" fmla="*/ 270 h 272"/>
                  <a:gd name="T26" fmla="*/ 11 w 49"/>
                  <a:gd name="T27" fmla="*/ 272 h 272"/>
                  <a:gd name="T28" fmla="*/ 15 w 49"/>
                  <a:gd name="T29" fmla="*/ 272 h 272"/>
                  <a:gd name="T30" fmla="*/ 19 w 49"/>
                  <a:gd name="T31" fmla="*/ 270 h 272"/>
                  <a:gd name="T32" fmla="*/ 17 w 49"/>
                  <a:gd name="T33" fmla="*/ 270 h 272"/>
                  <a:gd name="T34" fmla="*/ 15 w 49"/>
                  <a:gd name="T35" fmla="*/ 268 h 272"/>
                  <a:gd name="T36" fmla="*/ 13 w 49"/>
                  <a:gd name="T37" fmla="*/ 268 h 272"/>
                  <a:gd name="T38" fmla="*/ 11 w 49"/>
                  <a:gd name="T39" fmla="*/ 268 h 272"/>
                  <a:gd name="T40" fmla="*/ 5 w 49"/>
                  <a:gd name="T41" fmla="*/ 266 h 272"/>
                  <a:gd name="T42" fmla="*/ 0 w 49"/>
                  <a:gd name="T43" fmla="*/ 266 h 272"/>
                  <a:gd name="T44" fmla="*/ 0 w 49"/>
                  <a:gd name="T45" fmla="*/ 268 h 272"/>
                  <a:gd name="T46" fmla="*/ 1 w 49"/>
                  <a:gd name="T47" fmla="*/ 270 h 2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9"/>
                  <a:gd name="T73" fmla="*/ 0 h 272"/>
                  <a:gd name="T74" fmla="*/ 49 w 49"/>
                  <a:gd name="T75" fmla="*/ 272 h 2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29" name="Freeform 378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>
                  <a:gd name="T0" fmla="*/ 47 w 51"/>
                  <a:gd name="T1" fmla="*/ 4 h 268"/>
                  <a:gd name="T2" fmla="*/ 37 w 51"/>
                  <a:gd name="T3" fmla="*/ 0 h 268"/>
                  <a:gd name="T4" fmla="*/ 28 w 51"/>
                  <a:gd name="T5" fmla="*/ 0 h 268"/>
                  <a:gd name="T6" fmla="*/ 26 w 51"/>
                  <a:gd name="T7" fmla="*/ 2 h 268"/>
                  <a:gd name="T8" fmla="*/ 24 w 51"/>
                  <a:gd name="T9" fmla="*/ 2 h 268"/>
                  <a:gd name="T10" fmla="*/ 37 w 51"/>
                  <a:gd name="T11" fmla="*/ 6 h 268"/>
                  <a:gd name="T12" fmla="*/ 51 w 51"/>
                  <a:gd name="T13" fmla="*/ 8 h 268"/>
                  <a:gd name="T14" fmla="*/ 49 w 51"/>
                  <a:gd name="T15" fmla="*/ 6 h 268"/>
                  <a:gd name="T16" fmla="*/ 47 w 51"/>
                  <a:gd name="T17" fmla="*/ 4 h 268"/>
                  <a:gd name="T18" fmla="*/ 0 w 51"/>
                  <a:gd name="T19" fmla="*/ 266 h 268"/>
                  <a:gd name="T20" fmla="*/ 5 w 51"/>
                  <a:gd name="T21" fmla="*/ 266 h 268"/>
                  <a:gd name="T22" fmla="*/ 11 w 51"/>
                  <a:gd name="T23" fmla="*/ 268 h 268"/>
                  <a:gd name="T24" fmla="*/ 15 w 51"/>
                  <a:gd name="T25" fmla="*/ 268 h 268"/>
                  <a:gd name="T26" fmla="*/ 17 w 51"/>
                  <a:gd name="T27" fmla="*/ 266 h 268"/>
                  <a:gd name="T28" fmla="*/ 15 w 51"/>
                  <a:gd name="T29" fmla="*/ 266 h 268"/>
                  <a:gd name="T30" fmla="*/ 15 w 51"/>
                  <a:gd name="T31" fmla="*/ 264 h 268"/>
                  <a:gd name="T32" fmla="*/ 13 w 51"/>
                  <a:gd name="T33" fmla="*/ 264 h 268"/>
                  <a:gd name="T34" fmla="*/ 11 w 51"/>
                  <a:gd name="T35" fmla="*/ 264 h 268"/>
                  <a:gd name="T36" fmla="*/ 5 w 51"/>
                  <a:gd name="T37" fmla="*/ 262 h 268"/>
                  <a:gd name="T38" fmla="*/ 0 w 51"/>
                  <a:gd name="T39" fmla="*/ 262 h 268"/>
                  <a:gd name="T40" fmla="*/ 0 w 51"/>
                  <a:gd name="T41" fmla="*/ 264 h 268"/>
                  <a:gd name="T42" fmla="*/ 0 w 51"/>
                  <a:gd name="T43" fmla="*/ 266 h 2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268"/>
                  <a:gd name="T68" fmla="*/ 51 w 51"/>
                  <a:gd name="T69" fmla="*/ 268 h 2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30" name="Freeform 379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>
                  <a:gd name="T0" fmla="*/ 51 w 55"/>
                  <a:gd name="T1" fmla="*/ 4 h 264"/>
                  <a:gd name="T2" fmla="*/ 39 w 55"/>
                  <a:gd name="T3" fmla="*/ 0 h 264"/>
                  <a:gd name="T4" fmla="*/ 28 w 55"/>
                  <a:gd name="T5" fmla="*/ 0 h 264"/>
                  <a:gd name="T6" fmla="*/ 26 w 55"/>
                  <a:gd name="T7" fmla="*/ 0 h 264"/>
                  <a:gd name="T8" fmla="*/ 24 w 55"/>
                  <a:gd name="T9" fmla="*/ 2 h 264"/>
                  <a:gd name="T10" fmla="*/ 39 w 55"/>
                  <a:gd name="T11" fmla="*/ 6 h 264"/>
                  <a:gd name="T12" fmla="*/ 55 w 55"/>
                  <a:gd name="T13" fmla="*/ 10 h 264"/>
                  <a:gd name="T14" fmla="*/ 53 w 55"/>
                  <a:gd name="T15" fmla="*/ 6 h 264"/>
                  <a:gd name="T16" fmla="*/ 51 w 55"/>
                  <a:gd name="T17" fmla="*/ 4 h 264"/>
                  <a:gd name="T18" fmla="*/ 2 w 55"/>
                  <a:gd name="T19" fmla="*/ 262 h 264"/>
                  <a:gd name="T20" fmla="*/ 7 w 55"/>
                  <a:gd name="T21" fmla="*/ 262 h 264"/>
                  <a:gd name="T22" fmla="*/ 13 w 55"/>
                  <a:gd name="T23" fmla="*/ 264 h 264"/>
                  <a:gd name="T24" fmla="*/ 15 w 55"/>
                  <a:gd name="T25" fmla="*/ 264 h 264"/>
                  <a:gd name="T26" fmla="*/ 17 w 55"/>
                  <a:gd name="T27" fmla="*/ 264 h 264"/>
                  <a:gd name="T28" fmla="*/ 17 w 55"/>
                  <a:gd name="T29" fmla="*/ 262 h 264"/>
                  <a:gd name="T30" fmla="*/ 15 w 55"/>
                  <a:gd name="T31" fmla="*/ 260 h 264"/>
                  <a:gd name="T32" fmla="*/ 15 w 55"/>
                  <a:gd name="T33" fmla="*/ 260 h 264"/>
                  <a:gd name="T34" fmla="*/ 13 w 55"/>
                  <a:gd name="T35" fmla="*/ 260 h 264"/>
                  <a:gd name="T36" fmla="*/ 7 w 55"/>
                  <a:gd name="T37" fmla="*/ 258 h 264"/>
                  <a:gd name="T38" fmla="*/ 0 w 55"/>
                  <a:gd name="T39" fmla="*/ 258 h 264"/>
                  <a:gd name="T40" fmla="*/ 2 w 55"/>
                  <a:gd name="T41" fmla="*/ 260 h 264"/>
                  <a:gd name="T42" fmla="*/ 2 w 55"/>
                  <a:gd name="T43" fmla="*/ 262 h 2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"/>
                  <a:gd name="T67" fmla="*/ 0 h 264"/>
                  <a:gd name="T68" fmla="*/ 55 w 55"/>
                  <a:gd name="T69" fmla="*/ 264 h 2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31" name="Freeform 380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>
                  <a:gd name="T0" fmla="*/ 53 w 57"/>
                  <a:gd name="T1" fmla="*/ 6 h 262"/>
                  <a:gd name="T2" fmla="*/ 39 w 57"/>
                  <a:gd name="T3" fmla="*/ 4 h 262"/>
                  <a:gd name="T4" fmla="*/ 26 w 57"/>
                  <a:gd name="T5" fmla="*/ 0 h 262"/>
                  <a:gd name="T6" fmla="*/ 24 w 57"/>
                  <a:gd name="T7" fmla="*/ 2 h 262"/>
                  <a:gd name="T8" fmla="*/ 22 w 57"/>
                  <a:gd name="T9" fmla="*/ 4 h 262"/>
                  <a:gd name="T10" fmla="*/ 39 w 57"/>
                  <a:gd name="T11" fmla="*/ 8 h 262"/>
                  <a:gd name="T12" fmla="*/ 57 w 57"/>
                  <a:gd name="T13" fmla="*/ 12 h 262"/>
                  <a:gd name="T14" fmla="*/ 55 w 57"/>
                  <a:gd name="T15" fmla="*/ 10 h 262"/>
                  <a:gd name="T16" fmla="*/ 53 w 57"/>
                  <a:gd name="T17" fmla="*/ 6 h 262"/>
                  <a:gd name="T18" fmla="*/ 2 w 57"/>
                  <a:gd name="T19" fmla="*/ 260 h 262"/>
                  <a:gd name="T20" fmla="*/ 7 w 57"/>
                  <a:gd name="T21" fmla="*/ 260 h 262"/>
                  <a:gd name="T22" fmla="*/ 13 w 57"/>
                  <a:gd name="T23" fmla="*/ 262 h 262"/>
                  <a:gd name="T24" fmla="*/ 15 w 57"/>
                  <a:gd name="T25" fmla="*/ 262 h 262"/>
                  <a:gd name="T26" fmla="*/ 17 w 57"/>
                  <a:gd name="T27" fmla="*/ 262 h 262"/>
                  <a:gd name="T28" fmla="*/ 17 w 57"/>
                  <a:gd name="T29" fmla="*/ 260 h 262"/>
                  <a:gd name="T30" fmla="*/ 15 w 57"/>
                  <a:gd name="T31" fmla="*/ 258 h 262"/>
                  <a:gd name="T32" fmla="*/ 15 w 57"/>
                  <a:gd name="T33" fmla="*/ 258 h 262"/>
                  <a:gd name="T34" fmla="*/ 15 w 57"/>
                  <a:gd name="T35" fmla="*/ 258 h 262"/>
                  <a:gd name="T36" fmla="*/ 15 w 57"/>
                  <a:gd name="T37" fmla="*/ 258 h 262"/>
                  <a:gd name="T38" fmla="*/ 13 w 57"/>
                  <a:gd name="T39" fmla="*/ 258 h 262"/>
                  <a:gd name="T40" fmla="*/ 7 w 57"/>
                  <a:gd name="T41" fmla="*/ 256 h 262"/>
                  <a:gd name="T42" fmla="*/ 0 w 57"/>
                  <a:gd name="T43" fmla="*/ 256 h 262"/>
                  <a:gd name="T44" fmla="*/ 0 w 57"/>
                  <a:gd name="T45" fmla="*/ 258 h 262"/>
                  <a:gd name="T46" fmla="*/ 2 w 57"/>
                  <a:gd name="T47" fmla="*/ 260 h 2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"/>
                  <a:gd name="T73" fmla="*/ 0 h 262"/>
                  <a:gd name="T74" fmla="*/ 57 w 57"/>
                  <a:gd name="T75" fmla="*/ 262 h 2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32" name="Freeform 381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>
                  <a:gd name="T0" fmla="*/ 55 w 58"/>
                  <a:gd name="T1" fmla="*/ 8 h 258"/>
                  <a:gd name="T2" fmla="*/ 39 w 58"/>
                  <a:gd name="T3" fmla="*/ 4 h 258"/>
                  <a:gd name="T4" fmla="*/ 24 w 58"/>
                  <a:gd name="T5" fmla="*/ 0 h 258"/>
                  <a:gd name="T6" fmla="*/ 22 w 58"/>
                  <a:gd name="T7" fmla="*/ 2 h 258"/>
                  <a:gd name="T8" fmla="*/ 21 w 58"/>
                  <a:gd name="T9" fmla="*/ 4 h 258"/>
                  <a:gd name="T10" fmla="*/ 41 w 58"/>
                  <a:gd name="T11" fmla="*/ 8 h 258"/>
                  <a:gd name="T12" fmla="*/ 58 w 58"/>
                  <a:gd name="T13" fmla="*/ 13 h 258"/>
                  <a:gd name="T14" fmla="*/ 57 w 58"/>
                  <a:gd name="T15" fmla="*/ 10 h 258"/>
                  <a:gd name="T16" fmla="*/ 55 w 58"/>
                  <a:gd name="T17" fmla="*/ 8 h 258"/>
                  <a:gd name="T18" fmla="*/ 0 w 58"/>
                  <a:gd name="T19" fmla="*/ 256 h 258"/>
                  <a:gd name="T20" fmla="*/ 7 w 58"/>
                  <a:gd name="T21" fmla="*/ 256 h 258"/>
                  <a:gd name="T22" fmla="*/ 13 w 58"/>
                  <a:gd name="T23" fmla="*/ 258 h 258"/>
                  <a:gd name="T24" fmla="*/ 15 w 58"/>
                  <a:gd name="T25" fmla="*/ 258 h 258"/>
                  <a:gd name="T26" fmla="*/ 15 w 58"/>
                  <a:gd name="T27" fmla="*/ 258 h 258"/>
                  <a:gd name="T28" fmla="*/ 15 w 58"/>
                  <a:gd name="T29" fmla="*/ 256 h 258"/>
                  <a:gd name="T30" fmla="*/ 15 w 58"/>
                  <a:gd name="T31" fmla="*/ 256 h 258"/>
                  <a:gd name="T32" fmla="*/ 15 w 58"/>
                  <a:gd name="T33" fmla="*/ 254 h 258"/>
                  <a:gd name="T34" fmla="*/ 15 w 58"/>
                  <a:gd name="T35" fmla="*/ 254 h 258"/>
                  <a:gd name="T36" fmla="*/ 13 w 58"/>
                  <a:gd name="T37" fmla="*/ 254 h 258"/>
                  <a:gd name="T38" fmla="*/ 13 w 58"/>
                  <a:gd name="T39" fmla="*/ 254 h 258"/>
                  <a:gd name="T40" fmla="*/ 5 w 58"/>
                  <a:gd name="T41" fmla="*/ 252 h 258"/>
                  <a:gd name="T42" fmla="*/ 0 w 58"/>
                  <a:gd name="T43" fmla="*/ 252 h 258"/>
                  <a:gd name="T44" fmla="*/ 0 w 58"/>
                  <a:gd name="T45" fmla="*/ 254 h 258"/>
                  <a:gd name="T46" fmla="*/ 0 w 58"/>
                  <a:gd name="T47" fmla="*/ 256 h 2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258"/>
                  <a:gd name="T74" fmla="*/ 58 w 58"/>
                  <a:gd name="T75" fmla="*/ 258 h 2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33" name="Freeform 382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>
                  <a:gd name="T0" fmla="*/ 57 w 62"/>
                  <a:gd name="T1" fmla="*/ 8 h 254"/>
                  <a:gd name="T2" fmla="*/ 39 w 62"/>
                  <a:gd name="T3" fmla="*/ 4 h 254"/>
                  <a:gd name="T4" fmla="*/ 22 w 62"/>
                  <a:gd name="T5" fmla="*/ 0 h 254"/>
                  <a:gd name="T6" fmla="*/ 21 w 62"/>
                  <a:gd name="T7" fmla="*/ 2 h 254"/>
                  <a:gd name="T8" fmla="*/ 21 w 62"/>
                  <a:gd name="T9" fmla="*/ 4 h 254"/>
                  <a:gd name="T10" fmla="*/ 30 w 62"/>
                  <a:gd name="T11" fmla="*/ 6 h 254"/>
                  <a:gd name="T12" fmla="*/ 41 w 62"/>
                  <a:gd name="T13" fmla="*/ 8 h 254"/>
                  <a:gd name="T14" fmla="*/ 53 w 62"/>
                  <a:gd name="T15" fmla="*/ 10 h 254"/>
                  <a:gd name="T16" fmla="*/ 62 w 62"/>
                  <a:gd name="T17" fmla="*/ 13 h 254"/>
                  <a:gd name="T18" fmla="*/ 58 w 62"/>
                  <a:gd name="T19" fmla="*/ 11 h 254"/>
                  <a:gd name="T20" fmla="*/ 57 w 62"/>
                  <a:gd name="T21" fmla="*/ 8 h 254"/>
                  <a:gd name="T22" fmla="*/ 0 w 62"/>
                  <a:gd name="T23" fmla="*/ 252 h 254"/>
                  <a:gd name="T24" fmla="*/ 7 w 62"/>
                  <a:gd name="T25" fmla="*/ 252 h 254"/>
                  <a:gd name="T26" fmla="*/ 13 w 62"/>
                  <a:gd name="T27" fmla="*/ 254 h 254"/>
                  <a:gd name="T28" fmla="*/ 15 w 62"/>
                  <a:gd name="T29" fmla="*/ 254 h 254"/>
                  <a:gd name="T30" fmla="*/ 15 w 62"/>
                  <a:gd name="T31" fmla="*/ 254 h 254"/>
                  <a:gd name="T32" fmla="*/ 15 w 62"/>
                  <a:gd name="T33" fmla="*/ 252 h 254"/>
                  <a:gd name="T34" fmla="*/ 13 w 62"/>
                  <a:gd name="T35" fmla="*/ 250 h 254"/>
                  <a:gd name="T36" fmla="*/ 13 w 62"/>
                  <a:gd name="T37" fmla="*/ 250 h 254"/>
                  <a:gd name="T38" fmla="*/ 13 w 62"/>
                  <a:gd name="T39" fmla="*/ 250 h 254"/>
                  <a:gd name="T40" fmla="*/ 5 w 62"/>
                  <a:gd name="T41" fmla="*/ 248 h 254"/>
                  <a:gd name="T42" fmla="*/ 0 w 62"/>
                  <a:gd name="T43" fmla="*/ 248 h 254"/>
                  <a:gd name="T44" fmla="*/ 0 w 62"/>
                  <a:gd name="T45" fmla="*/ 250 h 254"/>
                  <a:gd name="T46" fmla="*/ 0 w 62"/>
                  <a:gd name="T47" fmla="*/ 252 h 2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54"/>
                  <a:gd name="T74" fmla="*/ 62 w 62"/>
                  <a:gd name="T75" fmla="*/ 254 h 25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34" name="Freeform 383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>
                  <a:gd name="T0" fmla="*/ 60 w 66"/>
                  <a:gd name="T1" fmla="*/ 9 h 250"/>
                  <a:gd name="T2" fmla="*/ 43 w 66"/>
                  <a:gd name="T3" fmla="*/ 4 h 250"/>
                  <a:gd name="T4" fmla="*/ 23 w 66"/>
                  <a:gd name="T5" fmla="*/ 0 h 250"/>
                  <a:gd name="T6" fmla="*/ 23 w 66"/>
                  <a:gd name="T7" fmla="*/ 2 h 250"/>
                  <a:gd name="T8" fmla="*/ 21 w 66"/>
                  <a:gd name="T9" fmla="*/ 4 h 250"/>
                  <a:gd name="T10" fmla="*/ 32 w 66"/>
                  <a:gd name="T11" fmla="*/ 6 h 250"/>
                  <a:gd name="T12" fmla="*/ 45 w 66"/>
                  <a:gd name="T13" fmla="*/ 8 h 250"/>
                  <a:gd name="T14" fmla="*/ 57 w 66"/>
                  <a:gd name="T15" fmla="*/ 11 h 250"/>
                  <a:gd name="T16" fmla="*/ 66 w 66"/>
                  <a:gd name="T17" fmla="*/ 15 h 250"/>
                  <a:gd name="T18" fmla="*/ 64 w 66"/>
                  <a:gd name="T19" fmla="*/ 11 h 250"/>
                  <a:gd name="T20" fmla="*/ 60 w 66"/>
                  <a:gd name="T21" fmla="*/ 9 h 250"/>
                  <a:gd name="T22" fmla="*/ 2 w 66"/>
                  <a:gd name="T23" fmla="*/ 248 h 250"/>
                  <a:gd name="T24" fmla="*/ 7 w 66"/>
                  <a:gd name="T25" fmla="*/ 248 h 250"/>
                  <a:gd name="T26" fmla="*/ 15 w 66"/>
                  <a:gd name="T27" fmla="*/ 250 h 250"/>
                  <a:gd name="T28" fmla="*/ 15 w 66"/>
                  <a:gd name="T29" fmla="*/ 250 h 250"/>
                  <a:gd name="T30" fmla="*/ 17 w 66"/>
                  <a:gd name="T31" fmla="*/ 250 h 250"/>
                  <a:gd name="T32" fmla="*/ 15 w 66"/>
                  <a:gd name="T33" fmla="*/ 248 h 250"/>
                  <a:gd name="T34" fmla="*/ 15 w 66"/>
                  <a:gd name="T35" fmla="*/ 246 h 250"/>
                  <a:gd name="T36" fmla="*/ 15 w 66"/>
                  <a:gd name="T37" fmla="*/ 246 h 250"/>
                  <a:gd name="T38" fmla="*/ 15 w 66"/>
                  <a:gd name="T39" fmla="*/ 246 h 250"/>
                  <a:gd name="T40" fmla="*/ 7 w 66"/>
                  <a:gd name="T41" fmla="*/ 245 h 250"/>
                  <a:gd name="T42" fmla="*/ 0 w 66"/>
                  <a:gd name="T43" fmla="*/ 245 h 250"/>
                  <a:gd name="T44" fmla="*/ 2 w 66"/>
                  <a:gd name="T45" fmla="*/ 246 h 250"/>
                  <a:gd name="T46" fmla="*/ 2 w 66"/>
                  <a:gd name="T47" fmla="*/ 248 h 2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250"/>
                  <a:gd name="T74" fmla="*/ 66 w 66"/>
                  <a:gd name="T75" fmla="*/ 250 h 2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35" name="Freeform 384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>
                  <a:gd name="T0" fmla="*/ 64 w 70"/>
                  <a:gd name="T1" fmla="*/ 9 h 246"/>
                  <a:gd name="T2" fmla="*/ 55 w 70"/>
                  <a:gd name="T3" fmla="*/ 6 h 246"/>
                  <a:gd name="T4" fmla="*/ 43 w 70"/>
                  <a:gd name="T5" fmla="*/ 4 h 246"/>
                  <a:gd name="T6" fmla="*/ 32 w 70"/>
                  <a:gd name="T7" fmla="*/ 2 h 246"/>
                  <a:gd name="T8" fmla="*/ 23 w 70"/>
                  <a:gd name="T9" fmla="*/ 0 h 246"/>
                  <a:gd name="T10" fmla="*/ 21 w 70"/>
                  <a:gd name="T11" fmla="*/ 2 h 246"/>
                  <a:gd name="T12" fmla="*/ 19 w 70"/>
                  <a:gd name="T13" fmla="*/ 4 h 246"/>
                  <a:gd name="T14" fmla="*/ 19 w 70"/>
                  <a:gd name="T15" fmla="*/ 4 h 246"/>
                  <a:gd name="T16" fmla="*/ 19 w 70"/>
                  <a:gd name="T17" fmla="*/ 4 h 246"/>
                  <a:gd name="T18" fmla="*/ 32 w 70"/>
                  <a:gd name="T19" fmla="*/ 6 h 246"/>
                  <a:gd name="T20" fmla="*/ 45 w 70"/>
                  <a:gd name="T21" fmla="*/ 7 h 246"/>
                  <a:gd name="T22" fmla="*/ 59 w 70"/>
                  <a:gd name="T23" fmla="*/ 11 h 246"/>
                  <a:gd name="T24" fmla="*/ 70 w 70"/>
                  <a:gd name="T25" fmla="*/ 17 h 246"/>
                  <a:gd name="T26" fmla="*/ 66 w 70"/>
                  <a:gd name="T27" fmla="*/ 13 h 246"/>
                  <a:gd name="T28" fmla="*/ 64 w 70"/>
                  <a:gd name="T29" fmla="*/ 9 h 246"/>
                  <a:gd name="T30" fmla="*/ 2 w 70"/>
                  <a:gd name="T31" fmla="*/ 244 h 246"/>
                  <a:gd name="T32" fmla="*/ 7 w 70"/>
                  <a:gd name="T33" fmla="*/ 244 h 246"/>
                  <a:gd name="T34" fmla="*/ 15 w 70"/>
                  <a:gd name="T35" fmla="*/ 246 h 246"/>
                  <a:gd name="T36" fmla="*/ 15 w 70"/>
                  <a:gd name="T37" fmla="*/ 246 h 246"/>
                  <a:gd name="T38" fmla="*/ 15 w 70"/>
                  <a:gd name="T39" fmla="*/ 246 h 246"/>
                  <a:gd name="T40" fmla="*/ 15 w 70"/>
                  <a:gd name="T41" fmla="*/ 244 h 246"/>
                  <a:gd name="T42" fmla="*/ 15 w 70"/>
                  <a:gd name="T43" fmla="*/ 243 h 246"/>
                  <a:gd name="T44" fmla="*/ 7 w 70"/>
                  <a:gd name="T45" fmla="*/ 241 h 246"/>
                  <a:gd name="T46" fmla="*/ 0 w 70"/>
                  <a:gd name="T47" fmla="*/ 241 h 246"/>
                  <a:gd name="T48" fmla="*/ 0 w 70"/>
                  <a:gd name="T49" fmla="*/ 243 h 246"/>
                  <a:gd name="T50" fmla="*/ 2 w 70"/>
                  <a:gd name="T51" fmla="*/ 244 h 2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46"/>
                  <a:gd name="T80" fmla="*/ 70 w 70"/>
                  <a:gd name="T81" fmla="*/ 246 h 2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36" name="Freeform 385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>
                  <a:gd name="T0" fmla="*/ 66 w 72"/>
                  <a:gd name="T1" fmla="*/ 11 h 242"/>
                  <a:gd name="T2" fmla="*/ 57 w 72"/>
                  <a:gd name="T3" fmla="*/ 7 h 242"/>
                  <a:gd name="T4" fmla="*/ 45 w 72"/>
                  <a:gd name="T5" fmla="*/ 4 h 242"/>
                  <a:gd name="T6" fmla="*/ 32 w 72"/>
                  <a:gd name="T7" fmla="*/ 2 h 242"/>
                  <a:gd name="T8" fmla="*/ 21 w 72"/>
                  <a:gd name="T9" fmla="*/ 0 h 242"/>
                  <a:gd name="T10" fmla="*/ 19 w 72"/>
                  <a:gd name="T11" fmla="*/ 0 h 242"/>
                  <a:gd name="T12" fmla="*/ 19 w 72"/>
                  <a:gd name="T13" fmla="*/ 2 h 242"/>
                  <a:gd name="T14" fmla="*/ 19 w 72"/>
                  <a:gd name="T15" fmla="*/ 2 h 242"/>
                  <a:gd name="T16" fmla="*/ 17 w 72"/>
                  <a:gd name="T17" fmla="*/ 4 h 242"/>
                  <a:gd name="T18" fmla="*/ 32 w 72"/>
                  <a:gd name="T19" fmla="*/ 5 h 242"/>
                  <a:gd name="T20" fmla="*/ 45 w 72"/>
                  <a:gd name="T21" fmla="*/ 7 h 242"/>
                  <a:gd name="T22" fmla="*/ 59 w 72"/>
                  <a:gd name="T23" fmla="*/ 13 h 242"/>
                  <a:gd name="T24" fmla="*/ 72 w 72"/>
                  <a:gd name="T25" fmla="*/ 19 h 242"/>
                  <a:gd name="T26" fmla="*/ 70 w 72"/>
                  <a:gd name="T27" fmla="*/ 15 h 242"/>
                  <a:gd name="T28" fmla="*/ 66 w 72"/>
                  <a:gd name="T29" fmla="*/ 11 h 242"/>
                  <a:gd name="T30" fmla="*/ 0 w 72"/>
                  <a:gd name="T31" fmla="*/ 241 h 242"/>
                  <a:gd name="T32" fmla="*/ 7 w 72"/>
                  <a:gd name="T33" fmla="*/ 241 h 242"/>
                  <a:gd name="T34" fmla="*/ 15 w 72"/>
                  <a:gd name="T35" fmla="*/ 242 h 242"/>
                  <a:gd name="T36" fmla="*/ 15 w 72"/>
                  <a:gd name="T37" fmla="*/ 242 h 242"/>
                  <a:gd name="T38" fmla="*/ 15 w 72"/>
                  <a:gd name="T39" fmla="*/ 242 h 242"/>
                  <a:gd name="T40" fmla="*/ 15 w 72"/>
                  <a:gd name="T41" fmla="*/ 241 h 242"/>
                  <a:gd name="T42" fmla="*/ 15 w 72"/>
                  <a:gd name="T43" fmla="*/ 239 h 242"/>
                  <a:gd name="T44" fmla="*/ 7 w 72"/>
                  <a:gd name="T45" fmla="*/ 237 h 242"/>
                  <a:gd name="T46" fmla="*/ 0 w 72"/>
                  <a:gd name="T47" fmla="*/ 237 h 242"/>
                  <a:gd name="T48" fmla="*/ 0 w 72"/>
                  <a:gd name="T49" fmla="*/ 239 h 242"/>
                  <a:gd name="T50" fmla="*/ 0 w 72"/>
                  <a:gd name="T51" fmla="*/ 241 h 2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42"/>
                  <a:gd name="T80" fmla="*/ 72 w 72"/>
                  <a:gd name="T81" fmla="*/ 242 h 2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37" name="Freeform 386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>
                  <a:gd name="T0" fmla="*/ 70 w 74"/>
                  <a:gd name="T1" fmla="*/ 13 h 239"/>
                  <a:gd name="T2" fmla="*/ 59 w 74"/>
                  <a:gd name="T3" fmla="*/ 7 h 239"/>
                  <a:gd name="T4" fmla="*/ 45 w 74"/>
                  <a:gd name="T5" fmla="*/ 3 h 239"/>
                  <a:gd name="T6" fmla="*/ 32 w 74"/>
                  <a:gd name="T7" fmla="*/ 2 h 239"/>
                  <a:gd name="T8" fmla="*/ 19 w 74"/>
                  <a:gd name="T9" fmla="*/ 0 h 239"/>
                  <a:gd name="T10" fmla="*/ 17 w 74"/>
                  <a:gd name="T11" fmla="*/ 2 h 239"/>
                  <a:gd name="T12" fmla="*/ 15 w 74"/>
                  <a:gd name="T13" fmla="*/ 3 h 239"/>
                  <a:gd name="T14" fmla="*/ 30 w 74"/>
                  <a:gd name="T15" fmla="*/ 5 h 239"/>
                  <a:gd name="T16" fmla="*/ 45 w 74"/>
                  <a:gd name="T17" fmla="*/ 7 h 239"/>
                  <a:gd name="T18" fmla="*/ 59 w 74"/>
                  <a:gd name="T19" fmla="*/ 13 h 239"/>
                  <a:gd name="T20" fmla="*/ 72 w 74"/>
                  <a:gd name="T21" fmla="*/ 19 h 239"/>
                  <a:gd name="T22" fmla="*/ 72 w 74"/>
                  <a:gd name="T23" fmla="*/ 19 h 239"/>
                  <a:gd name="T24" fmla="*/ 74 w 74"/>
                  <a:gd name="T25" fmla="*/ 19 h 239"/>
                  <a:gd name="T26" fmla="*/ 72 w 74"/>
                  <a:gd name="T27" fmla="*/ 15 h 239"/>
                  <a:gd name="T28" fmla="*/ 70 w 74"/>
                  <a:gd name="T29" fmla="*/ 13 h 239"/>
                  <a:gd name="T30" fmla="*/ 0 w 74"/>
                  <a:gd name="T31" fmla="*/ 237 h 239"/>
                  <a:gd name="T32" fmla="*/ 7 w 74"/>
                  <a:gd name="T33" fmla="*/ 237 h 239"/>
                  <a:gd name="T34" fmla="*/ 15 w 74"/>
                  <a:gd name="T35" fmla="*/ 239 h 239"/>
                  <a:gd name="T36" fmla="*/ 15 w 74"/>
                  <a:gd name="T37" fmla="*/ 237 h 239"/>
                  <a:gd name="T38" fmla="*/ 13 w 74"/>
                  <a:gd name="T39" fmla="*/ 235 h 239"/>
                  <a:gd name="T40" fmla="*/ 7 w 74"/>
                  <a:gd name="T41" fmla="*/ 233 h 239"/>
                  <a:gd name="T42" fmla="*/ 0 w 74"/>
                  <a:gd name="T43" fmla="*/ 233 h 239"/>
                  <a:gd name="T44" fmla="*/ 0 w 74"/>
                  <a:gd name="T45" fmla="*/ 235 h 239"/>
                  <a:gd name="T46" fmla="*/ 0 w 74"/>
                  <a:gd name="T47" fmla="*/ 237 h 2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9"/>
                  <a:gd name="T74" fmla="*/ 74 w 74"/>
                  <a:gd name="T75" fmla="*/ 239 h 2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38" name="Freeform 387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>
                  <a:gd name="T0" fmla="*/ 72 w 74"/>
                  <a:gd name="T1" fmla="*/ 15 h 235"/>
                  <a:gd name="T2" fmla="*/ 59 w 74"/>
                  <a:gd name="T3" fmla="*/ 9 h 235"/>
                  <a:gd name="T4" fmla="*/ 45 w 74"/>
                  <a:gd name="T5" fmla="*/ 3 h 235"/>
                  <a:gd name="T6" fmla="*/ 32 w 74"/>
                  <a:gd name="T7" fmla="*/ 1 h 235"/>
                  <a:gd name="T8" fmla="*/ 17 w 74"/>
                  <a:gd name="T9" fmla="*/ 0 h 235"/>
                  <a:gd name="T10" fmla="*/ 15 w 74"/>
                  <a:gd name="T11" fmla="*/ 1 h 235"/>
                  <a:gd name="T12" fmla="*/ 13 w 74"/>
                  <a:gd name="T13" fmla="*/ 3 h 235"/>
                  <a:gd name="T14" fmla="*/ 15 w 74"/>
                  <a:gd name="T15" fmla="*/ 3 h 235"/>
                  <a:gd name="T16" fmla="*/ 15 w 74"/>
                  <a:gd name="T17" fmla="*/ 3 h 235"/>
                  <a:gd name="T18" fmla="*/ 30 w 74"/>
                  <a:gd name="T19" fmla="*/ 5 h 235"/>
                  <a:gd name="T20" fmla="*/ 43 w 74"/>
                  <a:gd name="T21" fmla="*/ 7 h 235"/>
                  <a:gd name="T22" fmla="*/ 57 w 74"/>
                  <a:gd name="T23" fmla="*/ 11 h 235"/>
                  <a:gd name="T24" fmla="*/ 70 w 74"/>
                  <a:gd name="T25" fmla="*/ 18 h 235"/>
                  <a:gd name="T26" fmla="*/ 72 w 74"/>
                  <a:gd name="T27" fmla="*/ 17 h 235"/>
                  <a:gd name="T28" fmla="*/ 74 w 74"/>
                  <a:gd name="T29" fmla="*/ 17 h 235"/>
                  <a:gd name="T30" fmla="*/ 72 w 74"/>
                  <a:gd name="T31" fmla="*/ 15 h 235"/>
                  <a:gd name="T32" fmla="*/ 72 w 74"/>
                  <a:gd name="T33" fmla="*/ 15 h 235"/>
                  <a:gd name="T34" fmla="*/ 0 w 74"/>
                  <a:gd name="T35" fmla="*/ 233 h 235"/>
                  <a:gd name="T36" fmla="*/ 7 w 74"/>
                  <a:gd name="T37" fmla="*/ 233 h 235"/>
                  <a:gd name="T38" fmla="*/ 15 w 74"/>
                  <a:gd name="T39" fmla="*/ 235 h 235"/>
                  <a:gd name="T40" fmla="*/ 13 w 74"/>
                  <a:gd name="T41" fmla="*/ 233 h 235"/>
                  <a:gd name="T42" fmla="*/ 13 w 74"/>
                  <a:gd name="T43" fmla="*/ 231 h 235"/>
                  <a:gd name="T44" fmla="*/ 5 w 74"/>
                  <a:gd name="T45" fmla="*/ 229 h 235"/>
                  <a:gd name="T46" fmla="*/ 0 w 74"/>
                  <a:gd name="T47" fmla="*/ 229 h 235"/>
                  <a:gd name="T48" fmla="*/ 0 w 74"/>
                  <a:gd name="T49" fmla="*/ 231 h 235"/>
                  <a:gd name="T50" fmla="*/ 0 w 74"/>
                  <a:gd name="T51" fmla="*/ 233 h 2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"/>
                  <a:gd name="T79" fmla="*/ 0 h 235"/>
                  <a:gd name="T80" fmla="*/ 74 w 74"/>
                  <a:gd name="T81" fmla="*/ 235 h 2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39" name="Freeform 388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>
                  <a:gd name="T0" fmla="*/ 74 w 74"/>
                  <a:gd name="T1" fmla="*/ 16 h 232"/>
                  <a:gd name="T2" fmla="*/ 61 w 74"/>
                  <a:gd name="T3" fmla="*/ 10 h 232"/>
                  <a:gd name="T4" fmla="*/ 47 w 74"/>
                  <a:gd name="T5" fmla="*/ 4 h 232"/>
                  <a:gd name="T6" fmla="*/ 32 w 74"/>
                  <a:gd name="T7" fmla="*/ 2 h 232"/>
                  <a:gd name="T8" fmla="*/ 17 w 74"/>
                  <a:gd name="T9" fmla="*/ 0 h 232"/>
                  <a:gd name="T10" fmla="*/ 15 w 74"/>
                  <a:gd name="T11" fmla="*/ 2 h 232"/>
                  <a:gd name="T12" fmla="*/ 13 w 74"/>
                  <a:gd name="T13" fmla="*/ 4 h 232"/>
                  <a:gd name="T14" fmla="*/ 15 w 74"/>
                  <a:gd name="T15" fmla="*/ 4 h 232"/>
                  <a:gd name="T16" fmla="*/ 17 w 74"/>
                  <a:gd name="T17" fmla="*/ 4 h 232"/>
                  <a:gd name="T18" fmla="*/ 32 w 74"/>
                  <a:gd name="T19" fmla="*/ 6 h 232"/>
                  <a:gd name="T20" fmla="*/ 45 w 74"/>
                  <a:gd name="T21" fmla="*/ 8 h 232"/>
                  <a:gd name="T22" fmla="*/ 59 w 74"/>
                  <a:gd name="T23" fmla="*/ 12 h 232"/>
                  <a:gd name="T24" fmla="*/ 70 w 74"/>
                  <a:gd name="T25" fmla="*/ 17 h 232"/>
                  <a:gd name="T26" fmla="*/ 72 w 74"/>
                  <a:gd name="T27" fmla="*/ 16 h 232"/>
                  <a:gd name="T28" fmla="*/ 74 w 74"/>
                  <a:gd name="T29" fmla="*/ 16 h 232"/>
                  <a:gd name="T30" fmla="*/ 2 w 74"/>
                  <a:gd name="T31" fmla="*/ 230 h 232"/>
                  <a:gd name="T32" fmla="*/ 9 w 74"/>
                  <a:gd name="T33" fmla="*/ 230 h 232"/>
                  <a:gd name="T34" fmla="*/ 15 w 74"/>
                  <a:gd name="T35" fmla="*/ 232 h 232"/>
                  <a:gd name="T36" fmla="*/ 15 w 74"/>
                  <a:gd name="T37" fmla="*/ 230 h 232"/>
                  <a:gd name="T38" fmla="*/ 15 w 74"/>
                  <a:gd name="T39" fmla="*/ 228 h 232"/>
                  <a:gd name="T40" fmla="*/ 7 w 74"/>
                  <a:gd name="T41" fmla="*/ 226 h 232"/>
                  <a:gd name="T42" fmla="*/ 0 w 74"/>
                  <a:gd name="T43" fmla="*/ 226 h 232"/>
                  <a:gd name="T44" fmla="*/ 2 w 74"/>
                  <a:gd name="T45" fmla="*/ 228 h 232"/>
                  <a:gd name="T46" fmla="*/ 2 w 74"/>
                  <a:gd name="T47" fmla="*/ 230 h 2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2"/>
                  <a:gd name="T74" fmla="*/ 74 w 74"/>
                  <a:gd name="T75" fmla="*/ 232 h 2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40" name="Freeform 389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>
                  <a:gd name="T0" fmla="*/ 72 w 72"/>
                  <a:gd name="T1" fmla="*/ 15 h 228"/>
                  <a:gd name="T2" fmla="*/ 59 w 72"/>
                  <a:gd name="T3" fmla="*/ 8 h 228"/>
                  <a:gd name="T4" fmla="*/ 45 w 72"/>
                  <a:gd name="T5" fmla="*/ 4 h 228"/>
                  <a:gd name="T6" fmla="*/ 32 w 72"/>
                  <a:gd name="T7" fmla="*/ 2 h 228"/>
                  <a:gd name="T8" fmla="*/ 17 w 72"/>
                  <a:gd name="T9" fmla="*/ 0 h 228"/>
                  <a:gd name="T10" fmla="*/ 17 w 72"/>
                  <a:gd name="T11" fmla="*/ 0 h 228"/>
                  <a:gd name="T12" fmla="*/ 15 w 72"/>
                  <a:gd name="T13" fmla="*/ 0 h 228"/>
                  <a:gd name="T14" fmla="*/ 13 w 72"/>
                  <a:gd name="T15" fmla="*/ 2 h 228"/>
                  <a:gd name="T16" fmla="*/ 13 w 72"/>
                  <a:gd name="T17" fmla="*/ 4 h 228"/>
                  <a:gd name="T18" fmla="*/ 15 w 72"/>
                  <a:gd name="T19" fmla="*/ 4 h 228"/>
                  <a:gd name="T20" fmla="*/ 17 w 72"/>
                  <a:gd name="T21" fmla="*/ 4 h 228"/>
                  <a:gd name="T22" fmla="*/ 30 w 72"/>
                  <a:gd name="T23" fmla="*/ 6 h 228"/>
                  <a:gd name="T24" fmla="*/ 45 w 72"/>
                  <a:gd name="T25" fmla="*/ 8 h 228"/>
                  <a:gd name="T26" fmla="*/ 57 w 72"/>
                  <a:gd name="T27" fmla="*/ 12 h 228"/>
                  <a:gd name="T28" fmla="*/ 70 w 72"/>
                  <a:gd name="T29" fmla="*/ 17 h 228"/>
                  <a:gd name="T30" fmla="*/ 70 w 72"/>
                  <a:gd name="T31" fmla="*/ 15 h 228"/>
                  <a:gd name="T32" fmla="*/ 72 w 72"/>
                  <a:gd name="T33" fmla="*/ 15 h 228"/>
                  <a:gd name="T34" fmla="*/ 2 w 72"/>
                  <a:gd name="T35" fmla="*/ 226 h 228"/>
                  <a:gd name="T36" fmla="*/ 7 w 72"/>
                  <a:gd name="T37" fmla="*/ 226 h 228"/>
                  <a:gd name="T38" fmla="*/ 15 w 72"/>
                  <a:gd name="T39" fmla="*/ 228 h 228"/>
                  <a:gd name="T40" fmla="*/ 15 w 72"/>
                  <a:gd name="T41" fmla="*/ 226 h 228"/>
                  <a:gd name="T42" fmla="*/ 15 w 72"/>
                  <a:gd name="T43" fmla="*/ 224 h 228"/>
                  <a:gd name="T44" fmla="*/ 7 w 72"/>
                  <a:gd name="T45" fmla="*/ 222 h 228"/>
                  <a:gd name="T46" fmla="*/ 0 w 72"/>
                  <a:gd name="T47" fmla="*/ 222 h 228"/>
                  <a:gd name="T48" fmla="*/ 0 w 72"/>
                  <a:gd name="T49" fmla="*/ 224 h 228"/>
                  <a:gd name="T50" fmla="*/ 2 w 72"/>
                  <a:gd name="T51" fmla="*/ 226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28"/>
                  <a:gd name="T80" fmla="*/ 72 w 72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41" name="Freeform 390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>
                  <a:gd name="T0" fmla="*/ 70 w 70"/>
                  <a:gd name="T1" fmla="*/ 13 h 224"/>
                  <a:gd name="T2" fmla="*/ 59 w 70"/>
                  <a:gd name="T3" fmla="*/ 8 h 224"/>
                  <a:gd name="T4" fmla="*/ 45 w 70"/>
                  <a:gd name="T5" fmla="*/ 4 h 224"/>
                  <a:gd name="T6" fmla="*/ 32 w 70"/>
                  <a:gd name="T7" fmla="*/ 2 h 224"/>
                  <a:gd name="T8" fmla="*/ 17 w 70"/>
                  <a:gd name="T9" fmla="*/ 0 h 224"/>
                  <a:gd name="T10" fmla="*/ 15 w 70"/>
                  <a:gd name="T11" fmla="*/ 0 h 224"/>
                  <a:gd name="T12" fmla="*/ 13 w 70"/>
                  <a:gd name="T13" fmla="*/ 0 h 224"/>
                  <a:gd name="T14" fmla="*/ 13 w 70"/>
                  <a:gd name="T15" fmla="*/ 2 h 224"/>
                  <a:gd name="T16" fmla="*/ 11 w 70"/>
                  <a:gd name="T17" fmla="*/ 4 h 224"/>
                  <a:gd name="T18" fmla="*/ 13 w 70"/>
                  <a:gd name="T19" fmla="*/ 4 h 224"/>
                  <a:gd name="T20" fmla="*/ 17 w 70"/>
                  <a:gd name="T21" fmla="*/ 4 h 224"/>
                  <a:gd name="T22" fmla="*/ 30 w 70"/>
                  <a:gd name="T23" fmla="*/ 4 h 224"/>
                  <a:gd name="T24" fmla="*/ 43 w 70"/>
                  <a:gd name="T25" fmla="*/ 8 h 224"/>
                  <a:gd name="T26" fmla="*/ 57 w 70"/>
                  <a:gd name="T27" fmla="*/ 12 h 224"/>
                  <a:gd name="T28" fmla="*/ 68 w 70"/>
                  <a:gd name="T29" fmla="*/ 17 h 224"/>
                  <a:gd name="T30" fmla="*/ 70 w 70"/>
                  <a:gd name="T31" fmla="*/ 15 h 224"/>
                  <a:gd name="T32" fmla="*/ 70 w 70"/>
                  <a:gd name="T33" fmla="*/ 13 h 224"/>
                  <a:gd name="T34" fmla="*/ 0 w 70"/>
                  <a:gd name="T35" fmla="*/ 222 h 224"/>
                  <a:gd name="T36" fmla="*/ 7 w 70"/>
                  <a:gd name="T37" fmla="*/ 222 h 224"/>
                  <a:gd name="T38" fmla="*/ 15 w 70"/>
                  <a:gd name="T39" fmla="*/ 224 h 224"/>
                  <a:gd name="T40" fmla="*/ 15 w 70"/>
                  <a:gd name="T41" fmla="*/ 222 h 224"/>
                  <a:gd name="T42" fmla="*/ 15 w 70"/>
                  <a:gd name="T43" fmla="*/ 220 h 224"/>
                  <a:gd name="T44" fmla="*/ 7 w 70"/>
                  <a:gd name="T45" fmla="*/ 218 h 224"/>
                  <a:gd name="T46" fmla="*/ 0 w 70"/>
                  <a:gd name="T47" fmla="*/ 218 h 224"/>
                  <a:gd name="T48" fmla="*/ 0 w 70"/>
                  <a:gd name="T49" fmla="*/ 220 h 224"/>
                  <a:gd name="T50" fmla="*/ 0 w 70"/>
                  <a:gd name="T51" fmla="*/ 222 h 2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4"/>
                  <a:gd name="T80" fmla="*/ 70 w 70"/>
                  <a:gd name="T81" fmla="*/ 224 h 2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42" name="Freeform 391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>
                  <a:gd name="T0" fmla="*/ 70 w 70"/>
                  <a:gd name="T1" fmla="*/ 13 h 220"/>
                  <a:gd name="T2" fmla="*/ 57 w 70"/>
                  <a:gd name="T3" fmla="*/ 8 h 220"/>
                  <a:gd name="T4" fmla="*/ 45 w 70"/>
                  <a:gd name="T5" fmla="*/ 4 h 220"/>
                  <a:gd name="T6" fmla="*/ 30 w 70"/>
                  <a:gd name="T7" fmla="*/ 2 h 220"/>
                  <a:gd name="T8" fmla="*/ 17 w 70"/>
                  <a:gd name="T9" fmla="*/ 0 h 220"/>
                  <a:gd name="T10" fmla="*/ 15 w 70"/>
                  <a:gd name="T11" fmla="*/ 0 h 220"/>
                  <a:gd name="T12" fmla="*/ 13 w 70"/>
                  <a:gd name="T13" fmla="*/ 0 h 220"/>
                  <a:gd name="T14" fmla="*/ 11 w 70"/>
                  <a:gd name="T15" fmla="*/ 2 h 220"/>
                  <a:gd name="T16" fmla="*/ 9 w 70"/>
                  <a:gd name="T17" fmla="*/ 4 h 220"/>
                  <a:gd name="T18" fmla="*/ 13 w 70"/>
                  <a:gd name="T19" fmla="*/ 4 h 220"/>
                  <a:gd name="T20" fmla="*/ 17 w 70"/>
                  <a:gd name="T21" fmla="*/ 4 h 220"/>
                  <a:gd name="T22" fmla="*/ 30 w 70"/>
                  <a:gd name="T23" fmla="*/ 4 h 220"/>
                  <a:gd name="T24" fmla="*/ 43 w 70"/>
                  <a:gd name="T25" fmla="*/ 8 h 220"/>
                  <a:gd name="T26" fmla="*/ 55 w 70"/>
                  <a:gd name="T27" fmla="*/ 11 h 220"/>
                  <a:gd name="T28" fmla="*/ 66 w 70"/>
                  <a:gd name="T29" fmla="*/ 17 h 220"/>
                  <a:gd name="T30" fmla="*/ 68 w 70"/>
                  <a:gd name="T31" fmla="*/ 15 h 220"/>
                  <a:gd name="T32" fmla="*/ 70 w 70"/>
                  <a:gd name="T33" fmla="*/ 13 h 220"/>
                  <a:gd name="T34" fmla="*/ 0 w 70"/>
                  <a:gd name="T35" fmla="*/ 218 h 220"/>
                  <a:gd name="T36" fmla="*/ 7 w 70"/>
                  <a:gd name="T37" fmla="*/ 218 h 220"/>
                  <a:gd name="T38" fmla="*/ 15 w 70"/>
                  <a:gd name="T39" fmla="*/ 220 h 220"/>
                  <a:gd name="T40" fmla="*/ 15 w 70"/>
                  <a:gd name="T41" fmla="*/ 218 h 220"/>
                  <a:gd name="T42" fmla="*/ 15 w 70"/>
                  <a:gd name="T43" fmla="*/ 216 h 220"/>
                  <a:gd name="T44" fmla="*/ 7 w 70"/>
                  <a:gd name="T45" fmla="*/ 214 h 220"/>
                  <a:gd name="T46" fmla="*/ 0 w 70"/>
                  <a:gd name="T47" fmla="*/ 214 h 220"/>
                  <a:gd name="T48" fmla="*/ 0 w 70"/>
                  <a:gd name="T49" fmla="*/ 216 h 220"/>
                  <a:gd name="T50" fmla="*/ 0 w 70"/>
                  <a:gd name="T51" fmla="*/ 218 h 2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0"/>
                  <a:gd name="T80" fmla="*/ 70 w 70"/>
                  <a:gd name="T81" fmla="*/ 220 h 2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43" name="Freeform 392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>
                  <a:gd name="T0" fmla="*/ 68 w 68"/>
                  <a:gd name="T1" fmla="*/ 13 h 216"/>
                  <a:gd name="T2" fmla="*/ 57 w 68"/>
                  <a:gd name="T3" fmla="*/ 8 h 216"/>
                  <a:gd name="T4" fmla="*/ 43 w 68"/>
                  <a:gd name="T5" fmla="*/ 4 h 216"/>
                  <a:gd name="T6" fmla="*/ 30 w 68"/>
                  <a:gd name="T7" fmla="*/ 0 h 216"/>
                  <a:gd name="T8" fmla="*/ 17 w 68"/>
                  <a:gd name="T9" fmla="*/ 0 h 216"/>
                  <a:gd name="T10" fmla="*/ 13 w 68"/>
                  <a:gd name="T11" fmla="*/ 0 h 216"/>
                  <a:gd name="T12" fmla="*/ 11 w 68"/>
                  <a:gd name="T13" fmla="*/ 0 h 216"/>
                  <a:gd name="T14" fmla="*/ 9 w 68"/>
                  <a:gd name="T15" fmla="*/ 2 h 216"/>
                  <a:gd name="T16" fmla="*/ 7 w 68"/>
                  <a:gd name="T17" fmla="*/ 4 h 216"/>
                  <a:gd name="T18" fmla="*/ 13 w 68"/>
                  <a:gd name="T19" fmla="*/ 4 h 216"/>
                  <a:gd name="T20" fmla="*/ 17 w 68"/>
                  <a:gd name="T21" fmla="*/ 4 h 216"/>
                  <a:gd name="T22" fmla="*/ 30 w 68"/>
                  <a:gd name="T23" fmla="*/ 4 h 216"/>
                  <a:gd name="T24" fmla="*/ 42 w 68"/>
                  <a:gd name="T25" fmla="*/ 8 h 216"/>
                  <a:gd name="T26" fmla="*/ 55 w 68"/>
                  <a:gd name="T27" fmla="*/ 11 h 216"/>
                  <a:gd name="T28" fmla="*/ 66 w 68"/>
                  <a:gd name="T29" fmla="*/ 15 h 216"/>
                  <a:gd name="T30" fmla="*/ 66 w 68"/>
                  <a:gd name="T31" fmla="*/ 15 h 216"/>
                  <a:gd name="T32" fmla="*/ 68 w 68"/>
                  <a:gd name="T33" fmla="*/ 13 h 216"/>
                  <a:gd name="T34" fmla="*/ 0 w 68"/>
                  <a:gd name="T35" fmla="*/ 214 h 216"/>
                  <a:gd name="T36" fmla="*/ 7 w 68"/>
                  <a:gd name="T37" fmla="*/ 214 h 216"/>
                  <a:gd name="T38" fmla="*/ 15 w 68"/>
                  <a:gd name="T39" fmla="*/ 216 h 216"/>
                  <a:gd name="T40" fmla="*/ 15 w 68"/>
                  <a:gd name="T41" fmla="*/ 214 h 216"/>
                  <a:gd name="T42" fmla="*/ 15 w 68"/>
                  <a:gd name="T43" fmla="*/ 212 h 216"/>
                  <a:gd name="T44" fmla="*/ 7 w 68"/>
                  <a:gd name="T45" fmla="*/ 210 h 216"/>
                  <a:gd name="T46" fmla="*/ 0 w 68"/>
                  <a:gd name="T47" fmla="*/ 210 h 216"/>
                  <a:gd name="T48" fmla="*/ 0 w 68"/>
                  <a:gd name="T49" fmla="*/ 212 h 216"/>
                  <a:gd name="T50" fmla="*/ 0 w 68"/>
                  <a:gd name="T51" fmla="*/ 214 h 2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216"/>
                  <a:gd name="T80" fmla="*/ 68 w 68"/>
                  <a:gd name="T81" fmla="*/ 216 h 2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44" name="Freeform 393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>
                  <a:gd name="T0" fmla="*/ 68 w 68"/>
                  <a:gd name="T1" fmla="*/ 13 h 212"/>
                  <a:gd name="T2" fmla="*/ 57 w 68"/>
                  <a:gd name="T3" fmla="*/ 7 h 212"/>
                  <a:gd name="T4" fmla="*/ 45 w 68"/>
                  <a:gd name="T5" fmla="*/ 4 h 212"/>
                  <a:gd name="T6" fmla="*/ 32 w 68"/>
                  <a:gd name="T7" fmla="*/ 0 h 212"/>
                  <a:gd name="T8" fmla="*/ 19 w 68"/>
                  <a:gd name="T9" fmla="*/ 0 h 212"/>
                  <a:gd name="T10" fmla="*/ 15 w 68"/>
                  <a:gd name="T11" fmla="*/ 0 h 212"/>
                  <a:gd name="T12" fmla="*/ 11 w 68"/>
                  <a:gd name="T13" fmla="*/ 0 h 212"/>
                  <a:gd name="T14" fmla="*/ 9 w 68"/>
                  <a:gd name="T15" fmla="*/ 2 h 212"/>
                  <a:gd name="T16" fmla="*/ 8 w 68"/>
                  <a:gd name="T17" fmla="*/ 4 h 212"/>
                  <a:gd name="T18" fmla="*/ 13 w 68"/>
                  <a:gd name="T19" fmla="*/ 4 h 212"/>
                  <a:gd name="T20" fmla="*/ 19 w 68"/>
                  <a:gd name="T21" fmla="*/ 4 h 212"/>
                  <a:gd name="T22" fmla="*/ 32 w 68"/>
                  <a:gd name="T23" fmla="*/ 4 h 212"/>
                  <a:gd name="T24" fmla="*/ 44 w 68"/>
                  <a:gd name="T25" fmla="*/ 7 h 212"/>
                  <a:gd name="T26" fmla="*/ 55 w 68"/>
                  <a:gd name="T27" fmla="*/ 11 h 212"/>
                  <a:gd name="T28" fmla="*/ 66 w 68"/>
                  <a:gd name="T29" fmla="*/ 15 h 212"/>
                  <a:gd name="T30" fmla="*/ 68 w 68"/>
                  <a:gd name="T31" fmla="*/ 13 h 212"/>
                  <a:gd name="T32" fmla="*/ 68 w 68"/>
                  <a:gd name="T33" fmla="*/ 13 h 212"/>
                  <a:gd name="T34" fmla="*/ 2 w 68"/>
                  <a:gd name="T35" fmla="*/ 210 h 212"/>
                  <a:gd name="T36" fmla="*/ 9 w 68"/>
                  <a:gd name="T37" fmla="*/ 210 h 212"/>
                  <a:gd name="T38" fmla="*/ 17 w 68"/>
                  <a:gd name="T39" fmla="*/ 212 h 212"/>
                  <a:gd name="T40" fmla="*/ 17 w 68"/>
                  <a:gd name="T41" fmla="*/ 210 h 212"/>
                  <a:gd name="T42" fmla="*/ 17 w 68"/>
                  <a:gd name="T43" fmla="*/ 208 h 212"/>
                  <a:gd name="T44" fmla="*/ 17 w 68"/>
                  <a:gd name="T45" fmla="*/ 208 h 212"/>
                  <a:gd name="T46" fmla="*/ 17 w 68"/>
                  <a:gd name="T47" fmla="*/ 208 h 212"/>
                  <a:gd name="T48" fmla="*/ 8 w 68"/>
                  <a:gd name="T49" fmla="*/ 207 h 212"/>
                  <a:gd name="T50" fmla="*/ 0 w 68"/>
                  <a:gd name="T51" fmla="*/ 207 h 212"/>
                  <a:gd name="T52" fmla="*/ 2 w 68"/>
                  <a:gd name="T53" fmla="*/ 208 h 212"/>
                  <a:gd name="T54" fmla="*/ 2 w 68"/>
                  <a:gd name="T55" fmla="*/ 210 h 2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8"/>
                  <a:gd name="T85" fmla="*/ 0 h 212"/>
                  <a:gd name="T86" fmla="*/ 68 w 68"/>
                  <a:gd name="T87" fmla="*/ 212 h 2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45" name="Freeform 394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>
                  <a:gd name="T0" fmla="*/ 68 w 68"/>
                  <a:gd name="T1" fmla="*/ 11 h 208"/>
                  <a:gd name="T2" fmla="*/ 57 w 68"/>
                  <a:gd name="T3" fmla="*/ 7 h 208"/>
                  <a:gd name="T4" fmla="*/ 44 w 68"/>
                  <a:gd name="T5" fmla="*/ 4 h 208"/>
                  <a:gd name="T6" fmla="*/ 32 w 68"/>
                  <a:gd name="T7" fmla="*/ 0 h 208"/>
                  <a:gd name="T8" fmla="*/ 19 w 68"/>
                  <a:gd name="T9" fmla="*/ 0 h 208"/>
                  <a:gd name="T10" fmla="*/ 15 w 68"/>
                  <a:gd name="T11" fmla="*/ 0 h 208"/>
                  <a:gd name="T12" fmla="*/ 9 w 68"/>
                  <a:gd name="T13" fmla="*/ 0 h 208"/>
                  <a:gd name="T14" fmla="*/ 8 w 68"/>
                  <a:gd name="T15" fmla="*/ 2 h 208"/>
                  <a:gd name="T16" fmla="*/ 6 w 68"/>
                  <a:gd name="T17" fmla="*/ 4 h 208"/>
                  <a:gd name="T18" fmla="*/ 13 w 68"/>
                  <a:gd name="T19" fmla="*/ 4 h 208"/>
                  <a:gd name="T20" fmla="*/ 19 w 68"/>
                  <a:gd name="T21" fmla="*/ 4 h 208"/>
                  <a:gd name="T22" fmla="*/ 30 w 68"/>
                  <a:gd name="T23" fmla="*/ 4 h 208"/>
                  <a:gd name="T24" fmla="*/ 44 w 68"/>
                  <a:gd name="T25" fmla="*/ 7 h 208"/>
                  <a:gd name="T26" fmla="*/ 55 w 68"/>
                  <a:gd name="T27" fmla="*/ 9 h 208"/>
                  <a:gd name="T28" fmla="*/ 64 w 68"/>
                  <a:gd name="T29" fmla="*/ 15 h 208"/>
                  <a:gd name="T30" fmla="*/ 64 w 68"/>
                  <a:gd name="T31" fmla="*/ 15 h 208"/>
                  <a:gd name="T32" fmla="*/ 66 w 68"/>
                  <a:gd name="T33" fmla="*/ 13 h 208"/>
                  <a:gd name="T34" fmla="*/ 66 w 68"/>
                  <a:gd name="T35" fmla="*/ 13 h 208"/>
                  <a:gd name="T36" fmla="*/ 68 w 68"/>
                  <a:gd name="T37" fmla="*/ 11 h 208"/>
                  <a:gd name="T38" fmla="*/ 2 w 68"/>
                  <a:gd name="T39" fmla="*/ 206 h 208"/>
                  <a:gd name="T40" fmla="*/ 9 w 68"/>
                  <a:gd name="T41" fmla="*/ 206 h 208"/>
                  <a:gd name="T42" fmla="*/ 17 w 68"/>
                  <a:gd name="T43" fmla="*/ 208 h 208"/>
                  <a:gd name="T44" fmla="*/ 17 w 68"/>
                  <a:gd name="T45" fmla="*/ 206 h 208"/>
                  <a:gd name="T46" fmla="*/ 17 w 68"/>
                  <a:gd name="T47" fmla="*/ 206 h 208"/>
                  <a:gd name="T48" fmla="*/ 15 w 68"/>
                  <a:gd name="T49" fmla="*/ 205 h 208"/>
                  <a:gd name="T50" fmla="*/ 15 w 68"/>
                  <a:gd name="T51" fmla="*/ 205 h 208"/>
                  <a:gd name="T52" fmla="*/ 8 w 68"/>
                  <a:gd name="T53" fmla="*/ 203 h 208"/>
                  <a:gd name="T54" fmla="*/ 0 w 68"/>
                  <a:gd name="T55" fmla="*/ 203 h 208"/>
                  <a:gd name="T56" fmla="*/ 0 w 68"/>
                  <a:gd name="T57" fmla="*/ 205 h 208"/>
                  <a:gd name="T58" fmla="*/ 2 w 68"/>
                  <a:gd name="T59" fmla="*/ 206 h 20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8"/>
                  <a:gd name="T91" fmla="*/ 0 h 208"/>
                  <a:gd name="T92" fmla="*/ 68 w 68"/>
                  <a:gd name="T93" fmla="*/ 208 h 20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46" name="Freeform 395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>
                  <a:gd name="T0" fmla="*/ 66 w 66"/>
                  <a:gd name="T1" fmla="*/ 11 h 204"/>
                  <a:gd name="T2" fmla="*/ 55 w 66"/>
                  <a:gd name="T3" fmla="*/ 7 h 204"/>
                  <a:gd name="T4" fmla="*/ 44 w 66"/>
                  <a:gd name="T5" fmla="*/ 3 h 204"/>
                  <a:gd name="T6" fmla="*/ 32 w 66"/>
                  <a:gd name="T7" fmla="*/ 0 h 204"/>
                  <a:gd name="T8" fmla="*/ 19 w 66"/>
                  <a:gd name="T9" fmla="*/ 0 h 204"/>
                  <a:gd name="T10" fmla="*/ 13 w 66"/>
                  <a:gd name="T11" fmla="*/ 0 h 204"/>
                  <a:gd name="T12" fmla="*/ 8 w 66"/>
                  <a:gd name="T13" fmla="*/ 0 h 204"/>
                  <a:gd name="T14" fmla="*/ 6 w 66"/>
                  <a:gd name="T15" fmla="*/ 2 h 204"/>
                  <a:gd name="T16" fmla="*/ 6 w 66"/>
                  <a:gd name="T17" fmla="*/ 5 h 204"/>
                  <a:gd name="T18" fmla="*/ 11 w 66"/>
                  <a:gd name="T19" fmla="*/ 3 h 204"/>
                  <a:gd name="T20" fmla="*/ 19 w 66"/>
                  <a:gd name="T21" fmla="*/ 3 h 204"/>
                  <a:gd name="T22" fmla="*/ 30 w 66"/>
                  <a:gd name="T23" fmla="*/ 3 h 204"/>
                  <a:gd name="T24" fmla="*/ 42 w 66"/>
                  <a:gd name="T25" fmla="*/ 5 h 204"/>
                  <a:gd name="T26" fmla="*/ 53 w 66"/>
                  <a:gd name="T27" fmla="*/ 9 h 204"/>
                  <a:gd name="T28" fmla="*/ 64 w 66"/>
                  <a:gd name="T29" fmla="*/ 15 h 204"/>
                  <a:gd name="T30" fmla="*/ 64 w 66"/>
                  <a:gd name="T31" fmla="*/ 13 h 204"/>
                  <a:gd name="T32" fmla="*/ 66 w 66"/>
                  <a:gd name="T33" fmla="*/ 11 h 204"/>
                  <a:gd name="T34" fmla="*/ 66 w 66"/>
                  <a:gd name="T35" fmla="*/ 11 h 204"/>
                  <a:gd name="T36" fmla="*/ 66 w 66"/>
                  <a:gd name="T37" fmla="*/ 11 h 204"/>
                  <a:gd name="T38" fmla="*/ 0 w 66"/>
                  <a:gd name="T39" fmla="*/ 203 h 204"/>
                  <a:gd name="T40" fmla="*/ 8 w 66"/>
                  <a:gd name="T41" fmla="*/ 203 h 204"/>
                  <a:gd name="T42" fmla="*/ 17 w 66"/>
                  <a:gd name="T43" fmla="*/ 204 h 204"/>
                  <a:gd name="T44" fmla="*/ 15 w 66"/>
                  <a:gd name="T45" fmla="*/ 203 h 204"/>
                  <a:gd name="T46" fmla="*/ 15 w 66"/>
                  <a:gd name="T47" fmla="*/ 201 h 204"/>
                  <a:gd name="T48" fmla="*/ 8 w 66"/>
                  <a:gd name="T49" fmla="*/ 199 h 204"/>
                  <a:gd name="T50" fmla="*/ 0 w 66"/>
                  <a:gd name="T51" fmla="*/ 199 h 204"/>
                  <a:gd name="T52" fmla="*/ 0 w 66"/>
                  <a:gd name="T53" fmla="*/ 201 h 204"/>
                  <a:gd name="T54" fmla="*/ 0 w 66"/>
                  <a:gd name="T55" fmla="*/ 203 h 20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204"/>
                  <a:gd name="T86" fmla="*/ 66 w 66"/>
                  <a:gd name="T87" fmla="*/ 204 h 20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47" name="Freeform 396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>
                  <a:gd name="T0" fmla="*/ 64 w 64"/>
                  <a:gd name="T1" fmla="*/ 11 h 201"/>
                  <a:gd name="T2" fmla="*/ 55 w 64"/>
                  <a:gd name="T3" fmla="*/ 5 h 201"/>
                  <a:gd name="T4" fmla="*/ 44 w 64"/>
                  <a:gd name="T5" fmla="*/ 3 h 201"/>
                  <a:gd name="T6" fmla="*/ 30 w 64"/>
                  <a:gd name="T7" fmla="*/ 0 h 201"/>
                  <a:gd name="T8" fmla="*/ 19 w 64"/>
                  <a:gd name="T9" fmla="*/ 0 h 201"/>
                  <a:gd name="T10" fmla="*/ 13 w 64"/>
                  <a:gd name="T11" fmla="*/ 0 h 201"/>
                  <a:gd name="T12" fmla="*/ 6 w 64"/>
                  <a:gd name="T13" fmla="*/ 0 h 201"/>
                  <a:gd name="T14" fmla="*/ 6 w 64"/>
                  <a:gd name="T15" fmla="*/ 3 h 201"/>
                  <a:gd name="T16" fmla="*/ 4 w 64"/>
                  <a:gd name="T17" fmla="*/ 5 h 201"/>
                  <a:gd name="T18" fmla="*/ 11 w 64"/>
                  <a:gd name="T19" fmla="*/ 3 h 201"/>
                  <a:gd name="T20" fmla="*/ 19 w 64"/>
                  <a:gd name="T21" fmla="*/ 3 h 201"/>
                  <a:gd name="T22" fmla="*/ 30 w 64"/>
                  <a:gd name="T23" fmla="*/ 3 h 201"/>
                  <a:gd name="T24" fmla="*/ 42 w 64"/>
                  <a:gd name="T25" fmla="*/ 5 h 201"/>
                  <a:gd name="T26" fmla="*/ 53 w 64"/>
                  <a:gd name="T27" fmla="*/ 9 h 201"/>
                  <a:gd name="T28" fmla="*/ 63 w 64"/>
                  <a:gd name="T29" fmla="*/ 13 h 201"/>
                  <a:gd name="T30" fmla="*/ 64 w 64"/>
                  <a:gd name="T31" fmla="*/ 13 h 201"/>
                  <a:gd name="T32" fmla="*/ 64 w 64"/>
                  <a:gd name="T33" fmla="*/ 11 h 201"/>
                  <a:gd name="T34" fmla="*/ 0 w 64"/>
                  <a:gd name="T35" fmla="*/ 199 h 201"/>
                  <a:gd name="T36" fmla="*/ 8 w 64"/>
                  <a:gd name="T37" fmla="*/ 199 h 201"/>
                  <a:gd name="T38" fmla="*/ 15 w 64"/>
                  <a:gd name="T39" fmla="*/ 201 h 201"/>
                  <a:gd name="T40" fmla="*/ 15 w 64"/>
                  <a:gd name="T41" fmla="*/ 199 h 201"/>
                  <a:gd name="T42" fmla="*/ 15 w 64"/>
                  <a:gd name="T43" fmla="*/ 197 h 201"/>
                  <a:gd name="T44" fmla="*/ 8 w 64"/>
                  <a:gd name="T45" fmla="*/ 195 h 201"/>
                  <a:gd name="T46" fmla="*/ 0 w 64"/>
                  <a:gd name="T47" fmla="*/ 195 h 201"/>
                  <a:gd name="T48" fmla="*/ 0 w 64"/>
                  <a:gd name="T49" fmla="*/ 197 h 201"/>
                  <a:gd name="T50" fmla="*/ 0 w 64"/>
                  <a:gd name="T51" fmla="*/ 199 h 2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201"/>
                  <a:gd name="T80" fmla="*/ 64 w 64"/>
                  <a:gd name="T81" fmla="*/ 201 h 2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48" name="Freeform 397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>
                  <a:gd name="T0" fmla="*/ 64 w 64"/>
                  <a:gd name="T1" fmla="*/ 12 h 198"/>
                  <a:gd name="T2" fmla="*/ 53 w 64"/>
                  <a:gd name="T3" fmla="*/ 6 h 198"/>
                  <a:gd name="T4" fmla="*/ 42 w 64"/>
                  <a:gd name="T5" fmla="*/ 2 h 198"/>
                  <a:gd name="T6" fmla="*/ 30 w 64"/>
                  <a:gd name="T7" fmla="*/ 0 h 198"/>
                  <a:gd name="T8" fmla="*/ 19 w 64"/>
                  <a:gd name="T9" fmla="*/ 0 h 198"/>
                  <a:gd name="T10" fmla="*/ 11 w 64"/>
                  <a:gd name="T11" fmla="*/ 0 h 198"/>
                  <a:gd name="T12" fmla="*/ 6 w 64"/>
                  <a:gd name="T13" fmla="*/ 2 h 198"/>
                  <a:gd name="T14" fmla="*/ 4 w 64"/>
                  <a:gd name="T15" fmla="*/ 4 h 198"/>
                  <a:gd name="T16" fmla="*/ 2 w 64"/>
                  <a:gd name="T17" fmla="*/ 6 h 198"/>
                  <a:gd name="T18" fmla="*/ 9 w 64"/>
                  <a:gd name="T19" fmla="*/ 4 h 198"/>
                  <a:gd name="T20" fmla="*/ 19 w 64"/>
                  <a:gd name="T21" fmla="*/ 4 h 198"/>
                  <a:gd name="T22" fmla="*/ 30 w 64"/>
                  <a:gd name="T23" fmla="*/ 4 h 198"/>
                  <a:gd name="T24" fmla="*/ 42 w 64"/>
                  <a:gd name="T25" fmla="*/ 6 h 198"/>
                  <a:gd name="T26" fmla="*/ 51 w 64"/>
                  <a:gd name="T27" fmla="*/ 10 h 198"/>
                  <a:gd name="T28" fmla="*/ 61 w 64"/>
                  <a:gd name="T29" fmla="*/ 14 h 198"/>
                  <a:gd name="T30" fmla="*/ 63 w 64"/>
                  <a:gd name="T31" fmla="*/ 12 h 198"/>
                  <a:gd name="T32" fmla="*/ 64 w 64"/>
                  <a:gd name="T33" fmla="*/ 12 h 198"/>
                  <a:gd name="T34" fmla="*/ 0 w 64"/>
                  <a:gd name="T35" fmla="*/ 196 h 198"/>
                  <a:gd name="T36" fmla="*/ 8 w 64"/>
                  <a:gd name="T37" fmla="*/ 196 h 198"/>
                  <a:gd name="T38" fmla="*/ 15 w 64"/>
                  <a:gd name="T39" fmla="*/ 198 h 198"/>
                  <a:gd name="T40" fmla="*/ 15 w 64"/>
                  <a:gd name="T41" fmla="*/ 196 h 198"/>
                  <a:gd name="T42" fmla="*/ 15 w 64"/>
                  <a:gd name="T43" fmla="*/ 194 h 198"/>
                  <a:gd name="T44" fmla="*/ 8 w 64"/>
                  <a:gd name="T45" fmla="*/ 192 h 198"/>
                  <a:gd name="T46" fmla="*/ 0 w 64"/>
                  <a:gd name="T47" fmla="*/ 192 h 198"/>
                  <a:gd name="T48" fmla="*/ 0 w 64"/>
                  <a:gd name="T49" fmla="*/ 194 h 198"/>
                  <a:gd name="T50" fmla="*/ 0 w 64"/>
                  <a:gd name="T51" fmla="*/ 196 h 1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198"/>
                  <a:gd name="T80" fmla="*/ 64 w 64"/>
                  <a:gd name="T81" fmla="*/ 198 h 1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49" name="Freeform 398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>
                  <a:gd name="T0" fmla="*/ 65 w 65"/>
                  <a:gd name="T1" fmla="*/ 10 h 194"/>
                  <a:gd name="T2" fmla="*/ 55 w 65"/>
                  <a:gd name="T3" fmla="*/ 6 h 194"/>
                  <a:gd name="T4" fmla="*/ 44 w 65"/>
                  <a:gd name="T5" fmla="*/ 2 h 194"/>
                  <a:gd name="T6" fmla="*/ 32 w 65"/>
                  <a:gd name="T7" fmla="*/ 0 h 194"/>
                  <a:gd name="T8" fmla="*/ 21 w 65"/>
                  <a:gd name="T9" fmla="*/ 0 h 194"/>
                  <a:gd name="T10" fmla="*/ 13 w 65"/>
                  <a:gd name="T11" fmla="*/ 0 h 194"/>
                  <a:gd name="T12" fmla="*/ 6 w 65"/>
                  <a:gd name="T13" fmla="*/ 2 h 194"/>
                  <a:gd name="T14" fmla="*/ 4 w 65"/>
                  <a:gd name="T15" fmla="*/ 4 h 194"/>
                  <a:gd name="T16" fmla="*/ 2 w 65"/>
                  <a:gd name="T17" fmla="*/ 6 h 194"/>
                  <a:gd name="T18" fmla="*/ 11 w 65"/>
                  <a:gd name="T19" fmla="*/ 4 h 194"/>
                  <a:gd name="T20" fmla="*/ 21 w 65"/>
                  <a:gd name="T21" fmla="*/ 4 h 194"/>
                  <a:gd name="T22" fmla="*/ 32 w 65"/>
                  <a:gd name="T23" fmla="*/ 4 h 194"/>
                  <a:gd name="T24" fmla="*/ 42 w 65"/>
                  <a:gd name="T25" fmla="*/ 6 h 194"/>
                  <a:gd name="T26" fmla="*/ 53 w 65"/>
                  <a:gd name="T27" fmla="*/ 10 h 194"/>
                  <a:gd name="T28" fmla="*/ 63 w 65"/>
                  <a:gd name="T29" fmla="*/ 14 h 194"/>
                  <a:gd name="T30" fmla="*/ 63 w 65"/>
                  <a:gd name="T31" fmla="*/ 12 h 194"/>
                  <a:gd name="T32" fmla="*/ 65 w 65"/>
                  <a:gd name="T33" fmla="*/ 10 h 194"/>
                  <a:gd name="T34" fmla="*/ 2 w 65"/>
                  <a:gd name="T35" fmla="*/ 192 h 194"/>
                  <a:gd name="T36" fmla="*/ 10 w 65"/>
                  <a:gd name="T37" fmla="*/ 192 h 194"/>
                  <a:gd name="T38" fmla="*/ 17 w 65"/>
                  <a:gd name="T39" fmla="*/ 194 h 194"/>
                  <a:gd name="T40" fmla="*/ 17 w 65"/>
                  <a:gd name="T41" fmla="*/ 192 h 194"/>
                  <a:gd name="T42" fmla="*/ 17 w 65"/>
                  <a:gd name="T43" fmla="*/ 190 h 194"/>
                  <a:gd name="T44" fmla="*/ 10 w 65"/>
                  <a:gd name="T45" fmla="*/ 188 h 194"/>
                  <a:gd name="T46" fmla="*/ 0 w 65"/>
                  <a:gd name="T47" fmla="*/ 186 h 194"/>
                  <a:gd name="T48" fmla="*/ 2 w 65"/>
                  <a:gd name="T49" fmla="*/ 190 h 194"/>
                  <a:gd name="T50" fmla="*/ 2 w 65"/>
                  <a:gd name="T51" fmla="*/ 192 h 1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94"/>
                  <a:gd name="T80" fmla="*/ 65 w 65"/>
                  <a:gd name="T81" fmla="*/ 194 h 1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50" name="Freeform 399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>
                  <a:gd name="T0" fmla="*/ 63 w 63"/>
                  <a:gd name="T1" fmla="*/ 10 h 190"/>
                  <a:gd name="T2" fmla="*/ 53 w 63"/>
                  <a:gd name="T3" fmla="*/ 6 h 190"/>
                  <a:gd name="T4" fmla="*/ 44 w 63"/>
                  <a:gd name="T5" fmla="*/ 2 h 190"/>
                  <a:gd name="T6" fmla="*/ 32 w 63"/>
                  <a:gd name="T7" fmla="*/ 0 h 190"/>
                  <a:gd name="T8" fmla="*/ 21 w 63"/>
                  <a:gd name="T9" fmla="*/ 0 h 190"/>
                  <a:gd name="T10" fmla="*/ 11 w 63"/>
                  <a:gd name="T11" fmla="*/ 0 h 190"/>
                  <a:gd name="T12" fmla="*/ 4 w 63"/>
                  <a:gd name="T13" fmla="*/ 2 h 190"/>
                  <a:gd name="T14" fmla="*/ 2 w 63"/>
                  <a:gd name="T15" fmla="*/ 4 h 190"/>
                  <a:gd name="T16" fmla="*/ 0 w 63"/>
                  <a:gd name="T17" fmla="*/ 6 h 190"/>
                  <a:gd name="T18" fmla="*/ 11 w 63"/>
                  <a:gd name="T19" fmla="*/ 4 h 190"/>
                  <a:gd name="T20" fmla="*/ 21 w 63"/>
                  <a:gd name="T21" fmla="*/ 4 h 190"/>
                  <a:gd name="T22" fmla="*/ 32 w 63"/>
                  <a:gd name="T23" fmla="*/ 4 h 190"/>
                  <a:gd name="T24" fmla="*/ 42 w 63"/>
                  <a:gd name="T25" fmla="*/ 6 h 190"/>
                  <a:gd name="T26" fmla="*/ 51 w 63"/>
                  <a:gd name="T27" fmla="*/ 10 h 190"/>
                  <a:gd name="T28" fmla="*/ 61 w 63"/>
                  <a:gd name="T29" fmla="*/ 14 h 190"/>
                  <a:gd name="T30" fmla="*/ 63 w 63"/>
                  <a:gd name="T31" fmla="*/ 12 h 190"/>
                  <a:gd name="T32" fmla="*/ 63 w 63"/>
                  <a:gd name="T33" fmla="*/ 10 h 190"/>
                  <a:gd name="T34" fmla="*/ 2 w 63"/>
                  <a:gd name="T35" fmla="*/ 188 h 190"/>
                  <a:gd name="T36" fmla="*/ 10 w 63"/>
                  <a:gd name="T37" fmla="*/ 188 h 190"/>
                  <a:gd name="T38" fmla="*/ 17 w 63"/>
                  <a:gd name="T39" fmla="*/ 190 h 190"/>
                  <a:gd name="T40" fmla="*/ 17 w 63"/>
                  <a:gd name="T41" fmla="*/ 188 h 190"/>
                  <a:gd name="T42" fmla="*/ 17 w 63"/>
                  <a:gd name="T43" fmla="*/ 186 h 190"/>
                  <a:gd name="T44" fmla="*/ 10 w 63"/>
                  <a:gd name="T45" fmla="*/ 184 h 190"/>
                  <a:gd name="T46" fmla="*/ 0 w 63"/>
                  <a:gd name="T47" fmla="*/ 182 h 190"/>
                  <a:gd name="T48" fmla="*/ 0 w 63"/>
                  <a:gd name="T49" fmla="*/ 184 h 190"/>
                  <a:gd name="T50" fmla="*/ 2 w 63"/>
                  <a:gd name="T51" fmla="*/ 188 h 1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3"/>
                  <a:gd name="T79" fmla="*/ 0 h 190"/>
                  <a:gd name="T80" fmla="*/ 63 w 63"/>
                  <a:gd name="T81" fmla="*/ 190 h 1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51" name="Freeform 400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>
                  <a:gd name="T0" fmla="*/ 63 w 63"/>
                  <a:gd name="T1" fmla="*/ 10 h 186"/>
                  <a:gd name="T2" fmla="*/ 53 w 63"/>
                  <a:gd name="T3" fmla="*/ 6 h 186"/>
                  <a:gd name="T4" fmla="*/ 42 w 63"/>
                  <a:gd name="T5" fmla="*/ 2 h 186"/>
                  <a:gd name="T6" fmla="*/ 32 w 63"/>
                  <a:gd name="T7" fmla="*/ 0 h 186"/>
                  <a:gd name="T8" fmla="*/ 21 w 63"/>
                  <a:gd name="T9" fmla="*/ 0 h 186"/>
                  <a:gd name="T10" fmla="*/ 11 w 63"/>
                  <a:gd name="T11" fmla="*/ 0 h 186"/>
                  <a:gd name="T12" fmla="*/ 2 w 63"/>
                  <a:gd name="T13" fmla="*/ 2 h 186"/>
                  <a:gd name="T14" fmla="*/ 0 w 63"/>
                  <a:gd name="T15" fmla="*/ 4 h 186"/>
                  <a:gd name="T16" fmla="*/ 0 w 63"/>
                  <a:gd name="T17" fmla="*/ 6 h 186"/>
                  <a:gd name="T18" fmla="*/ 10 w 63"/>
                  <a:gd name="T19" fmla="*/ 4 h 186"/>
                  <a:gd name="T20" fmla="*/ 21 w 63"/>
                  <a:gd name="T21" fmla="*/ 4 h 186"/>
                  <a:gd name="T22" fmla="*/ 30 w 63"/>
                  <a:gd name="T23" fmla="*/ 4 h 186"/>
                  <a:gd name="T24" fmla="*/ 42 w 63"/>
                  <a:gd name="T25" fmla="*/ 6 h 186"/>
                  <a:gd name="T26" fmla="*/ 51 w 63"/>
                  <a:gd name="T27" fmla="*/ 10 h 186"/>
                  <a:gd name="T28" fmla="*/ 61 w 63"/>
                  <a:gd name="T29" fmla="*/ 13 h 186"/>
                  <a:gd name="T30" fmla="*/ 61 w 63"/>
                  <a:gd name="T31" fmla="*/ 12 h 186"/>
                  <a:gd name="T32" fmla="*/ 63 w 63"/>
                  <a:gd name="T33" fmla="*/ 10 h 186"/>
                  <a:gd name="T34" fmla="*/ 0 w 63"/>
                  <a:gd name="T35" fmla="*/ 182 h 186"/>
                  <a:gd name="T36" fmla="*/ 10 w 63"/>
                  <a:gd name="T37" fmla="*/ 184 h 186"/>
                  <a:gd name="T38" fmla="*/ 17 w 63"/>
                  <a:gd name="T39" fmla="*/ 186 h 186"/>
                  <a:gd name="T40" fmla="*/ 17 w 63"/>
                  <a:gd name="T41" fmla="*/ 184 h 186"/>
                  <a:gd name="T42" fmla="*/ 17 w 63"/>
                  <a:gd name="T43" fmla="*/ 182 h 186"/>
                  <a:gd name="T44" fmla="*/ 17 w 63"/>
                  <a:gd name="T45" fmla="*/ 182 h 186"/>
                  <a:gd name="T46" fmla="*/ 17 w 63"/>
                  <a:gd name="T47" fmla="*/ 182 h 186"/>
                  <a:gd name="T48" fmla="*/ 8 w 63"/>
                  <a:gd name="T49" fmla="*/ 180 h 186"/>
                  <a:gd name="T50" fmla="*/ 0 w 63"/>
                  <a:gd name="T51" fmla="*/ 178 h 186"/>
                  <a:gd name="T52" fmla="*/ 0 w 63"/>
                  <a:gd name="T53" fmla="*/ 180 h 186"/>
                  <a:gd name="T54" fmla="*/ 0 w 63"/>
                  <a:gd name="T55" fmla="*/ 182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3"/>
                  <a:gd name="T85" fmla="*/ 0 h 186"/>
                  <a:gd name="T86" fmla="*/ 63 w 63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52" name="Freeform 401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>
                  <a:gd name="T0" fmla="*/ 63 w 63"/>
                  <a:gd name="T1" fmla="*/ 10 h 182"/>
                  <a:gd name="T2" fmla="*/ 53 w 63"/>
                  <a:gd name="T3" fmla="*/ 6 h 182"/>
                  <a:gd name="T4" fmla="*/ 44 w 63"/>
                  <a:gd name="T5" fmla="*/ 2 h 182"/>
                  <a:gd name="T6" fmla="*/ 34 w 63"/>
                  <a:gd name="T7" fmla="*/ 0 h 182"/>
                  <a:gd name="T8" fmla="*/ 23 w 63"/>
                  <a:gd name="T9" fmla="*/ 0 h 182"/>
                  <a:gd name="T10" fmla="*/ 13 w 63"/>
                  <a:gd name="T11" fmla="*/ 0 h 182"/>
                  <a:gd name="T12" fmla="*/ 2 w 63"/>
                  <a:gd name="T13" fmla="*/ 2 h 182"/>
                  <a:gd name="T14" fmla="*/ 2 w 63"/>
                  <a:gd name="T15" fmla="*/ 4 h 182"/>
                  <a:gd name="T16" fmla="*/ 0 w 63"/>
                  <a:gd name="T17" fmla="*/ 6 h 182"/>
                  <a:gd name="T18" fmla="*/ 0 w 63"/>
                  <a:gd name="T19" fmla="*/ 6 h 182"/>
                  <a:gd name="T20" fmla="*/ 0 w 63"/>
                  <a:gd name="T21" fmla="*/ 8 h 182"/>
                  <a:gd name="T22" fmla="*/ 12 w 63"/>
                  <a:gd name="T23" fmla="*/ 4 h 182"/>
                  <a:gd name="T24" fmla="*/ 23 w 63"/>
                  <a:gd name="T25" fmla="*/ 4 h 182"/>
                  <a:gd name="T26" fmla="*/ 32 w 63"/>
                  <a:gd name="T27" fmla="*/ 4 h 182"/>
                  <a:gd name="T28" fmla="*/ 42 w 63"/>
                  <a:gd name="T29" fmla="*/ 6 h 182"/>
                  <a:gd name="T30" fmla="*/ 51 w 63"/>
                  <a:gd name="T31" fmla="*/ 10 h 182"/>
                  <a:gd name="T32" fmla="*/ 61 w 63"/>
                  <a:gd name="T33" fmla="*/ 13 h 182"/>
                  <a:gd name="T34" fmla="*/ 63 w 63"/>
                  <a:gd name="T35" fmla="*/ 11 h 182"/>
                  <a:gd name="T36" fmla="*/ 63 w 63"/>
                  <a:gd name="T37" fmla="*/ 10 h 182"/>
                  <a:gd name="T38" fmla="*/ 2 w 63"/>
                  <a:gd name="T39" fmla="*/ 178 h 182"/>
                  <a:gd name="T40" fmla="*/ 12 w 63"/>
                  <a:gd name="T41" fmla="*/ 180 h 182"/>
                  <a:gd name="T42" fmla="*/ 19 w 63"/>
                  <a:gd name="T43" fmla="*/ 182 h 182"/>
                  <a:gd name="T44" fmla="*/ 19 w 63"/>
                  <a:gd name="T45" fmla="*/ 180 h 182"/>
                  <a:gd name="T46" fmla="*/ 19 w 63"/>
                  <a:gd name="T47" fmla="*/ 180 h 182"/>
                  <a:gd name="T48" fmla="*/ 19 w 63"/>
                  <a:gd name="T49" fmla="*/ 178 h 182"/>
                  <a:gd name="T50" fmla="*/ 19 w 63"/>
                  <a:gd name="T51" fmla="*/ 178 h 182"/>
                  <a:gd name="T52" fmla="*/ 10 w 63"/>
                  <a:gd name="T53" fmla="*/ 176 h 182"/>
                  <a:gd name="T54" fmla="*/ 2 w 63"/>
                  <a:gd name="T55" fmla="*/ 174 h 182"/>
                  <a:gd name="T56" fmla="*/ 2 w 63"/>
                  <a:gd name="T57" fmla="*/ 176 h 182"/>
                  <a:gd name="T58" fmla="*/ 2 w 63"/>
                  <a:gd name="T59" fmla="*/ 178 h 18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3"/>
                  <a:gd name="T91" fmla="*/ 0 h 182"/>
                  <a:gd name="T92" fmla="*/ 63 w 63"/>
                  <a:gd name="T93" fmla="*/ 182 h 18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53" name="Freeform 402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>
                  <a:gd name="T0" fmla="*/ 65 w 65"/>
                  <a:gd name="T1" fmla="*/ 9 h 178"/>
                  <a:gd name="T2" fmla="*/ 55 w 65"/>
                  <a:gd name="T3" fmla="*/ 6 h 178"/>
                  <a:gd name="T4" fmla="*/ 46 w 65"/>
                  <a:gd name="T5" fmla="*/ 2 h 178"/>
                  <a:gd name="T6" fmla="*/ 34 w 65"/>
                  <a:gd name="T7" fmla="*/ 0 h 178"/>
                  <a:gd name="T8" fmla="*/ 25 w 65"/>
                  <a:gd name="T9" fmla="*/ 0 h 178"/>
                  <a:gd name="T10" fmla="*/ 14 w 65"/>
                  <a:gd name="T11" fmla="*/ 0 h 178"/>
                  <a:gd name="T12" fmla="*/ 4 w 65"/>
                  <a:gd name="T13" fmla="*/ 2 h 178"/>
                  <a:gd name="T14" fmla="*/ 4 w 65"/>
                  <a:gd name="T15" fmla="*/ 4 h 178"/>
                  <a:gd name="T16" fmla="*/ 2 w 65"/>
                  <a:gd name="T17" fmla="*/ 4 h 178"/>
                  <a:gd name="T18" fmla="*/ 2 w 65"/>
                  <a:gd name="T19" fmla="*/ 6 h 178"/>
                  <a:gd name="T20" fmla="*/ 0 w 65"/>
                  <a:gd name="T21" fmla="*/ 8 h 178"/>
                  <a:gd name="T22" fmla="*/ 12 w 65"/>
                  <a:gd name="T23" fmla="*/ 4 h 178"/>
                  <a:gd name="T24" fmla="*/ 25 w 65"/>
                  <a:gd name="T25" fmla="*/ 4 h 178"/>
                  <a:gd name="T26" fmla="*/ 34 w 65"/>
                  <a:gd name="T27" fmla="*/ 4 h 178"/>
                  <a:gd name="T28" fmla="*/ 44 w 65"/>
                  <a:gd name="T29" fmla="*/ 6 h 178"/>
                  <a:gd name="T30" fmla="*/ 53 w 65"/>
                  <a:gd name="T31" fmla="*/ 9 h 178"/>
                  <a:gd name="T32" fmla="*/ 63 w 65"/>
                  <a:gd name="T33" fmla="*/ 11 h 178"/>
                  <a:gd name="T34" fmla="*/ 63 w 65"/>
                  <a:gd name="T35" fmla="*/ 11 h 178"/>
                  <a:gd name="T36" fmla="*/ 65 w 65"/>
                  <a:gd name="T37" fmla="*/ 9 h 178"/>
                  <a:gd name="T38" fmla="*/ 4 w 65"/>
                  <a:gd name="T39" fmla="*/ 174 h 178"/>
                  <a:gd name="T40" fmla="*/ 12 w 65"/>
                  <a:gd name="T41" fmla="*/ 176 h 178"/>
                  <a:gd name="T42" fmla="*/ 21 w 65"/>
                  <a:gd name="T43" fmla="*/ 178 h 178"/>
                  <a:gd name="T44" fmla="*/ 21 w 65"/>
                  <a:gd name="T45" fmla="*/ 176 h 178"/>
                  <a:gd name="T46" fmla="*/ 21 w 65"/>
                  <a:gd name="T47" fmla="*/ 174 h 178"/>
                  <a:gd name="T48" fmla="*/ 12 w 65"/>
                  <a:gd name="T49" fmla="*/ 172 h 178"/>
                  <a:gd name="T50" fmla="*/ 2 w 65"/>
                  <a:gd name="T51" fmla="*/ 171 h 178"/>
                  <a:gd name="T52" fmla="*/ 4 w 65"/>
                  <a:gd name="T53" fmla="*/ 172 h 178"/>
                  <a:gd name="T54" fmla="*/ 4 w 65"/>
                  <a:gd name="T55" fmla="*/ 174 h 1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5"/>
                  <a:gd name="T85" fmla="*/ 0 h 178"/>
                  <a:gd name="T86" fmla="*/ 65 w 65"/>
                  <a:gd name="T87" fmla="*/ 178 h 1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54" name="Freeform 403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>
                  <a:gd name="T0" fmla="*/ 65 w 65"/>
                  <a:gd name="T1" fmla="*/ 9 h 174"/>
                  <a:gd name="T2" fmla="*/ 55 w 65"/>
                  <a:gd name="T3" fmla="*/ 6 h 174"/>
                  <a:gd name="T4" fmla="*/ 46 w 65"/>
                  <a:gd name="T5" fmla="*/ 2 h 174"/>
                  <a:gd name="T6" fmla="*/ 36 w 65"/>
                  <a:gd name="T7" fmla="*/ 0 h 174"/>
                  <a:gd name="T8" fmla="*/ 27 w 65"/>
                  <a:gd name="T9" fmla="*/ 0 h 174"/>
                  <a:gd name="T10" fmla="*/ 16 w 65"/>
                  <a:gd name="T11" fmla="*/ 0 h 174"/>
                  <a:gd name="T12" fmla="*/ 4 w 65"/>
                  <a:gd name="T13" fmla="*/ 4 h 174"/>
                  <a:gd name="T14" fmla="*/ 2 w 65"/>
                  <a:gd name="T15" fmla="*/ 6 h 174"/>
                  <a:gd name="T16" fmla="*/ 0 w 65"/>
                  <a:gd name="T17" fmla="*/ 7 h 174"/>
                  <a:gd name="T18" fmla="*/ 14 w 65"/>
                  <a:gd name="T19" fmla="*/ 6 h 174"/>
                  <a:gd name="T20" fmla="*/ 27 w 65"/>
                  <a:gd name="T21" fmla="*/ 4 h 174"/>
                  <a:gd name="T22" fmla="*/ 36 w 65"/>
                  <a:gd name="T23" fmla="*/ 4 h 174"/>
                  <a:gd name="T24" fmla="*/ 46 w 65"/>
                  <a:gd name="T25" fmla="*/ 6 h 174"/>
                  <a:gd name="T26" fmla="*/ 55 w 65"/>
                  <a:gd name="T27" fmla="*/ 7 h 174"/>
                  <a:gd name="T28" fmla="*/ 63 w 65"/>
                  <a:gd name="T29" fmla="*/ 11 h 174"/>
                  <a:gd name="T30" fmla="*/ 65 w 65"/>
                  <a:gd name="T31" fmla="*/ 9 h 174"/>
                  <a:gd name="T32" fmla="*/ 65 w 65"/>
                  <a:gd name="T33" fmla="*/ 9 h 174"/>
                  <a:gd name="T34" fmla="*/ 6 w 65"/>
                  <a:gd name="T35" fmla="*/ 170 h 174"/>
                  <a:gd name="T36" fmla="*/ 14 w 65"/>
                  <a:gd name="T37" fmla="*/ 172 h 174"/>
                  <a:gd name="T38" fmla="*/ 23 w 65"/>
                  <a:gd name="T39" fmla="*/ 174 h 174"/>
                  <a:gd name="T40" fmla="*/ 23 w 65"/>
                  <a:gd name="T41" fmla="*/ 172 h 174"/>
                  <a:gd name="T42" fmla="*/ 23 w 65"/>
                  <a:gd name="T43" fmla="*/ 170 h 174"/>
                  <a:gd name="T44" fmla="*/ 14 w 65"/>
                  <a:gd name="T45" fmla="*/ 169 h 174"/>
                  <a:gd name="T46" fmla="*/ 4 w 65"/>
                  <a:gd name="T47" fmla="*/ 167 h 174"/>
                  <a:gd name="T48" fmla="*/ 4 w 65"/>
                  <a:gd name="T49" fmla="*/ 169 h 174"/>
                  <a:gd name="T50" fmla="*/ 6 w 65"/>
                  <a:gd name="T51" fmla="*/ 170 h 1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4"/>
                  <a:gd name="T80" fmla="*/ 65 w 65"/>
                  <a:gd name="T81" fmla="*/ 174 h 1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55" name="Freeform 404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>
                  <a:gd name="T0" fmla="*/ 65 w 65"/>
                  <a:gd name="T1" fmla="*/ 7 h 170"/>
                  <a:gd name="T2" fmla="*/ 55 w 65"/>
                  <a:gd name="T3" fmla="*/ 5 h 170"/>
                  <a:gd name="T4" fmla="*/ 46 w 65"/>
                  <a:gd name="T5" fmla="*/ 2 h 170"/>
                  <a:gd name="T6" fmla="*/ 36 w 65"/>
                  <a:gd name="T7" fmla="*/ 0 h 170"/>
                  <a:gd name="T8" fmla="*/ 27 w 65"/>
                  <a:gd name="T9" fmla="*/ 0 h 170"/>
                  <a:gd name="T10" fmla="*/ 14 w 65"/>
                  <a:gd name="T11" fmla="*/ 0 h 170"/>
                  <a:gd name="T12" fmla="*/ 2 w 65"/>
                  <a:gd name="T13" fmla="*/ 4 h 170"/>
                  <a:gd name="T14" fmla="*/ 0 w 65"/>
                  <a:gd name="T15" fmla="*/ 5 h 170"/>
                  <a:gd name="T16" fmla="*/ 0 w 65"/>
                  <a:gd name="T17" fmla="*/ 7 h 170"/>
                  <a:gd name="T18" fmla="*/ 14 w 65"/>
                  <a:gd name="T19" fmla="*/ 5 h 170"/>
                  <a:gd name="T20" fmla="*/ 27 w 65"/>
                  <a:gd name="T21" fmla="*/ 4 h 170"/>
                  <a:gd name="T22" fmla="*/ 36 w 65"/>
                  <a:gd name="T23" fmla="*/ 4 h 170"/>
                  <a:gd name="T24" fmla="*/ 46 w 65"/>
                  <a:gd name="T25" fmla="*/ 5 h 170"/>
                  <a:gd name="T26" fmla="*/ 53 w 65"/>
                  <a:gd name="T27" fmla="*/ 7 h 170"/>
                  <a:gd name="T28" fmla="*/ 63 w 65"/>
                  <a:gd name="T29" fmla="*/ 11 h 170"/>
                  <a:gd name="T30" fmla="*/ 63 w 65"/>
                  <a:gd name="T31" fmla="*/ 9 h 170"/>
                  <a:gd name="T32" fmla="*/ 65 w 65"/>
                  <a:gd name="T33" fmla="*/ 7 h 170"/>
                  <a:gd name="T34" fmla="*/ 4 w 65"/>
                  <a:gd name="T35" fmla="*/ 167 h 170"/>
                  <a:gd name="T36" fmla="*/ 14 w 65"/>
                  <a:gd name="T37" fmla="*/ 168 h 170"/>
                  <a:gd name="T38" fmla="*/ 23 w 65"/>
                  <a:gd name="T39" fmla="*/ 170 h 170"/>
                  <a:gd name="T40" fmla="*/ 23 w 65"/>
                  <a:gd name="T41" fmla="*/ 168 h 170"/>
                  <a:gd name="T42" fmla="*/ 23 w 65"/>
                  <a:gd name="T43" fmla="*/ 167 h 170"/>
                  <a:gd name="T44" fmla="*/ 14 w 65"/>
                  <a:gd name="T45" fmla="*/ 165 h 170"/>
                  <a:gd name="T46" fmla="*/ 4 w 65"/>
                  <a:gd name="T47" fmla="*/ 163 h 170"/>
                  <a:gd name="T48" fmla="*/ 4 w 65"/>
                  <a:gd name="T49" fmla="*/ 165 h 170"/>
                  <a:gd name="T50" fmla="*/ 4 w 65"/>
                  <a:gd name="T51" fmla="*/ 167 h 1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0"/>
                  <a:gd name="T80" fmla="*/ 65 w 65"/>
                  <a:gd name="T81" fmla="*/ 170 h 1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56" name="Freeform 405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>
                  <a:gd name="T0" fmla="*/ 65 w 65"/>
                  <a:gd name="T1" fmla="*/ 7 h 166"/>
                  <a:gd name="T2" fmla="*/ 57 w 65"/>
                  <a:gd name="T3" fmla="*/ 3 h 166"/>
                  <a:gd name="T4" fmla="*/ 48 w 65"/>
                  <a:gd name="T5" fmla="*/ 2 h 166"/>
                  <a:gd name="T6" fmla="*/ 38 w 65"/>
                  <a:gd name="T7" fmla="*/ 0 h 166"/>
                  <a:gd name="T8" fmla="*/ 29 w 65"/>
                  <a:gd name="T9" fmla="*/ 0 h 166"/>
                  <a:gd name="T10" fmla="*/ 16 w 65"/>
                  <a:gd name="T11" fmla="*/ 2 h 166"/>
                  <a:gd name="T12" fmla="*/ 2 w 65"/>
                  <a:gd name="T13" fmla="*/ 3 h 166"/>
                  <a:gd name="T14" fmla="*/ 2 w 65"/>
                  <a:gd name="T15" fmla="*/ 5 h 166"/>
                  <a:gd name="T16" fmla="*/ 0 w 65"/>
                  <a:gd name="T17" fmla="*/ 9 h 166"/>
                  <a:gd name="T18" fmla="*/ 14 w 65"/>
                  <a:gd name="T19" fmla="*/ 5 h 166"/>
                  <a:gd name="T20" fmla="*/ 29 w 65"/>
                  <a:gd name="T21" fmla="*/ 3 h 166"/>
                  <a:gd name="T22" fmla="*/ 38 w 65"/>
                  <a:gd name="T23" fmla="*/ 3 h 166"/>
                  <a:gd name="T24" fmla="*/ 46 w 65"/>
                  <a:gd name="T25" fmla="*/ 5 h 166"/>
                  <a:gd name="T26" fmla="*/ 55 w 65"/>
                  <a:gd name="T27" fmla="*/ 7 h 166"/>
                  <a:gd name="T28" fmla="*/ 63 w 65"/>
                  <a:gd name="T29" fmla="*/ 11 h 166"/>
                  <a:gd name="T30" fmla="*/ 65 w 65"/>
                  <a:gd name="T31" fmla="*/ 9 h 166"/>
                  <a:gd name="T32" fmla="*/ 65 w 65"/>
                  <a:gd name="T33" fmla="*/ 7 h 166"/>
                  <a:gd name="T34" fmla="*/ 6 w 65"/>
                  <a:gd name="T35" fmla="*/ 163 h 166"/>
                  <a:gd name="T36" fmla="*/ 16 w 65"/>
                  <a:gd name="T37" fmla="*/ 165 h 166"/>
                  <a:gd name="T38" fmla="*/ 25 w 65"/>
                  <a:gd name="T39" fmla="*/ 166 h 166"/>
                  <a:gd name="T40" fmla="*/ 25 w 65"/>
                  <a:gd name="T41" fmla="*/ 165 h 166"/>
                  <a:gd name="T42" fmla="*/ 25 w 65"/>
                  <a:gd name="T43" fmla="*/ 163 h 166"/>
                  <a:gd name="T44" fmla="*/ 16 w 65"/>
                  <a:gd name="T45" fmla="*/ 161 h 166"/>
                  <a:gd name="T46" fmla="*/ 6 w 65"/>
                  <a:gd name="T47" fmla="*/ 159 h 166"/>
                  <a:gd name="T48" fmla="*/ 6 w 65"/>
                  <a:gd name="T49" fmla="*/ 161 h 166"/>
                  <a:gd name="T50" fmla="*/ 6 w 65"/>
                  <a:gd name="T51" fmla="*/ 163 h 1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66"/>
                  <a:gd name="T80" fmla="*/ 65 w 65"/>
                  <a:gd name="T81" fmla="*/ 166 h 1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57" name="Freeform 406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>
                  <a:gd name="T0" fmla="*/ 66 w 66"/>
                  <a:gd name="T1" fmla="*/ 7 h 163"/>
                  <a:gd name="T2" fmla="*/ 56 w 66"/>
                  <a:gd name="T3" fmla="*/ 3 h 163"/>
                  <a:gd name="T4" fmla="*/ 49 w 66"/>
                  <a:gd name="T5" fmla="*/ 1 h 163"/>
                  <a:gd name="T6" fmla="*/ 39 w 66"/>
                  <a:gd name="T7" fmla="*/ 0 h 163"/>
                  <a:gd name="T8" fmla="*/ 30 w 66"/>
                  <a:gd name="T9" fmla="*/ 0 h 163"/>
                  <a:gd name="T10" fmla="*/ 17 w 66"/>
                  <a:gd name="T11" fmla="*/ 1 h 163"/>
                  <a:gd name="T12" fmla="*/ 3 w 66"/>
                  <a:gd name="T13" fmla="*/ 3 h 163"/>
                  <a:gd name="T14" fmla="*/ 1 w 66"/>
                  <a:gd name="T15" fmla="*/ 7 h 163"/>
                  <a:gd name="T16" fmla="*/ 0 w 66"/>
                  <a:gd name="T17" fmla="*/ 9 h 163"/>
                  <a:gd name="T18" fmla="*/ 15 w 66"/>
                  <a:gd name="T19" fmla="*/ 5 h 163"/>
                  <a:gd name="T20" fmla="*/ 30 w 66"/>
                  <a:gd name="T21" fmla="*/ 3 h 163"/>
                  <a:gd name="T22" fmla="*/ 39 w 66"/>
                  <a:gd name="T23" fmla="*/ 3 h 163"/>
                  <a:gd name="T24" fmla="*/ 47 w 66"/>
                  <a:gd name="T25" fmla="*/ 5 h 163"/>
                  <a:gd name="T26" fmla="*/ 55 w 66"/>
                  <a:gd name="T27" fmla="*/ 7 h 163"/>
                  <a:gd name="T28" fmla="*/ 64 w 66"/>
                  <a:gd name="T29" fmla="*/ 11 h 163"/>
                  <a:gd name="T30" fmla="*/ 64 w 66"/>
                  <a:gd name="T31" fmla="*/ 9 h 163"/>
                  <a:gd name="T32" fmla="*/ 66 w 66"/>
                  <a:gd name="T33" fmla="*/ 7 h 163"/>
                  <a:gd name="T34" fmla="*/ 7 w 66"/>
                  <a:gd name="T35" fmla="*/ 159 h 163"/>
                  <a:gd name="T36" fmla="*/ 17 w 66"/>
                  <a:gd name="T37" fmla="*/ 161 h 163"/>
                  <a:gd name="T38" fmla="*/ 26 w 66"/>
                  <a:gd name="T39" fmla="*/ 163 h 163"/>
                  <a:gd name="T40" fmla="*/ 26 w 66"/>
                  <a:gd name="T41" fmla="*/ 161 h 163"/>
                  <a:gd name="T42" fmla="*/ 26 w 66"/>
                  <a:gd name="T43" fmla="*/ 159 h 163"/>
                  <a:gd name="T44" fmla="*/ 17 w 66"/>
                  <a:gd name="T45" fmla="*/ 157 h 163"/>
                  <a:gd name="T46" fmla="*/ 5 w 66"/>
                  <a:gd name="T47" fmla="*/ 155 h 163"/>
                  <a:gd name="T48" fmla="*/ 7 w 66"/>
                  <a:gd name="T49" fmla="*/ 157 h 163"/>
                  <a:gd name="T50" fmla="*/ 7 w 66"/>
                  <a:gd name="T51" fmla="*/ 159 h 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63"/>
                  <a:gd name="T80" fmla="*/ 66 w 66"/>
                  <a:gd name="T81" fmla="*/ 163 h 1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58" name="Freeform 407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>
                  <a:gd name="T0" fmla="*/ 64 w 64"/>
                  <a:gd name="T1" fmla="*/ 8 h 160"/>
                  <a:gd name="T2" fmla="*/ 56 w 64"/>
                  <a:gd name="T3" fmla="*/ 4 h 160"/>
                  <a:gd name="T4" fmla="*/ 47 w 64"/>
                  <a:gd name="T5" fmla="*/ 2 h 160"/>
                  <a:gd name="T6" fmla="*/ 39 w 64"/>
                  <a:gd name="T7" fmla="*/ 0 h 160"/>
                  <a:gd name="T8" fmla="*/ 30 w 64"/>
                  <a:gd name="T9" fmla="*/ 0 h 160"/>
                  <a:gd name="T10" fmla="*/ 15 w 64"/>
                  <a:gd name="T11" fmla="*/ 2 h 160"/>
                  <a:gd name="T12" fmla="*/ 1 w 64"/>
                  <a:gd name="T13" fmla="*/ 6 h 160"/>
                  <a:gd name="T14" fmla="*/ 0 w 64"/>
                  <a:gd name="T15" fmla="*/ 8 h 160"/>
                  <a:gd name="T16" fmla="*/ 0 w 64"/>
                  <a:gd name="T17" fmla="*/ 10 h 160"/>
                  <a:gd name="T18" fmla="*/ 15 w 64"/>
                  <a:gd name="T19" fmla="*/ 6 h 160"/>
                  <a:gd name="T20" fmla="*/ 30 w 64"/>
                  <a:gd name="T21" fmla="*/ 4 h 160"/>
                  <a:gd name="T22" fmla="*/ 47 w 64"/>
                  <a:gd name="T23" fmla="*/ 6 h 160"/>
                  <a:gd name="T24" fmla="*/ 62 w 64"/>
                  <a:gd name="T25" fmla="*/ 12 h 160"/>
                  <a:gd name="T26" fmla="*/ 64 w 64"/>
                  <a:gd name="T27" fmla="*/ 10 h 160"/>
                  <a:gd name="T28" fmla="*/ 64 w 64"/>
                  <a:gd name="T29" fmla="*/ 8 h 160"/>
                  <a:gd name="T30" fmla="*/ 7 w 64"/>
                  <a:gd name="T31" fmla="*/ 156 h 160"/>
                  <a:gd name="T32" fmla="*/ 17 w 64"/>
                  <a:gd name="T33" fmla="*/ 158 h 160"/>
                  <a:gd name="T34" fmla="*/ 26 w 64"/>
                  <a:gd name="T35" fmla="*/ 160 h 160"/>
                  <a:gd name="T36" fmla="*/ 26 w 64"/>
                  <a:gd name="T37" fmla="*/ 158 h 160"/>
                  <a:gd name="T38" fmla="*/ 26 w 64"/>
                  <a:gd name="T39" fmla="*/ 156 h 160"/>
                  <a:gd name="T40" fmla="*/ 15 w 64"/>
                  <a:gd name="T41" fmla="*/ 154 h 160"/>
                  <a:gd name="T42" fmla="*/ 5 w 64"/>
                  <a:gd name="T43" fmla="*/ 150 h 160"/>
                  <a:gd name="T44" fmla="*/ 5 w 64"/>
                  <a:gd name="T45" fmla="*/ 154 h 160"/>
                  <a:gd name="T46" fmla="*/ 7 w 64"/>
                  <a:gd name="T47" fmla="*/ 156 h 1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60"/>
                  <a:gd name="T74" fmla="*/ 64 w 64"/>
                  <a:gd name="T75" fmla="*/ 160 h 1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59" name="Freeform 408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>
                  <a:gd name="T0" fmla="*/ 66 w 66"/>
                  <a:gd name="T1" fmla="*/ 8 h 156"/>
                  <a:gd name="T2" fmla="*/ 57 w 66"/>
                  <a:gd name="T3" fmla="*/ 4 h 156"/>
                  <a:gd name="T4" fmla="*/ 49 w 66"/>
                  <a:gd name="T5" fmla="*/ 2 h 156"/>
                  <a:gd name="T6" fmla="*/ 41 w 66"/>
                  <a:gd name="T7" fmla="*/ 0 h 156"/>
                  <a:gd name="T8" fmla="*/ 32 w 66"/>
                  <a:gd name="T9" fmla="*/ 0 h 156"/>
                  <a:gd name="T10" fmla="*/ 17 w 66"/>
                  <a:gd name="T11" fmla="*/ 2 h 156"/>
                  <a:gd name="T12" fmla="*/ 2 w 66"/>
                  <a:gd name="T13" fmla="*/ 6 h 156"/>
                  <a:gd name="T14" fmla="*/ 2 w 66"/>
                  <a:gd name="T15" fmla="*/ 8 h 156"/>
                  <a:gd name="T16" fmla="*/ 0 w 66"/>
                  <a:gd name="T17" fmla="*/ 12 h 156"/>
                  <a:gd name="T18" fmla="*/ 15 w 66"/>
                  <a:gd name="T19" fmla="*/ 6 h 156"/>
                  <a:gd name="T20" fmla="*/ 32 w 66"/>
                  <a:gd name="T21" fmla="*/ 4 h 156"/>
                  <a:gd name="T22" fmla="*/ 49 w 66"/>
                  <a:gd name="T23" fmla="*/ 6 h 156"/>
                  <a:gd name="T24" fmla="*/ 64 w 66"/>
                  <a:gd name="T25" fmla="*/ 12 h 156"/>
                  <a:gd name="T26" fmla="*/ 64 w 66"/>
                  <a:gd name="T27" fmla="*/ 10 h 156"/>
                  <a:gd name="T28" fmla="*/ 66 w 66"/>
                  <a:gd name="T29" fmla="*/ 8 h 156"/>
                  <a:gd name="T30" fmla="*/ 7 w 66"/>
                  <a:gd name="T31" fmla="*/ 152 h 156"/>
                  <a:gd name="T32" fmla="*/ 19 w 66"/>
                  <a:gd name="T33" fmla="*/ 154 h 156"/>
                  <a:gd name="T34" fmla="*/ 28 w 66"/>
                  <a:gd name="T35" fmla="*/ 156 h 156"/>
                  <a:gd name="T36" fmla="*/ 28 w 66"/>
                  <a:gd name="T37" fmla="*/ 154 h 156"/>
                  <a:gd name="T38" fmla="*/ 28 w 66"/>
                  <a:gd name="T39" fmla="*/ 152 h 156"/>
                  <a:gd name="T40" fmla="*/ 17 w 66"/>
                  <a:gd name="T41" fmla="*/ 150 h 156"/>
                  <a:gd name="T42" fmla="*/ 7 w 66"/>
                  <a:gd name="T43" fmla="*/ 146 h 156"/>
                  <a:gd name="T44" fmla="*/ 7 w 66"/>
                  <a:gd name="T45" fmla="*/ 148 h 156"/>
                  <a:gd name="T46" fmla="*/ 7 w 66"/>
                  <a:gd name="T47" fmla="*/ 152 h 1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56"/>
                  <a:gd name="T74" fmla="*/ 66 w 66"/>
                  <a:gd name="T75" fmla="*/ 156 h 1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60" name="Freeform 409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>
                  <a:gd name="T0" fmla="*/ 64 w 64"/>
                  <a:gd name="T1" fmla="*/ 8 h 152"/>
                  <a:gd name="T2" fmla="*/ 49 w 64"/>
                  <a:gd name="T3" fmla="*/ 2 h 152"/>
                  <a:gd name="T4" fmla="*/ 32 w 64"/>
                  <a:gd name="T5" fmla="*/ 0 h 152"/>
                  <a:gd name="T6" fmla="*/ 17 w 64"/>
                  <a:gd name="T7" fmla="*/ 2 h 152"/>
                  <a:gd name="T8" fmla="*/ 2 w 64"/>
                  <a:gd name="T9" fmla="*/ 6 h 152"/>
                  <a:gd name="T10" fmla="*/ 0 w 64"/>
                  <a:gd name="T11" fmla="*/ 10 h 152"/>
                  <a:gd name="T12" fmla="*/ 0 w 64"/>
                  <a:gd name="T13" fmla="*/ 12 h 152"/>
                  <a:gd name="T14" fmla="*/ 7 w 64"/>
                  <a:gd name="T15" fmla="*/ 8 h 152"/>
                  <a:gd name="T16" fmla="*/ 15 w 64"/>
                  <a:gd name="T17" fmla="*/ 6 h 152"/>
                  <a:gd name="T18" fmla="*/ 22 w 64"/>
                  <a:gd name="T19" fmla="*/ 4 h 152"/>
                  <a:gd name="T20" fmla="*/ 32 w 64"/>
                  <a:gd name="T21" fmla="*/ 4 h 152"/>
                  <a:gd name="T22" fmla="*/ 47 w 64"/>
                  <a:gd name="T23" fmla="*/ 6 h 152"/>
                  <a:gd name="T24" fmla="*/ 62 w 64"/>
                  <a:gd name="T25" fmla="*/ 12 h 152"/>
                  <a:gd name="T26" fmla="*/ 64 w 64"/>
                  <a:gd name="T27" fmla="*/ 10 h 152"/>
                  <a:gd name="T28" fmla="*/ 64 w 64"/>
                  <a:gd name="T29" fmla="*/ 8 h 152"/>
                  <a:gd name="T30" fmla="*/ 7 w 64"/>
                  <a:gd name="T31" fmla="*/ 146 h 152"/>
                  <a:gd name="T32" fmla="*/ 17 w 64"/>
                  <a:gd name="T33" fmla="*/ 150 h 152"/>
                  <a:gd name="T34" fmla="*/ 28 w 64"/>
                  <a:gd name="T35" fmla="*/ 152 h 152"/>
                  <a:gd name="T36" fmla="*/ 28 w 64"/>
                  <a:gd name="T37" fmla="*/ 150 h 152"/>
                  <a:gd name="T38" fmla="*/ 28 w 64"/>
                  <a:gd name="T39" fmla="*/ 148 h 152"/>
                  <a:gd name="T40" fmla="*/ 17 w 64"/>
                  <a:gd name="T41" fmla="*/ 146 h 152"/>
                  <a:gd name="T42" fmla="*/ 5 w 64"/>
                  <a:gd name="T43" fmla="*/ 142 h 152"/>
                  <a:gd name="T44" fmla="*/ 7 w 64"/>
                  <a:gd name="T45" fmla="*/ 144 h 152"/>
                  <a:gd name="T46" fmla="*/ 7 w 64"/>
                  <a:gd name="T47" fmla="*/ 146 h 1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52"/>
                  <a:gd name="T74" fmla="*/ 64 w 64"/>
                  <a:gd name="T75" fmla="*/ 152 h 1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61" name="Freeform 410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>
                  <a:gd name="T0" fmla="*/ 66 w 66"/>
                  <a:gd name="T1" fmla="*/ 8 h 148"/>
                  <a:gd name="T2" fmla="*/ 51 w 66"/>
                  <a:gd name="T3" fmla="*/ 2 h 148"/>
                  <a:gd name="T4" fmla="*/ 34 w 66"/>
                  <a:gd name="T5" fmla="*/ 0 h 148"/>
                  <a:gd name="T6" fmla="*/ 17 w 66"/>
                  <a:gd name="T7" fmla="*/ 2 h 148"/>
                  <a:gd name="T8" fmla="*/ 2 w 66"/>
                  <a:gd name="T9" fmla="*/ 8 h 148"/>
                  <a:gd name="T10" fmla="*/ 2 w 66"/>
                  <a:gd name="T11" fmla="*/ 10 h 148"/>
                  <a:gd name="T12" fmla="*/ 0 w 66"/>
                  <a:gd name="T13" fmla="*/ 13 h 148"/>
                  <a:gd name="T14" fmla="*/ 7 w 66"/>
                  <a:gd name="T15" fmla="*/ 10 h 148"/>
                  <a:gd name="T16" fmla="*/ 17 w 66"/>
                  <a:gd name="T17" fmla="*/ 6 h 148"/>
                  <a:gd name="T18" fmla="*/ 24 w 66"/>
                  <a:gd name="T19" fmla="*/ 4 h 148"/>
                  <a:gd name="T20" fmla="*/ 34 w 66"/>
                  <a:gd name="T21" fmla="*/ 4 h 148"/>
                  <a:gd name="T22" fmla="*/ 49 w 66"/>
                  <a:gd name="T23" fmla="*/ 6 h 148"/>
                  <a:gd name="T24" fmla="*/ 64 w 66"/>
                  <a:gd name="T25" fmla="*/ 11 h 148"/>
                  <a:gd name="T26" fmla="*/ 64 w 66"/>
                  <a:gd name="T27" fmla="*/ 10 h 148"/>
                  <a:gd name="T28" fmla="*/ 66 w 66"/>
                  <a:gd name="T29" fmla="*/ 8 h 148"/>
                  <a:gd name="T30" fmla="*/ 9 w 66"/>
                  <a:gd name="T31" fmla="*/ 142 h 148"/>
                  <a:gd name="T32" fmla="*/ 19 w 66"/>
                  <a:gd name="T33" fmla="*/ 146 h 148"/>
                  <a:gd name="T34" fmla="*/ 30 w 66"/>
                  <a:gd name="T35" fmla="*/ 148 h 148"/>
                  <a:gd name="T36" fmla="*/ 30 w 66"/>
                  <a:gd name="T37" fmla="*/ 146 h 148"/>
                  <a:gd name="T38" fmla="*/ 30 w 66"/>
                  <a:gd name="T39" fmla="*/ 144 h 148"/>
                  <a:gd name="T40" fmla="*/ 19 w 66"/>
                  <a:gd name="T41" fmla="*/ 142 h 148"/>
                  <a:gd name="T42" fmla="*/ 7 w 66"/>
                  <a:gd name="T43" fmla="*/ 139 h 148"/>
                  <a:gd name="T44" fmla="*/ 7 w 66"/>
                  <a:gd name="T45" fmla="*/ 140 h 148"/>
                  <a:gd name="T46" fmla="*/ 9 w 66"/>
                  <a:gd name="T47" fmla="*/ 142 h 1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48"/>
                  <a:gd name="T74" fmla="*/ 66 w 66"/>
                  <a:gd name="T75" fmla="*/ 148 h 1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62" name="Freeform 411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>
                  <a:gd name="T0" fmla="*/ 66 w 66"/>
                  <a:gd name="T1" fmla="*/ 8 h 144"/>
                  <a:gd name="T2" fmla="*/ 51 w 66"/>
                  <a:gd name="T3" fmla="*/ 2 h 144"/>
                  <a:gd name="T4" fmla="*/ 36 w 66"/>
                  <a:gd name="T5" fmla="*/ 0 h 144"/>
                  <a:gd name="T6" fmla="*/ 26 w 66"/>
                  <a:gd name="T7" fmla="*/ 0 h 144"/>
                  <a:gd name="T8" fmla="*/ 19 w 66"/>
                  <a:gd name="T9" fmla="*/ 2 h 144"/>
                  <a:gd name="T10" fmla="*/ 11 w 66"/>
                  <a:gd name="T11" fmla="*/ 4 h 144"/>
                  <a:gd name="T12" fmla="*/ 4 w 66"/>
                  <a:gd name="T13" fmla="*/ 8 h 144"/>
                  <a:gd name="T14" fmla="*/ 2 w 66"/>
                  <a:gd name="T15" fmla="*/ 11 h 144"/>
                  <a:gd name="T16" fmla="*/ 0 w 66"/>
                  <a:gd name="T17" fmla="*/ 13 h 144"/>
                  <a:gd name="T18" fmla="*/ 9 w 66"/>
                  <a:gd name="T19" fmla="*/ 9 h 144"/>
                  <a:gd name="T20" fmla="*/ 17 w 66"/>
                  <a:gd name="T21" fmla="*/ 6 h 144"/>
                  <a:gd name="T22" fmla="*/ 26 w 66"/>
                  <a:gd name="T23" fmla="*/ 4 h 144"/>
                  <a:gd name="T24" fmla="*/ 36 w 66"/>
                  <a:gd name="T25" fmla="*/ 4 h 144"/>
                  <a:gd name="T26" fmla="*/ 51 w 66"/>
                  <a:gd name="T27" fmla="*/ 6 h 144"/>
                  <a:gd name="T28" fmla="*/ 64 w 66"/>
                  <a:gd name="T29" fmla="*/ 9 h 144"/>
                  <a:gd name="T30" fmla="*/ 66 w 66"/>
                  <a:gd name="T31" fmla="*/ 9 h 144"/>
                  <a:gd name="T32" fmla="*/ 66 w 66"/>
                  <a:gd name="T33" fmla="*/ 8 h 144"/>
                  <a:gd name="T34" fmla="*/ 9 w 66"/>
                  <a:gd name="T35" fmla="*/ 138 h 144"/>
                  <a:gd name="T36" fmla="*/ 21 w 66"/>
                  <a:gd name="T37" fmla="*/ 142 h 144"/>
                  <a:gd name="T38" fmla="*/ 32 w 66"/>
                  <a:gd name="T39" fmla="*/ 144 h 144"/>
                  <a:gd name="T40" fmla="*/ 32 w 66"/>
                  <a:gd name="T41" fmla="*/ 142 h 144"/>
                  <a:gd name="T42" fmla="*/ 32 w 66"/>
                  <a:gd name="T43" fmla="*/ 140 h 144"/>
                  <a:gd name="T44" fmla="*/ 21 w 66"/>
                  <a:gd name="T45" fmla="*/ 138 h 144"/>
                  <a:gd name="T46" fmla="*/ 9 w 66"/>
                  <a:gd name="T47" fmla="*/ 135 h 144"/>
                  <a:gd name="T48" fmla="*/ 9 w 66"/>
                  <a:gd name="T49" fmla="*/ 137 h 144"/>
                  <a:gd name="T50" fmla="*/ 9 w 66"/>
                  <a:gd name="T51" fmla="*/ 138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44"/>
                  <a:gd name="T80" fmla="*/ 66 w 66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863" name="Freeform 412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>
                  <a:gd name="T0" fmla="*/ 66 w 66"/>
                  <a:gd name="T1" fmla="*/ 7 h 140"/>
                  <a:gd name="T2" fmla="*/ 51 w 66"/>
                  <a:gd name="T3" fmla="*/ 2 h 140"/>
                  <a:gd name="T4" fmla="*/ 36 w 66"/>
                  <a:gd name="T5" fmla="*/ 0 h 140"/>
                  <a:gd name="T6" fmla="*/ 26 w 66"/>
                  <a:gd name="T7" fmla="*/ 0 h 140"/>
                  <a:gd name="T8" fmla="*/ 19 w 66"/>
                  <a:gd name="T9" fmla="*/ 2 h 140"/>
                  <a:gd name="T10" fmla="*/ 9 w 66"/>
                  <a:gd name="T11" fmla="*/ 6 h 140"/>
                  <a:gd name="T12" fmla="*/ 2 w 66"/>
                  <a:gd name="T13" fmla="*/ 9 h 140"/>
                  <a:gd name="T14" fmla="*/ 0 w 66"/>
                  <a:gd name="T15" fmla="*/ 11 h 140"/>
                  <a:gd name="T16" fmla="*/ 0 w 66"/>
                  <a:gd name="T17" fmla="*/ 15 h 140"/>
                  <a:gd name="T18" fmla="*/ 7 w 66"/>
                  <a:gd name="T19" fmla="*/ 9 h 140"/>
                  <a:gd name="T20" fmla="*/ 17 w 66"/>
                  <a:gd name="T21" fmla="*/ 6 h 140"/>
                  <a:gd name="T22" fmla="*/ 26 w 66"/>
                  <a:gd name="T23" fmla="*/ 4 h 140"/>
                  <a:gd name="T24" fmla="*/ 36 w 66"/>
                  <a:gd name="T25" fmla="*/ 4 h 140"/>
                  <a:gd name="T26" fmla="*/ 51 w 66"/>
                  <a:gd name="T27" fmla="*/ 6 h 140"/>
                  <a:gd name="T28" fmla="*/ 64 w 66"/>
                  <a:gd name="T29" fmla="*/ 9 h 140"/>
                  <a:gd name="T30" fmla="*/ 64 w 66"/>
                  <a:gd name="T31" fmla="*/ 7 h 140"/>
                  <a:gd name="T32" fmla="*/ 66 w 66"/>
                  <a:gd name="T33" fmla="*/ 7 h 140"/>
                  <a:gd name="T34" fmla="*/ 9 w 66"/>
                  <a:gd name="T35" fmla="*/ 135 h 140"/>
                  <a:gd name="T36" fmla="*/ 21 w 66"/>
                  <a:gd name="T37" fmla="*/ 138 h 140"/>
                  <a:gd name="T38" fmla="*/ 32 w 66"/>
                  <a:gd name="T39" fmla="*/ 140 h 140"/>
                  <a:gd name="T40" fmla="*/ 32 w 66"/>
                  <a:gd name="T41" fmla="*/ 138 h 140"/>
                  <a:gd name="T42" fmla="*/ 32 w 66"/>
                  <a:gd name="T43" fmla="*/ 136 h 140"/>
                  <a:gd name="T44" fmla="*/ 21 w 66"/>
                  <a:gd name="T45" fmla="*/ 135 h 140"/>
                  <a:gd name="T46" fmla="*/ 7 w 66"/>
                  <a:gd name="T47" fmla="*/ 129 h 140"/>
                  <a:gd name="T48" fmla="*/ 7 w 66"/>
                  <a:gd name="T49" fmla="*/ 131 h 140"/>
                  <a:gd name="T50" fmla="*/ 7 w 66"/>
                  <a:gd name="T51" fmla="*/ 131 h 140"/>
                  <a:gd name="T52" fmla="*/ 9 w 66"/>
                  <a:gd name="T53" fmla="*/ 133 h 140"/>
                  <a:gd name="T54" fmla="*/ 9 w 66"/>
                  <a:gd name="T55" fmla="*/ 135 h 1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40"/>
                  <a:gd name="T86" fmla="*/ 66 w 66"/>
                  <a:gd name="T87" fmla="*/ 140 h 1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5" name="Group 413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32464" name="Freeform 414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>
                  <a:gd name="T0" fmla="*/ 66 w 66"/>
                  <a:gd name="T1" fmla="*/ 5 h 136"/>
                  <a:gd name="T2" fmla="*/ 53 w 66"/>
                  <a:gd name="T3" fmla="*/ 2 h 136"/>
                  <a:gd name="T4" fmla="*/ 38 w 66"/>
                  <a:gd name="T5" fmla="*/ 0 h 136"/>
                  <a:gd name="T6" fmla="*/ 28 w 66"/>
                  <a:gd name="T7" fmla="*/ 0 h 136"/>
                  <a:gd name="T8" fmla="*/ 19 w 66"/>
                  <a:gd name="T9" fmla="*/ 2 h 136"/>
                  <a:gd name="T10" fmla="*/ 11 w 66"/>
                  <a:gd name="T11" fmla="*/ 5 h 136"/>
                  <a:gd name="T12" fmla="*/ 2 w 66"/>
                  <a:gd name="T13" fmla="*/ 9 h 136"/>
                  <a:gd name="T14" fmla="*/ 2 w 66"/>
                  <a:gd name="T15" fmla="*/ 13 h 136"/>
                  <a:gd name="T16" fmla="*/ 0 w 66"/>
                  <a:gd name="T17" fmla="*/ 15 h 136"/>
                  <a:gd name="T18" fmla="*/ 9 w 66"/>
                  <a:gd name="T19" fmla="*/ 11 h 136"/>
                  <a:gd name="T20" fmla="*/ 17 w 66"/>
                  <a:gd name="T21" fmla="*/ 7 h 136"/>
                  <a:gd name="T22" fmla="*/ 28 w 66"/>
                  <a:gd name="T23" fmla="*/ 4 h 136"/>
                  <a:gd name="T24" fmla="*/ 38 w 66"/>
                  <a:gd name="T25" fmla="*/ 4 h 136"/>
                  <a:gd name="T26" fmla="*/ 53 w 66"/>
                  <a:gd name="T27" fmla="*/ 5 h 136"/>
                  <a:gd name="T28" fmla="*/ 66 w 66"/>
                  <a:gd name="T29" fmla="*/ 9 h 136"/>
                  <a:gd name="T30" fmla="*/ 66 w 66"/>
                  <a:gd name="T31" fmla="*/ 7 h 136"/>
                  <a:gd name="T32" fmla="*/ 66 w 66"/>
                  <a:gd name="T33" fmla="*/ 5 h 136"/>
                  <a:gd name="T34" fmla="*/ 11 w 66"/>
                  <a:gd name="T35" fmla="*/ 131 h 136"/>
                  <a:gd name="T36" fmla="*/ 23 w 66"/>
                  <a:gd name="T37" fmla="*/ 134 h 136"/>
                  <a:gd name="T38" fmla="*/ 34 w 66"/>
                  <a:gd name="T39" fmla="*/ 136 h 136"/>
                  <a:gd name="T40" fmla="*/ 34 w 66"/>
                  <a:gd name="T41" fmla="*/ 134 h 136"/>
                  <a:gd name="T42" fmla="*/ 36 w 66"/>
                  <a:gd name="T43" fmla="*/ 133 h 136"/>
                  <a:gd name="T44" fmla="*/ 21 w 66"/>
                  <a:gd name="T45" fmla="*/ 131 h 136"/>
                  <a:gd name="T46" fmla="*/ 9 w 66"/>
                  <a:gd name="T47" fmla="*/ 125 h 136"/>
                  <a:gd name="T48" fmla="*/ 9 w 66"/>
                  <a:gd name="T49" fmla="*/ 127 h 136"/>
                  <a:gd name="T50" fmla="*/ 9 w 66"/>
                  <a:gd name="T51" fmla="*/ 129 h 136"/>
                  <a:gd name="T52" fmla="*/ 11 w 66"/>
                  <a:gd name="T53" fmla="*/ 129 h 136"/>
                  <a:gd name="T54" fmla="*/ 11 w 66"/>
                  <a:gd name="T55" fmla="*/ 131 h 1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36"/>
                  <a:gd name="T86" fmla="*/ 66 w 66"/>
                  <a:gd name="T87" fmla="*/ 136 h 1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65" name="Freeform 415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>
                  <a:gd name="T0" fmla="*/ 66 w 66"/>
                  <a:gd name="T1" fmla="*/ 5 h 132"/>
                  <a:gd name="T2" fmla="*/ 53 w 66"/>
                  <a:gd name="T3" fmla="*/ 2 h 132"/>
                  <a:gd name="T4" fmla="*/ 38 w 66"/>
                  <a:gd name="T5" fmla="*/ 0 h 132"/>
                  <a:gd name="T6" fmla="*/ 28 w 66"/>
                  <a:gd name="T7" fmla="*/ 0 h 132"/>
                  <a:gd name="T8" fmla="*/ 19 w 66"/>
                  <a:gd name="T9" fmla="*/ 2 h 132"/>
                  <a:gd name="T10" fmla="*/ 9 w 66"/>
                  <a:gd name="T11" fmla="*/ 5 h 132"/>
                  <a:gd name="T12" fmla="*/ 2 w 66"/>
                  <a:gd name="T13" fmla="*/ 11 h 132"/>
                  <a:gd name="T14" fmla="*/ 0 w 66"/>
                  <a:gd name="T15" fmla="*/ 13 h 132"/>
                  <a:gd name="T16" fmla="*/ 0 w 66"/>
                  <a:gd name="T17" fmla="*/ 17 h 132"/>
                  <a:gd name="T18" fmla="*/ 8 w 66"/>
                  <a:gd name="T19" fmla="*/ 11 h 132"/>
                  <a:gd name="T20" fmla="*/ 17 w 66"/>
                  <a:gd name="T21" fmla="*/ 7 h 132"/>
                  <a:gd name="T22" fmla="*/ 27 w 66"/>
                  <a:gd name="T23" fmla="*/ 3 h 132"/>
                  <a:gd name="T24" fmla="*/ 38 w 66"/>
                  <a:gd name="T25" fmla="*/ 3 h 132"/>
                  <a:gd name="T26" fmla="*/ 51 w 66"/>
                  <a:gd name="T27" fmla="*/ 5 h 132"/>
                  <a:gd name="T28" fmla="*/ 64 w 66"/>
                  <a:gd name="T29" fmla="*/ 9 h 132"/>
                  <a:gd name="T30" fmla="*/ 66 w 66"/>
                  <a:gd name="T31" fmla="*/ 7 h 132"/>
                  <a:gd name="T32" fmla="*/ 66 w 66"/>
                  <a:gd name="T33" fmla="*/ 5 h 132"/>
                  <a:gd name="T34" fmla="*/ 9 w 66"/>
                  <a:gd name="T35" fmla="*/ 125 h 132"/>
                  <a:gd name="T36" fmla="*/ 23 w 66"/>
                  <a:gd name="T37" fmla="*/ 131 h 132"/>
                  <a:gd name="T38" fmla="*/ 34 w 66"/>
                  <a:gd name="T39" fmla="*/ 132 h 132"/>
                  <a:gd name="T40" fmla="*/ 36 w 66"/>
                  <a:gd name="T41" fmla="*/ 131 h 132"/>
                  <a:gd name="T42" fmla="*/ 36 w 66"/>
                  <a:gd name="T43" fmla="*/ 129 h 132"/>
                  <a:gd name="T44" fmla="*/ 21 w 66"/>
                  <a:gd name="T45" fmla="*/ 127 h 132"/>
                  <a:gd name="T46" fmla="*/ 9 w 66"/>
                  <a:gd name="T47" fmla="*/ 121 h 132"/>
                  <a:gd name="T48" fmla="*/ 9 w 66"/>
                  <a:gd name="T49" fmla="*/ 123 h 132"/>
                  <a:gd name="T50" fmla="*/ 9 w 66"/>
                  <a:gd name="T51" fmla="*/ 125 h 1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32"/>
                  <a:gd name="T80" fmla="*/ 66 w 66"/>
                  <a:gd name="T81" fmla="*/ 132 h 1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66" name="Freeform 416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>
                  <a:gd name="T0" fmla="*/ 68 w 68"/>
                  <a:gd name="T1" fmla="*/ 5 h 129"/>
                  <a:gd name="T2" fmla="*/ 55 w 68"/>
                  <a:gd name="T3" fmla="*/ 1 h 129"/>
                  <a:gd name="T4" fmla="*/ 40 w 68"/>
                  <a:gd name="T5" fmla="*/ 0 h 129"/>
                  <a:gd name="T6" fmla="*/ 30 w 68"/>
                  <a:gd name="T7" fmla="*/ 0 h 129"/>
                  <a:gd name="T8" fmla="*/ 19 w 68"/>
                  <a:gd name="T9" fmla="*/ 3 h 129"/>
                  <a:gd name="T10" fmla="*/ 11 w 68"/>
                  <a:gd name="T11" fmla="*/ 7 h 129"/>
                  <a:gd name="T12" fmla="*/ 2 w 68"/>
                  <a:gd name="T13" fmla="*/ 11 h 129"/>
                  <a:gd name="T14" fmla="*/ 2 w 68"/>
                  <a:gd name="T15" fmla="*/ 15 h 129"/>
                  <a:gd name="T16" fmla="*/ 0 w 68"/>
                  <a:gd name="T17" fmla="*/ 19 h 129"/>
                  <a:gd name="T18" fmla="*/ 8 w 68"/>
                  <a:gd name="T19" fmla="*/ 13 h 129"/>
                  <a:gd name="T20" fmla="*/ 19 w 68"/>
                  <a:gd name="T21" fmla="*/ 7 h 129"/>
                  <a:gd name="T22" fmla="*/ 29 w 68"/>
                  <a:gd name="T23" fmla="*/ 3 h 129"/>
                  <a:gd name="T24" fmla="*/ 40 w 68"/>
                  <a:gd name="T25" fmla="*/ 3 h 129"/>
                  <a:gd name="T26" fmla="*/ 53 w 68"/>
                  <a:gd name="T27" fmla="*/ 5 h 129"/>
                  <a:gd name="T28" fmla="*/ 66 w 68"/>
                  <a:gd name="T29" fmla="*/ 9 h 129"/>
                  <a:gd name="T30" fmla="*/ 66 w 68"/>
                  <a:gd name="T31" fmla="*/ 7 h 129"/>
                  <a:gd name="T32" fmla="*/ 68 w 68"/>
                  <a:gd name="T33" fmla="*/ 5 h 129"/>
                  <a:gd name="T34" fmla="*/ 11 w 68"/>
                  <a:gd name="T35" fmla="*/ 121 h 129"/>
                  <a:gd name="T36" fmla="*/ 23 w 68"/>
                  <a:gd name="T37" fmla="*/ 127 h 129"/>
                  <a:gd name="T38" fmla="*/ 38 w 68"/>
                  <a:gd name="T39" fmla="*/ 129 h 129"/>
                  <a:gd name="T40" fmla="*/ 38 w 68"/>
                  <a:gd name="T41" fmla="*/ 127 h 129"/>
                  <a:gd name="T42" fmla="*/ 38 w 68"/>
                  <a:gd name="T43" fmla="*/ 125 h 129"/>
                  <a:gd name="T44" fmla="*/ 23 w 68"/>
                  <a:gd name="T45" fmla="*/ 121 h 129"/>
                  <a:gd name="T46" fmla="*/ 10 w 68"/>
                  <a:gd name="T47" fmla="*/ 115 h 129"/>
                  <a:gd name="T48" fmla="*/ 11 w 68"/>
                  <a:gd name="T49" fmla="*/ 119 h 129"/>
                  <a:gd name="T50" fmla="*/ 11 w 68"/>
                  <a:gd name="T51" fmla="*/ 121 h 1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129"/>
                  <a:gd name="T80" fmla="*/ 68 w 68"/>
                  <a:gd name="T81" fmla="*/ 129 h 1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67" name="Freeform 417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>
                  <a:gd name="T0" fmla="*/ 83 w 83"/>
                  <a:gd name="T1" fmla="*/ 6 h 126"/>
                  <a:gd name="T2" fmla="*/ 70 w 83"/>
                  <a:gd name="T3" fmla="*/ 2 h 126"/>
                  <a:gd name="T4" fmla="*/ 57 w 83"/>
                  <a:gd name="T5" fmla="*/ 0 h 126"/>
                  <a:gd name="T6" fmla="*/ 46 w 83"/>
                  <a:gd name="T7" fmla="*/ 0 h 126"/>
                  <a:gd name="T8" fmla="*/ 36 w 83"/>
                  <a:gd name="T9" fmla="*/ 4 h 126"/>
                  <a:gd name="T10" fmla="*/ 27 w 83"/>
                  <a:gd name="T11" fmla="*/ 8 h 126"/>
                  <a:gd name="T12" fmla="*/ 19 w 83"/>
                  <a:gd name="T13" fmla="*/ 14 h 126"/>
                  <a:gd name="T14" fmla="*/ 17 w 83"/>
                  <a:gd name="T15" fmla="*/ 18 h 126"/>
                  <a:gd name="T16" fmla="*/ 15 w 83"/>
                  <a:gd name="T17" fmla="*/ 21 h 126"/>
                  <a:gd name="T18" fmla="*/ 25 w 83"/>
                  <a:gd name="T19" fmla="*/ 14 h 126"/>
                  <a:gd name="T20" fmla="*/ 34 w 83"/>
                  <a:gd name="T21" fmla="*/ 8 h 126"/>
                  <a:gd name="T22" fmla="*/ 46 w 83"/>
                  <a:gd name="T23" fmla="*/ 6 h 126"/>
                  <a:gd name="T24" fmla="*/ 57 w 83"/>
                  <a:gd name="T25" fmla="*/ 4 h 126"/>
                  <a:gd name="T26" fmla="*/ 70 w 83"/>
                  <a:gd name="T27" fmla="*/ 6 h 126"/>
                  <a:gd name="T28" fmla="*/ 82 w 83"/>
                  <a:gd name="T29" fmla="*/ 10 h 126"/>
                  <a:gd name="T30" fmla="*/ 83 w 83"/>
                  <a:gd name="T31" fmla="*/ 8 h 126"/>
                  <a:gd name="T32" fmla="*/ 83 w 83"/>
                  <a:gd name="T33" fmla="*/ 6 h 126"/>
                  <a:gd name="T34" fmla="*/ 28 w 83"/>
                  <a:gd name="T35" fmla="*/ 118 h 126"/>
                  <a:gd name="T36" fmla="*/ 40 w 83"/>
                  <a:gd name="T37" fmla="*/ 124 h 126"/>
                  <a:gd name="T38" fmla="*/ 55 w 83"/>
                  <a:gd name="T39" fmla="*/ 126 h 126"/>
                  <a:gd name="T40" fmla="*/ 55 w 83"/>
                  <a:gd name="T41" fmla="*/ 124 h 126"/>
                  <a:gd name="T42" fmla="*/ 55 w 83"/>
                  <a:gd name="T43" fmla="*/ 122 h 126"/>
                  <a:gd name="T44" fmla="*/ 47 w 83"/>
                  <a:gd name="T45" fmla="*/ 120 h 126"/>
                  <a:gd name="T46" fmla="*/ 40 w 83"/>
                  <a:gd name="T47" fmla="*/ 118 h 126"/>
                  <a:gd name="T48" fmla="*/ 32 w 83"/>
                  <a:gd name="T49" fmla="*/ 116 h 126"/>
                  <a:gd name="T50" fmla="*/ 27 w 83"/>
                  <a:gd name="T51" fmla="*/ 112 h 126"/>
                  <a:gd name="T52" fmla="*/ 27 w 83"/>
                  <a:gd name="T53" fmla="*/ 114 h 126"/>
                  <a:gd name="T54" fmla="*/ 28 w 83"/>
                  <a:gd name="T55" fmla="*/ 118 h 126"/>
                  <a:gd name="T56" fmla="*/ 0 w 83"/>
                  <a:gd name="T57" fmla="*/ 73 h 126"/>
                  <a:gd name="T58" fmla="*/ 0 w 83"/>
                  <a:gd name="T59" fmla="*/ 74 h 126"/>
                  <a:gd name="T60" fmla="*/ 0 w 83"/>
                  <a:gd name="T61" fmla="*/ 74 h 126"/>
                  <a:gd name="T62" fmla="*/ 0 w 83"/>
                  <a:gd name="T63" fmla="*/ 74 h 126"/>
                  <a:gd name="T64" fmla="*/ 0 w 83"/>
                  <a:gd name="T65" fmla="*/ 74 h 126"/>
                  <a:gd name="T66" fmla="*/ 0 w 83"/>
                  <a:gd name="T67" fmla="*/ 74 h 126"/>
                  <a:gd name="T68" fmla="*/ 0 w 83"/>
                  <a:gd name="T69" fmla="*/ 73 h 1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6"/>
                  <a:gd name="T107" fmla="*/ 83 w 83"/>
                  <a:gd name="T108" fmla="*/ 126 h 12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68" name="Freeform 418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>
                  <a:gd name="T0" fmla="*/ 83 w 83"/>
                  <a:gd name="T1" fmla="*/ 6 h 122"/>
                  <a:gd name="T2" fmla="*/ 70 w 83"/>
                  <a:gd name="T3" fmla="*/ 2 h 122"/>
                  <a:gd name="T4" fmla="*/ 57 w 83"/>
                  <a:gd name="T5" fmla="*/ 0 h 122"/>
                  <a:gd name="T6" fmla="*/ 46 w 83"/>
                  <a:gd name="T7" fmla="*/ 0 h 122"/>
                  <a:gd name="T8" fmla="*/ 36 w 83"/>
                  <a:gd name="T9" fmla="*/ 4 h 122"/>
                  <a:gd name="T10" fmla="*/ 25 w 83"/>
                  <a:gd name="T11" fmla="*/ 10 h 122"/>
                  <a:gd name="T12" fmla="*/ 17 w 83"/>
                  <a:gd name="T13" fmla="*/ 16 h 122"/>
                  <a:gd name="T14" fmla="*/ 15 w 83"/>
                  <a:gd name="T15" fmla="*/ 19 h 122"/>
                  <a:gd name="T16" fmla="*/ 13 w 83"/>
                  <a:gd name="T17" fmla="*/ 23 h 122"/>
                  <a:gd name="T18" fmla="*/ 23 w 83"/>
                  <a:gd name="T19" fmla="*/ 16 h 122"/>
                  <a:gd name="T20" fmla="*/ 32 w 83"/>
                  <a:gd name="T21" fmla="*/ 10 h 122"/>
                  <a:gd name="T22" fmla="*/ 44 w 83"/>
                  <a:gd name="T23" fmla="*/ 6 h 122"/>
                  <a:gd name="T24" fmla="*/ 57 w 83"/>
                  <a:gd name="T25" fmla="*/ 4 h 122"/>
                  <a:gd name="T26" fmla="*/ 70 w 83"/>
                  <a:gd name="T27" fmla="*/ 6 h 122"/>
                  <a:gd name="T28" fmla="*/ 82 w 83"/>
                  <a:gd name="T29" fmla="*/ 10 h 122"/>
                  <a:gd name="T30" fmla="*/ 82 w 83"/>
                  <a:gd name="T31" fmla="*/ 8 h 122"/>
                  <a:gd name="T32" fmla="*/ 83 w 83"/>
                  <a:gd name="T33" fmla="*/ 6 h 122"/>
                  <a:gd name="T34" fmla="*/ 27 w 83"/>
                  <a:gd name="T35" fmla="*/ 112 h 122"/>
                  <a:gd name="T36" fmla="*/ 40 w 83"/>
                  <a:gd name="T37" fmla="*/ 118 h 122"/>
                  <a:gd name="T38" fmla="*/ 55 w 83"/>
                  <a:gd name="T39" fmla="*/ 122 h 122"/>
                  <a:gd name="T40" fmla="*/ 55 w 83"/>
                  <a:gd name="T41" fmla="*/ 120 h 122"/>
                  <a:gd name="T42" fmla="*/ 55 w 83"/>
                  <a:gd name="T43" fmla="*/ 118 h 122"/>
                  <a:gd name="T44" fmla="*/ 47 w 83"/>
                  <a:gd name="T45" fmla="*/ 116 h 122"/>
                  <a:gd name="T46" fmla="*/ 38 w 83"/>
                  <a:gd name="T47" fmla="*/ 114 h 122"/>
                  <a:gd name="T48" fmla="*/ 32 w 83"/>
                  <a:gd name="T49" fmla="*/ 112 h 122"/>
                  <a:gd name="T50" fmla="*/ 25 w 83"/>
                  <a:gd name="T51" fmla="*/ 107 h 122"/>
                  <a:gd name="T52" fmla="*/ 27 w 83"/>
                  <a:gd name="T53" fmla="*/ 110 h 122"/>
                  <a:gd name="T54" fmla="*/ 27 w 83"/>
                  <a:gd name="T55" fmla="*/ 112 h 122"/>
                  <a:gd name="T56" fmla="*/ 0 w 83"/>
                  <a:gd name="T57" fmla="*/ 67 h 122"/>
                  <a:gd name="T58" fmla="*/ 0 w 83"/>
                  <a:gd name="T59" fmla="*/ 69 h 122"/>
                  <a:gd name="T60" fmla="*/ 0 w 83"/>
                  <a:gd name="T61" fmla="*/ 72 h 122"/>
                  <a:gd name="T62" fmla="*/ 0 w 83"/>
                  <a:gd name="T63" fmla="*/ 74 h 122"/>
                  <a:gd name="T64" fmla="*/ 2 w 83"/>
                  <a:gd name="T65" fmla="*/ 74 h 122"/>
                  <a:gd name="T66" fmla="*/ 2 w 83"/>
                  <a:gd name="T67" fmla="*/ 71 h 122"/>
                  <a:gd name="T68" fmla="*/ 0 w 83"/>
                  <a:gd name="T69" fmla="*/ 67 h 1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2"/>
                  <a:gd name="T107" fmla="*/ 83 w 83"/>
                  <a:gd name="T108" fmla="*/ 122 h 1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69" name="Freeform 419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>
                  <a:gd name="T0" fmla="*/ 82 w 82"/>
                  <a:gd name="T1" fmla="*/ 6 h 118"/>
                  <a:gd name="T2" fmla="*/ 70 w 82"/>
                  <a:gd name="T3" fmla="*/ 2 h 118"/>
                  <a:gd name="T4" fmla="*/ 57 w 82"/>
                  <a:gd name="T5" fmla="*/ 0 h 118"/>
                  <a:gd name="T6" fmla="*/ 46 w 82"/>
                  <a:gd name="T7" fmla="*/ 2 h 118"/>
                  <a:gd name="T8" fmla="*/ 34 w 82"/>
                  <a:gd name="T9" fmla="*/ 4 h 118"/>
                  <a:gd name="T10" fmla="*/ 25 w 82"/>
                  <a:gd name="T11" fmla="*/ 10 h 118"/>
                  <a:gd name="T12" fmla="*/ 15 w 82"/>
                  <a:gd name="T13" fmla="*/ 17 h 118"/>
                  <a:gd name="T14" fmla="*/ 13 w 82"/>
                  <a:gd name="T15" fmla="*/ 21 h 118"/>
                  <a:gd name="T16" fmla="*/ 13 w 82"/>
                  <a:gd name="T17" fmla="*/ 27 h 118"/>
                  <a:gd name="T18" fmla="*/ 21 w 82"/>
                  <a:gd name="T19" fmla="*/ 17 h 118"/>
                  <a:gd name="T20" fmla="*/ 32 w 82"/>
                  <a:gd name="T21" fmla="*/ 10 h 118"/>
                  <a:gd name="T22" fmla="*/ 44 w 82"/>
                  <a:gd name="T23" fmla="*/ 6 h 118"/>
                  <a:gd name="T24" fmla="*/ 57 w 82"/>
                  <a:gd name="T25" fmla="*/ 4 h 118"/>
                  <a:gd name="T26" fmla="*/ 70 w 82"/>
                  <a:gd name="T27" fmla="*/ 6 h 118"/>
                  <a:gd name="T28" fmla="*/ 82 w 82"/>
                  <a:gd name="T29" fmla="*/ 10 h 118"/>
                  <a:gd name="T30" fmla="*/ 82 w 82"/>
                  <a:gd name="T31" fmla="*/ 8 h 118"/>
                  <a:gd name="T32" fmla="*/ 82 w 82"/>
                  <a:gd name="T33" fmla="*/ 6 h 118"/>
                  <a:gd name="T34" fmla="*/ 0 w 82"/>
                  <a:gd name="T35" fmla="*/ 69 h 118"/>
                  <a:gd name="T36" fmla="*/ 0 w 82"/>
                  <a:gd name="T37" fmla="*/ 70 h 118"/>
                  <a:gd name="T38" fmla="*/ 0 w 82"/>
                  <a:gd name="T39" fmla="*/ 70 h 118"/>
                  <a:gd name="T40" fmla="*/ 2 w 82"/>
                  <a:gd name="T41" fmla="*/ 72 h 118"/>
                  <a:gd name="T42" fmla="*/ 6 w 82"/>
                  <a:gd name="T43" fmla="*/ 76 h 118"/>
                  <a:gd name="T44" fmla="*/ 4 w 82"/>
                  <a:gd name="T45" fmla="*/ 67 h 118"/>
                  <a:gd name="T46" fmla="*/ 2 w 82"/>
                  <a:gd name="T47" fmla="*/ 59 h 118"/>
                  <a:gd name="T48" fmla="*/ 2 w 82"/>
                  <a:gd name="T49" fmla="*/ 59 h 118"/>
                  <a:gd name="T50" fmla="*/ 2 w 82"/>
                  <a:gd name="T51" fmla="*/ 57 h 118"/>
                  <a:gd name="T52" fmla="*/ 0 w 82"/>
                  <a:gd name="T53" fmla="*/ 63 h 118"/>
                  <a:gd name="T54" fmla="*/ 0 w 82"/>
                  <a:gd name="T55" fmla="*/ 69 h 118"/>
                  <a:gd name="T56" fmla="*/ 27 w 82"/>
                  <a:gd name="T57" fmla="*/ 108 h 118"/>
                  <a:gd name="T58" fmla="*/ 32 w 82"/>
                  <a:gd name="T59" fmla="*/ 112 h 118"/>
                  <a:gd name="T60" fmla="*/ 40 w 82"/>
                  <a:gd name="T61" fmla="*/ 114 h 118"/>
                  <a:gd name="T62" fmla="*/ 47 w 82"/>
                  <a:gd name="T63" fmla="*/ 116 h 118"/>
                  <a:gd name="T64" fmla="*/ 55 w 82"/>
                  <a:gd name="T65" fmla="*/ 118 h 118"/>
                  <a:gd name="T66" fmla="*/ 55 w 82"/>
                  <a:gd name="T67" fmla="*/ 116 h 118"/>
                  <a:gd name="T68" fmla="*/ 55 w 82"/>
                  <a:gd name="T69" fmla="*/ 114 h 118"/>
                  <a:gd name="T70" fmla="*/ 46 w 82"/>
                  <a:gd name="T71" fmla="*/ 112 h 118"/>
                  <a:gd name="T72" fmla="*/ 38 w 82"/>
                  <a:gd name="T73" fmla="*/ 110 h 118"/>
                  <a:gd name="T74" fmla="*/ 30 w 82"/>
                  <a:gd name="T75" fmla="*/ 106 h 118"/>
                  <a:gd name="T76" fmla="*/ 23 w 82"/>
                  <a:gd name="T77" fmla="*/ 103 h 118"/>
                  <a:gd name="T78" fmla="*/ 25 w 82"/>
                  <a:gd name="T79" fmla="*/ 105 h 118"/>
                  <a:gd name="T80" fmla="*/ 27 w 82"/>
                  <a:gd name="T81" fmla="*/ 108 h 1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118"/>
                  <a:gd name="T125" fmla="*/ 82 w 82"/>
                  <a:gd name="T126" fmla="*/ 118 h 1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70" name="Freeform 420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>
                  <a:gd name="T0" fmla="*/ 82 w 82"/>
                  <a:gd name="T1" fmla="*/ 6 h 114"/>
                  <a:gd name="T2" fmla="*/ 70 w 82"/>
                  <a:gd name="T3" fmla="*/ 2 h 114"/>
                  <a:gd name="T4" fmla="*/ 57 w 82"/>
                  <a:gd name="T5" fmla="*/ 0 h 114"/>
                  <a:gd name="T6" fmla="*/ 44 w 82"/>
                  <a:gd name="T7" fmla="*/ 2 h 114"/>
                  <a:gd name="T8" fmla="*/ 32 w 82"/>
                  <a:gd name="T9" fmla="*/ 6 h 114"/>
                  <a:gd name="T10" fmla="*/ 23 w 82"/>
                  <a:gd name="T11" fmla="*/ 12 h 114"/>
                  <a:gd name="T12" fmla="*/ 13 w 82"/>
                  <a:gd name="T13" fmla="*/ 19 h 114"/>
                  <a:gd name="T14" fmla="*/ 11 w 82"/>
                  <a:gd name="T15" fmla="*/ 27 h 114"/>
                  <a:gd name="T16" fmla="*/ 9 w 82"/>
                  <a:gd name="T17" fmla="*/ 32 h 114"/>
                  <a:gd name="T18" fmla="*/ 9 w 82"/>
                  <a:gd name="T19" fmla="*/ 32 h 114"/>
                  <a:gd name="T20" fmla="*/ 9 w 82"/>
                  <a:gd name="T21" fmla="*/ 34 h 114"/>
                  <a:gd name="T22" fmla="*/ 13 w 82"/>
                  <a:gd name="T23" fmla="*/ 27 h 114"/>
                  <a:gd name="T24" fmla="*/ 17 w 82"/>
                  <a:gd name="T25" fmla="*/ 21 h 114"/>
                  <a:gd name="T26" fmla="*/ 23 w 82"/>
                  <a:gd name="T27" fmla="*/ 17 h 114"/>
                  <a:gd name="T28" fmla="*/ 28 w 82"/>
                  <a:gd name="T29" fmla="*/ 12 h 114"/>
                  <a:gd name="T30" fmla="*/ 34 w 82"/>
                  <a:gd name="T31" fmla="*/ 8 h 114"/>
                  <a:gd name="T32" fmla="*/ 42 w 82"/>
                  <a:gd name="T33" fmla="*/ 6 h 114"/>
                  <a:gd name="T34" fmla="*/ 49 w 82"/>
                  <a:gd name="T35" fmla="*/ 4 h 114"/>
                  <a:gd name="T36" fmla="*/ 57 w 82"/>
                  <a:gd name="T37" fmla="*/ 4 h 114"/>
                  <a:gd name="T38" fmla="*/ 68 w 82"/>
                  <a:gd name="T39" fmla="*/ 6 h 114"/>
                  <a:gd name="T40" fmla="*/ 80 w 82"/>
                  <a:gd name="T41" fmla="*/ 10 h 114"/>
                  <a:gd name="T42" fmla="*/ 82 w 82"/>
                  <a:gd name="T43" fmla="*/ 8 h 114"/>
                  <a:gd name="T44" fmla="*/ 82 w 82"/>
                  <a:gd name="T45" fmla="*/ 6 h 114"/>
                  <a:gd name="T46" fmla="*/ 0 w 82"/>
                  <a:gd name="T47" fmla="*/ 63 h 114"/>
                  <a:gd name="T48" fmla="*/ 2 w 82"/>
                  <a:gd name="T49" fmla="*/ 67 h 114"/>
                  <a:gd name="T50" fmla="*/ 2 w 82"/>
                  <a:gd name="T51" fmla="*/ 70 h 114"/>
                  <a:gd name="T52" fmla="*/ 6 w 82"/>
                  <a:gd name="T53" fmla="*/ 74 h 114"/>
                  <a:gd name="T54" fmla="*/ 8 w 82"/>
                  <a:gd name="T55" fmla="*/ 76 h 114"/>
                  <a:gd name="T56" fmla="*/ 6 w 82"/>
                  <a:gd name="T57" fmla="*/ 67 h 114"/>
                  <a:gd name="T58" fmla="*/ 4 w 82"/>
                  <a:gd name="T59" fmla="*/ 57 h 114"/>
                  <a:gd name="T60" fmla="*/ 4 w 82"/>
                  <a:gd name="T61" fmla="*/ 51 h 114"/>
                  <a:gd name="T62" fmla="*/ 6 w 82"/>
                  <a:gd name="T63" fmla="*/ 46 h 114"/>
                  <a:gd name="T64" fmla="*/ 4 w 82"/>
                  <a:gd name="T65" fmla="*/ 49 h 114"/>
                  <a:gd name="T66" fmla="*/ 4 w 82"/>
                  <a:gd name="T67" fmla="*/ 53 h 114"/>
                  <a:gd name="T68" fmla="*/ 2 w 82"/>
                  <a:gd name="T69" fmla="*/ 57 h 114"/>
                  <a:gd name="T70" fmla="*/ 0 w 82"/>
                  <a:gd name="T71" fmla="*/ 63 h 114"/>
                  <a:gd name="T72" fmla="*/ 25 w 82"/>
                  <a:gd name="T73" fmla="*/ 103 h 114"/>
                  <a:gd name="T74" fmla="*/ 32 w 82"/>
                  <a:gd name="T75" fmla="*/ 108 h 114"/>
                  <a:gd name="T76" fmla="*/ 38 w 82"/>
                  <a:gd name="T77" fmla="*/ 110 h 114"/>
                  <a:gd name="T78" fmla="*/ 47 w 82"/>
                  <a:gd name="T79" fmla="*/ 112 h 114"/>
                  <a:gd name="T80" fmla="*/ 55 w 82"/>
                  <a:gd name="T81" fmla="*/ 114 h 114"/>
                  <a:gd name="T82" fmla="*/ 55 w 82"/>
                  <a:gd name="T83" fmla="*/ 112 h 114"/>
                  <a:gd name="T84" fmla="*/ 55 w 82"/>
                  <a:gd name="T85" fmla="*/ 110 h 114"/>
                  <a:gd name="T86" fmla="*/ 46 w 82"/>
                  <a:gd name="T87" fmla="*/ 108 h 114"/>
                  <a:gd name="T88" fmla="*/ 36 w 82"/>
                  <a:gd name="T89" fmla="*/ 106 h 114"/>
                  <a:gd name="T90" fmla="*/ 28 w 82"/>
                  <a:gd name="T91" fmla="*/ 101 h 114"/>
                  <a:gd name="T92" fmla="*/ 21 w 82"/>
                  <a:gd name="T93" fmla="*/ 97 h 114"/>
                  <a:gd name="T94" fmla="*/ 23 w 82"/>
                  <a:gd name="T95" fmla="*/ 99 h 114"/>
                  <a:gd name="T96" fmla="*/ 25 w 82"/>
                  <a:gd name="T97" fmla="*/ 103 h 1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2"/>
                  <a:gd name="T148" fmla="*/ 0 h 114"/>
                  <a:gd name="T149" fmla="*/ 82 w 82"/>
                  <a:gd name="T150" fmla="*/ 114 h 1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71" name="Freeform 421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>
                  <a:gd name="T0" fmla="*/ 80 w 80"/>
                  <a:gd name="T1" fmla="*/ 6 h 110"/>
                  <a:gd name="T2" fmla="*/ 68 w 80"/>
                  <a:gd name="T3" fmla="*/ 2 h 110"/>
                  <a:gd name="T4" fmla="*/ 55 w 80"/>
                  <a:gd name="T5" fmla="*/ 0 h 110"/>
                  <a:gd name="T6" fmla="*/ 42 w 80"/>
                  <a:gd name="T7" fmla="*/ 2 h 110"/>
                  <a:gd name="T8" fmla="*/ 30 w 80"/>
                  <a:gd name="T9" fmla="*/ 6 h 110"/>
                  <a:gd name="T10" fmla="*/ 19 w 80"/>
                  <a:gd name="T11" fmla="*/ 13 h 110"/>
                  <a:gd name="T12" fmla="*/ 11 w 80"/>
                  <a:gd name="T13" fmla="*/ 23 h 110"/>
                  <a:gd name="T14" fmla="*/ 9 w 80"/>
                  <a:gd name="T15" fmla="*/ 27 h 110"/>
                  <a:gd name="T16" fmla="*/ 7 w 80"/>
                  <a:gd name="T17" fmla="*/ 30 h 110"/>
                  <a:gd name="T18" fmla="*/ 4 w 80"/>
                  <a:gd name="T19" fmla="*/ 42 h 110"/>
                  <a:gd name="T20" fmla="*/ 2 w 80"/>
                  <a:gd name="T21" fmla="*/ 51 h 110"/>
                  <a:gd name="T22" fmla="*/ 0 w 80"/>
                  <a:gd name="T23" fmla="*/ 53 h 110"/>
                  <a:gd name="T24" fmla="*/ 0 w 80"/>
                  <a:gd name="T25" fmla="*/ 53 h 110"/>
                  <a:gd name="T26" fmla="*/ 0 w 80"/>
                  <a:gd name="T27" fmla="*/ 55 h 110"/>
                  <a:gd name="T28" fmla="*/ 0 w 80"/>
                  <a:gd name="T29" fmla="*/ 55 h 110"/>
                  <a:gd name="T30" fmla="*/ 2 w 80"/>
                  <a:gd name="T31" fmla="*/ 63 h 110"/>
                  <a:gd name="T32" fmla="*/ 4 w 80"/>
                  <a:gd name="T33" fmla="*/ 72 h 110"/>
                  <a:gd name="T34" fmla="*/ 6 w 80"/>
                  <a:gd name="T35" fmla="*/ 74 h 110"/>
                  <a:gd name="T36" fmla="*/ 9 w 80"/>
                  <a:gd name="T37" fmla="*/ 78 h 110"/>
                  <a:gd name="T38" fmla="*/ 9 w 80"/>
                  <a:gd name="T39" fmla="*/ 78 h 110"/>
                  <a:gd name="T40" fmla="*/ 9 w 80"/>
                  <a:gd name="T41" fmla="*/ 78 h 110"/>
                  <a:gd name="T42" fmla="*/ 6 w 80"/>
                  <a:gd name="T43" fmla="*/ 66 h 110"/>
                  <a:gd name="T44" fmla="*/ 4 w 80"/>
                  <a:gd name="T45" fmla="*/ 55 h 110"/>
                  <a:gd name="T46" fmla="*/ 6 w 80"/>
                  <a:gd name="T47" fmla="*/ 44 h 110"/>
                  <a:gd name="T48" fmla="*/ 7 w 80"/>
                  <a:gd name="T49" fmla="*/ 34 h 110"/>
                  <a:gd name="T50" fmla="*/ 13 w 80"/>
                  <a:gd name="T51" fmla="*/ 27 h 110"/>
                  <a:gd name="T52" fmla="*/ 19 w 80"/>
                  <a:gd name="T53" fmla="*/ 19 h 110"/>
                  <a:gd name="T54" fmla="*/ 26 w 80"/>
                  <a:gd name="T55" fmla="*/ 13 h 110"/>
                  <a:gd name="T56" fmla="*/ 36 w 80"/>
                  <a:gd name="T57" fmla="*/ 8 h 110"/>
                  <a:gd name="T58" fmla="*/ 45 w 80"/>
                  <a:gd name="T59" fmla="*/ 4 h 110"/>
                  <a:gd name="T60" fmla="*/ 55 w 80"/>
                  <a:gd name="T61" fmla="*/ 4 h 110"/>
                  <a:gd name="T62" fmla="*/ 66 w 80"/>
                  <a:gd name="T63" fmla="*/ 6 h 110"/>
                  <a:gd name="T64" fmla="*/ 78 w 80"/>
                  <a:gd name="T65" fmla="*/ 10 h 110"/>
                  <a:gd name="T66" fmla="*/ 78 w 80"/>
                  <a:gd name="T67" fmla="*/ 8 h 110"/>
                  <a:gd name="T68" fmla="*/ 80 w 80"/>
                  <a:gd name="T69" fmla="*/ 6 h 110"/>
                  <a:gd name="T70" fmla="*/ 21 w 80"/>
                  <a:gd name="T71" fmla="*/ 99 h 110"/>
                  <a:gd name="T72" fmla="*/ 28 w 80"/>
                  <a:gd name="T73" fmla="*/ 102 h 110"/>
                  <a:gd name="T74" fmla="*/ 36 w 80"/>
                  <a:gd name="T75" fmla="*/ 106 h 110"/>
                  <a:gd name="T76" fmla="*/ 44 w 80"/>
                  <a:gd name="T77" fmla="*/ 108 h 110"/>
                  <a:gd name="T78" fmla="*/ 53 w 80"/>
                  <a:gd name="T79" fmla="*/ 110 h 110"/>
                  <a:gd name="T80" fmla="*/ 53 w 80"/>
                  <a:gd name="T81" fmla="*/ 108 h 110"/>
                  <a:gd name="T82" fmla="*/ 53 w 80"/>
                  <a:gd name="T83" fmla="*/ 106 h 110"/>
                  <a:gd name="T84" fmla="*/ 44 w 80"/>
                  <a:gd name="T85" fmla="*/ 104 h 110"/>
                  <a:gd name="T86" fmla="*/ 32 w 80"/>
                  <a:gd name="T87" fmla="*/ 101 h 110"/>
                  <a:gd name="T88" fmla="*/ 25 w 80"/>
                  <a:gd name="T89" fmla="*/ 95 h 110"/>
                  <a:gd name="T90" fmla="*/ 17 w 80"/>
                  <a:gd name="T91" fmla="*/ 89 h 110"/>
                  <a:gd name="T92" fmla="*/ 19 w 80"/>
                  <a:gd name="T93" fmla="*/ 93 h 110"/>
                  <a:gd name="T94" fmla="*/ 21 w 80"/>
                  <a:gd name="T95" fmla="*/ 99 h 1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0"/>
                  <a:gd name="T145" fmla="*/ 0 h 110"/>
                  <a:gd name="T146" fmla="*/ 80 w 80"/>
                  <a:gd name="T147" fmla="*/ 110 h 1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72" name="Freeform 422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>
                  <a:gd name="T0" fmla="*/ 76 w 76"/>
                  <a:gd name="T1" fmla="*/ 6 h 106"/>
                  <a:gd name="T2" fmla="*/ 64 w 76"/>
                  <a:gd name="T3" fmla="*/ 2 h 106"/>
                  <a:gd name="T4" fmla="*/ 53 w 76"/>
                  <a:gd name="T5" fmla="*/ 0 h 106"/>
                  <a:gd name="T6" fmla="*/ 45 w 76"/>
                  <a:gd name="T7" fmla="*/ 0 h 106"/>
                  <a:gd name="T8" fmla="*/ 38 w 76"/>
                  <a:gd name="T9" fmla="*/ 2 h 106"/>
                  <a:gd name="T10" fmla="*/ 30 w 76"/>
                  <a:gd name="T11" fmla="*/ 4 h 106"/>
                  <a:gd name="T12" fmla="*/ 24 w 76"/>
                  <a:gd name="T13" fmla="*/ 8 h 106"/>
                  <a:gd name="T14" fmla="*/ 19 w 76"/>
                  <a:gd name="T15" fmla="*/ 13 h 106"/>
                  <a:gd name="T16" fmla="*/ 13 w 76"/>
                  <a:gd name="T17" fmla="*/ 17 h 106"/>
                  <a:gd name="T18" fmla="*/ 9 w 76"/>
                  <a:gd name="T19" fmla="*/ 23 h 106"/>
                  <a:gd name="T20" fmla="*/ 5 w 76"/>
                  <a:gd name="T21" fmla="*/ 30 h 106"/>
                  <a:gd name="T22" fmla="*/ 4 w 76"/>
                  <a:gd name="T23" fmla="*/ 36 h 106"/>
                  <a:gd name="T24" fmla="*/ 2 w 76"/>
                  <a:gd name="T25" fmla="*/ 42 h 106"/>
                  <a:gd name="T26" fmla="*/ 0 w 76"/>
                  <a:gd name="T27" fmla="*/ 47 h 106"/>
                  <a:gd name="T28" fmla="*/ 0 w 76"/>
                  <a:gd name="T29" fmla="*/ 53 h 106"/>
                  <a:gd name="T30" fmla="*/ 2 w 76"/>
                  <a:gd name="T31" fmla="*/ 63 h 106"/>
                  <a:gd name="T32" fmla="*/ 4 w 76"/>
                  <a:gd name="T33" fmla="*/ 72 h 106"/>
                  <a:gd name="T34" fmla="*/ 5 w 76"/>
                  <a:gd name="T35" fmla="*/ 74 h 106"/>
                  <a:gd name="T36" fmla="*/ 7 w 76"/>
                  <a:gd name="T37" fmla="*/ 76 h 106"/>
                  <a:gd name="T38" fmla="*/ 13 w 76"/>
                  <a:gd name="T39" fmla="*/ 83 h 106"/>
                  <a:gd name="T40" fmla="*/ 17 w 76"/>
                  <a:gd name="T41" fmla="*/ 93 h 106"/>
                  <a:gd name="T42" fmla="*/ 24 w 76"/>
                  <a:gd name="T43" fmla="*/ 97 h 106"/>
                  <a:gd name="T44" fmla="*/ 32 w 76"/>
                  <a:gd name="T45" fmla="*/ 102 h 106"/>
                  <a:gd name="T46" fmla="*/ 42 w 76"/>
                  <a:gd name="T47" fmla="*/ 104 h 106"/>
                  <a:gd name="T48" fmla="*/ 51 w 76"/>
                  <a:gd name="T49" fmla="*/ 106 h 106"/>
                  <a:gd name="T50" fmla="*/ 51 w 76"/>
                  <a:gd name="T51" fmla="*/ 104 h 106"/>
                  <a:gd name="T52" fmla="*/ 51 w 76"/>
                  <a:gd name="T53" fmla="*/ 102 h 106"/>
                  <a:gd name="T54" fmla="*/ 42 w 76"/>
                  <a:gd name="T55" fmla="*/ 100 h 106"/>
                  <a:gd name="T56" fmla="*/ 32 w 76"/>
                  <a:gd name="T57" fmla="*/ 97 h 106"/>
                  <a:gd name="T58" fmla="*/ 24 w 76"/>
                  <a:gd name="T59" fmla="*/ 93 h 106"/>
                  <a:gd name="T60" fmla="*/ 17 w 76"/>
                  <a:gd name="T61" fmla="*/ 87 h 106"/>
                  <a:gd name="T62" fmla="*/ 11 w 76"/>
                  <a:gd name="T63" fmla="*/ 80 h 106"/>
                  <a:gd name="T64" fmla="*/ 7 w 76"/>
                  <a:gd name="T65" fmla="*/ 72 h 106"/>
                  <a:gd name="T66" fmla="*/ 5 w 76"/>
                  <a:gd name="T67" fmla="*/ 63 h 106"/>
                  <a:gd name="T68" fmla="*/ 4 w 76"/>
                  <a:gd name="T69" fmla="*/ 53 h 106"/>
                  <a:gd name="T70" fmla="*/ 5 w 76"/>
                  <a:gd name="T71" fmla="*/ 44 h 106"/>
                  <a:gd name="T72" fmla="*/ 7 w 76"/>
                  <a:gd name="T73" fmla="*/ 34 h 106"/>
                  <a:gd name="T74" fmla="*/ 13 w 76"/>
                  <a:gd name="T75" fmla="*/ 25 h 106"/>
                  <a:gd name="T76" fmla="*/ 19 w 76"/>
                  <a:gd name="T77" fmla="*/ 19 h 106"/>
                  <a:gd name="T78" fmla="*/ 26 w 76"/>
                  <a:gd name="T79" fmla="*/ 11 h 106"/>
                  <a:gd name="T80" fmla="*/ 34 w 76"/>
                  <a:gd name="T81" fmla="*/ 8 h 106"/>
                  <a:gd name="T82" fmla="*/ 43 w 76"/>
                  <a:gd name="T83" fmla="*/ 4 h 106"/>
                  <a:gd name="T84" fmla="*/ 53 w 76"/>
                  <a:gd name="T85" fmla="*/ 4 h 106"/>
                  <a:gd name="T86" fmla="*/ 64 w 76"/>
                  <a:gd name="T87" fmla="*/ 6 h 106"/>
                  <a:gd name="T88" fmla="*/ 74 w 76"/>
                  <a:gd name="T89" fmla="*/ 9 h 106"/>
                  <a:gd name="T90" fmla="*/ 74 w 76"/>
                  <a:gd name="T91" fmla="*/ 9 h 106"/>
                  <a:gd name="T92" fmla="*/ 74 w 76"/>
                  <a:gd name="T93" fmla="*/ 8 h 106"/>
                  <a:gd name="T94" fmla="*/ 76 w 76"/>
                  <a:gd name="T95" fmla="*/ 8 h 106"/>
                  <a:gd name="T96" fmla="*/ 76 w 76"/>
                  <a:gd name="T97" fmla="*/ 6 h 1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6"/>
                  <a:gd name="T148" fmla="*/ 0 h 106"/>
                  <a:gd name="T149" fmla="*/ 76 w 76"/>
                  <a:gd name="T150" fmla="*/ 106 h 1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73" name="Freeform 423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>
                  <a:gd name="T0" fmla="*/ 74 w 74"/>
                  <a:gd name="T1" fmla="*/ 6 h 102"/>
                  <a:gd name="T2" fmla="*/ 62 w 74"/>
                  <a:gd name="T3" fmla="*/ 2 h 102"/>
                  <a:gd name="T4" fmla="*/ 51 w 74"/>
                  <a:gd name="T5" fmla="*/ 0 h 102"/>
                  <a:gd name="T6" fmla="*/ 41 w 74"/>
                  <a:gd name="T7" fmla="*/ 0 h 102"/>
                  <a:gd name="T8" fmla="*/ 32 w 74"/>
                  <a:gd name="T9" fmla="*/ 4 h 102"/>
                  <a:gd name="T10" fmla="*/ 22 w 74"/>
                  <a:gd name="T11" fmla="*/ 9 h 102"/>
                  <a:gd name="T12" fmla="*/ 15 w 74"/>
                  <a:gd name="T13" fmla="*/ 15 h 102"/>
                  <a:gd name="T14" fmla="*/ 9 w 74"/>
                  <a:gd name="T15" fmla="*/ 23 h 102"/>
                  <a:gd name="T16" fmla="*/ 3 w 74"/>
                  <a:gd name="T17" fmla="*/ 30 h 102"/>
                  <a:gd name="T18" fmla="*/ 2 w 74"/>
                  <a:gd name="T19" fmla="*/ 40 h 102"/>
                  <a:gd name="T20" fmla="*/ 0 w 74"/>
                  <a:gd name="T21" fmla="*/ 51 h 102"/>
                  <a:gd name="T22" fmla="*/ 2 w 74"/>
                  <a:gd name="T23" fmla="*/ 62 h 102"/>
                  <a:gd name="T24" fmla="*/ 5 w 74"/>
                  <a:gd name="T25" fmla="*/ 74 h 102"/>
                  <a:gd name="T26" fmla="*/ 9 w 74"/>
                  <a:gd name="T27" fmla="*/ 80 h 102"/>
                  <a:gd name="T28" fmla="*/ 13 w 74"/>
                  <a:gd name="T29" fmla="*/ 85 h 102"/>
                  <a:gd name="T30" fmla="*/ 21 w 74"/>
                  <a:gd name="T31" fmla="*/ 91 h 102"/>
                  <a:gd name="T32" fmla="*/ 28 w 74"/>
                  <a:gd name="T33" fmla="*/ 97 h 102"/>
                  <a:gd name="T34" fmla="*/ 40 w 74"/>
                  <a:gd name="T35" fmla="*/ 100 h 102"/>
                  <a:gd name="T36" fmla="*/ 49 w 74"/>
                  <a:gd name="T37" fmla="*/ 102 h 102"/>
                  <a:gd name="T38" fmla="*/ 49 w 74"/>
                  <a:gd name="T39" fmla="*/ 100 h 102"/>
                  <a:gd name="T40" fmla="*/ 49 w 74"/>
                  <a:gd name="T41" fmla="*/ 98 h 102"/>
                  <a:gd name="T42" fmla="*/ 40 w 74"/>
                  <a:gd name="T43" fmla="*/ 97 h 102"/>
                  <a:gd name="T44" fmla="*/ 32 w 74"/>
                  <a:gd name="T45" fmla="*/ 95 h 102"/>
                  <a:gd name="T46" fmla="*/ 24 w 74"/>
                  <a:gd name="T47" fmla="*/ 89 h 102"/>
                  <a:gd name="T48" fmla="*/ 17 w 74"/>
                  <a:gd name="T49" fmla="*/ 83 h 102"/>
                  <a:gd name="T50" fmla="*/ 11 w 74"/>
                  <a:gd name="T51" fmla="*/ 78 h 102"/>
                  <a:gd name="T52" fmla="*/ 7 w 74"/>
                  <a:gd name="T53" fmla="*/ 68 h 102"/>
                  <a:gd name="T54" fmla="*/ 5 w 74"/>
                  <a:gd name="T55" fmla="*/ 61 h 102"/>
                  <a:gd name="T56" fmla="*/ 3 w 74"/>
                  <a:gd name="T57" fmla="*/ 51 h 102"/>
                  <a:gd name="T58" fmla="*/ 5 w 74"/>
                  <a:gd name="T59" fmla="*/ 42 h 102"/>
                  <a:gd name="T60" fmla="*/ 7 w 74"/>
                  <a:gd name="T61" fmla="*/ 32 h 102"/>
                  <a:gd name="T62" fmla="*/ 11 w 74"/>
                  <a:gd name="T63" fmla="*/ 25 h 102"/>
                  <a:gd name="T64" fmla="*/ 17 w 74"/>
                  <a:gd name="T65" fmla="*/ 17 h 102"/>
                  <a:gd name="T66" fmla="*/ 24 w 74"/>
                  <a:gd name="T67" fmla="*/ 11 h 102"/>
                  <a:gd name="T68" fmla="*/ 32 w 74"/>
                  <a:gd name="T69" fmla="*/ 7 h 102"/>
                  <a:gd name="T70" fmla="*/ 41 w 74"/>
                  <a:gd name="T71" fmla="*/ 4 h 102"/>
                  <a:gd name="T72" fmla="*/ 51 w 74"/>
                  <a:gd name="T73" fmla="*/ 4 h 102"/>
                  <a:gd name="T74" fmla="*/ 62 w 74"/>
                  <a:gd name="T75" fmla="*/ 6 h 102"/>
                  <a:gd name="T76" fmla="*/ 72 w 74"/>
                  <a:gd name="T77" fmla="*/ 7 h 102"/>
                  <a:gd name="T78" fmla="*/ 72 w 74"/>
                  <a:gd name="T79" fmla="*/ 7 h 102"/>
                  <a:gd name="T80" fmla="*/ 72 w 74"/>
                  <a:gd name="T81" fmla="*/ 6 h 102"/>
                  <a:gd name="T82" fmla="*/ 74 w 74"/>
                  <a:gd name="T83" fmla="*/ 6 h 102"/>
                  <a:gd name="T84" fmla="*/ 74 w 74"/>
                  <a:gd name="T85" fmla="*/ 6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4"/>
                  <a:gd name="T130" fmla="*/ 0 h 102"/>
                  <a:gd name="T131" fmla="*/ 74 w 74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74" name="Freeform 424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>
                  <a:gd name="T0" fmla="*/ 70 w 70"/>
                  <a:gd name="T1" fmla="*/ 5 h 98"/>
                  <a:gd name="T2" fmla="*/ 60 w 70"/>
                  <a:gd name="T3" fmla="*/ 2 h 98"/>
                  <a:gd name="T4" fmla="*/ 49 w 70"/>
                  <a:gd name="T5" fmla="*/ 0 h 98"/>
                  <a:gd name="T6" fmla="*/ 39 w 70"/>
                  <a:gd name="T7" fmla="*/ 0 h 98"/>
                  <a:gd name="T8" fmla="*/ 30 w 70"/>
                  <a:gd name="T9" fmla="*/ 4 h 98"/>
                  <a:gd name="T10" fmla="*/ 22 w 70"/>
                  <a:gd name="T11" fmla="*/ 7 h 98"/>
                  <a:gd name="T12" fmla="*/ 15 w 70"/>
                  <a:gd name="T13" fmla="*/ 15 h 98"/>
                  <a:gd name="T14" fmla="*/ 9 w 70"/>
                  <a:gd name="T15" fmla="*/ 21 h 98"/>
                  <a:gd name="T16" fmla="*/ 3 w 70"/>
                  <a:gd name="T17" fmla="*/ 30 h 98"/>
                  <a:gd name="T18" fmla="*/ 1 w 70"/>
                  <a:gd name="T19" fmla="*/ 40 h 98"/>
                  <a:gd name="T20" fmla="*/ 0 w 70"/>
                  <a:gd name="T21" fmla="*/ 49 h 98"/>
                  <a:gd name="T22" fmla="*/ 1 w 70"/>
                  <a:gd name="T23" fmla="*/ 59 h 98"/>
                  <a:gd name="T24" fmla="*/ 3 w 70"/>
                  <a:gd name="T25" fmla="*/ 68 h 98"/>
                  <a:gd name="T26" fmla="*/ 7 w 70"/>
                  <a:gd name="T27" fmla="*/ 76 h 98"/>
                  <a:gd name="T28" fmla="*/ 13 w 70"/>
                  <a:gd name="T29" fmla="*/ 83 h 98"/>
                  <a:gd name="T30" fmla="*/ 20 w 70"/>
                  <a:gd name="T31" fmla="*/ 89 h 98"/>
                  <a:gd name="T32" fmla="*/ 28 w 70"/>
                  <a:gd name="T33" fmla="*/ 93 h 98"/>
                  <a:gd name="T34" fmla="*/ 38 w 70"/>
                  <a:gd name="T35" fmla="*/ 96 h 98"/>
                  <a:gd name="T36" fmla="*/ 47 w 70"/>
                  <a:gd name="T37" fmla="*/ 98 h 98"/>
                  <a:gd name="T38" fmla="*/ 47 w 70"/>
                  <a:gd name="T39" fmla="*/ 96 h 98"/>
                  <a:gd name="T40" fmla="*/ 47 w 70"/>
                  <a:gd name="T41" fmla="*/ 95 h 98"/>
                  <a:gd name="T42" fmla="*/ 39 w 70"/>
                  <a:gd name="T43" fmla="*/ 93 h 98"/>
                  <a:gd name="T44" fmla="*/ 30 w 70"/>
                  <a:gd name="T45" fmla="*/ 91 h 98"/>
                  <a:gd name="T46" fmla="*/ 22 w 70"/>
                  <a:gd name="T47" fmla="*/ 85 h 98"/>
                  <a:gd name="T48" fmla="*/ 17 w 70"/>
                  <a:gd name="T49" fmla="*/ 79 h 98"/>
                  <a:gd name="T50" fmla="*/ 11 w 70"/>
                  <a:gd name="T51" fmla="*/ 74 h 98"/>
                  <a:gd name="T52" fmla="*/ 7 w 70"/>
                  <a:gd name="T53" fmla="*/ 66 h 98"/>
                  <a:gd name="T54" fmla="*/ 5 w 70"/>
                  <a:gd name="T55" fmla="*/ 59 h 98"/>
                  <a:gd name="T56" fmla="*/ 3 w 70"/>
                  <a:gd name="T57" fmla="*/ 49 h 98"/>
                  <a:gd name="T58" fmla="*/ 5 w 70"/>
                  <a:gd name="T59" fmla="*/ 40 h 98"/>
                  <a:gd name="T60" fmla="*/ 7 w 70"/>
                  <a:gd name="T61" fmla="*/ 32 h 98"/>
                  <a:gd name="T62" fmla="*/ 11 w 70"/>
                  <a:gd name="T63" fmla="*/ 23 h 98"/>
                  <a:gd name="T64" fmla="*/ 17 w 70"/>
                  <a:gd name="T65" fmla="*/ 17 h 98"/>
                  <a:gd name="T66" fmla="*/ 24 w 70"/>
                  <a:gd name="T67" fmla="*/ 11 h 98"/>
                  <a:gd name="T68" fmla="*/ 32 w 70"/>
                  <a:gd name="T69" fmla="*/ 7 h 98"/>
                  <a:gd name="T70" fmla="*/ 39 w 70"/>
                  <a:gd name="T71" fmla="*/ 4 h 98"/>
                  <a:gd name="T72" fmla="*/ 49 w 70"/>
                  <a:gd name="T73" fmla="*/ 4 h 98"/>
                  <a:gd name="T74" fmla="*/ 60 w 70"/>
                  <a:gd name="T75" fmla="*/ 5 h 98"/>
                  <a:gd name="T76" fmla="*/ 70 w 70"/>
                  <a:gd name="T77" fmla="*/ 7 h 98"/>
                  <a:gd name="T78" fmla="*/ 70 w 70"/>
                  <a:gd name="T79" fmla="*/ 5 h 98"/>
                  <a:gd name="T80" fmla="*/ 70 w 70"/>
                  <a:gd name="T81" fmla="*/ 5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"/>
                  <a:gd name="T124" fmla="*/ 0 h 98"/>
                  <a:gd name="T125" fmla="*/ 70 w 70"/>
                  <a:gd name="T126" fmla="*/ 98 h 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75" name="Freeform 425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>
                  <a:gd name="T0" fmla="*/ 69 w 69"/>
                  <a:gd name="T1" fmla="*/ 3 h 94"/>
                  <a:gd name="T2" fmla="*/ 59 w 69"/>
                  <a:gd name="T3" fmla="*/ 2 h 94"/>
                  <a:gd name="T4" fmla="*/ 48 w 69"/>
                  <a:gd name="T5" fmla="*/ 0 h 94"/>
                  <a:gd name="T6" fmla="*/ 38 w 69"/>
                  <a:gd name="T7" fmla="*/ 0 h 94"/>
                  <a:gd name="T8" fmla="*/ 29 w 69"/>
                  <a:gd name="T9" fmla="*/ 3 h 94"/>
                  <a:gd name="T10" fmla="*/ 21 w 69"/>
                  <a:gd name="T11" fmla="*/ 7 h 94"/>
                  <a:gd name="T12" fmla="*/ 14 w 69"/>
                  <a:gd name="T13" fmla="*/ 13 h 94"/>
                  <a:gd name="T14" fmla="*/ 8 w 69"/>
                  <a:gd name="T15" fmla="*/ 21 h 94"/>
                  <a:gd name="T16" fmla="*/ 4 w 69"/>
                  <a:gd name="T17" fmla="*/ 28 h 94"/>
                  <a:gd name="T18" fmla="*/ 2 w 69"/>
                  <a:gd name="T19" fmla="*/ 38 h 94"/>
                  <a:gd name="T20" fmla="*/ 0 w 69"/>
                  <a:gd name="T21" fmla="*/ 47 h 94"/>
                  <a:gd name="T22" fmla="*/ 2 w 69"/>
                  <a:gd name="T23" fmla="*/ 57 h 94"/>
                  <a:gd name="T24" fmla="*/ 4 w 69"/>
                  <a:gd name="T25" fmla="*/ 64 h 94"/>
                  <a:gd name="T26" fmla="*/ 8 w 69"/>
                  <a:gd name="T27" fmla="*/ 74 h 94"/>
                  <a:gd name="T28" fmla="*/ 14 w 69"/>
                  <a:gd name="T29" fmla="*/ 79 h 94"/>
                  <a:gd name="T30" fmla="*/ 21 w 69"/>
                  <a:gd name="T31" fmla="*/ 85 h 94"/>
                  <a:gd name="T32" fmla="*/ 29 w 69"/>
                  <a:gd name="T33" fmla="*/ 91 h 94"/>
                  <a:gd name="T34" fmla="*/ 37 w 69"/>
                  <a:gd name="T35" fmla="*/ 93 h 94"/>
                  <a:gd name="T36" fmla="*/ 46 w 69"/>
                  <a:gd name="T37" fmla="*/ 94 h 94"/>
                  <a:gd name="T38" fmla="*/ 46 w 69"/>
                  <a:gd name="T39" fmla="*/ 93 h 94"/>
                  <a:gd name="T40" fmla="*/ 46 w 69"/>
                  <a:gd name="T41" fmla="*/ 91 h 94"/>
                  <a:gd name="T42" fmla="*/ 46 w 69"/>
                  <a:gd name="T43" fmla="*/ 91 h 94"/>
                  <a:gd name="T44" fmla="*/ 46 w 69"/>
                  <a:gd name="T45" fmla="*/ 91 h 94"/>
                  <a:gd name="T46" fmla="*/ 38 w 69"/>
                  <a:gd name="T47" fmla="*/ 89 h 94"/>
                  <a:gd name="T48" fmla="*/ 31 w 69"/>
                  <a:gd name="T49" fmla="*/ 87 h 94"/>
                  <a:gd name="T50" fmla="*/ 23 w 69"/>
                  <a:gd name="T51" fmla="*/ 83 h 94"/>
                  <a:gd name="T52" fmla="*/ 18 w 69"/>
                  <a:gd name="T53" fmla="*/ 77 h 94"/>
                  <a:gd name="T54" fmla="*/ 12 w 69"/>
                  <a:gd name="T55" fmla="*/ 70 h 94"/>
                  <a:gd name="T56" fmla="*/ 8 w 69"/>
                  <a:gd name="T57" fmla="*/ 64 h 94"/>
                  <a:gd name="T58" fmla="*/ 6 w 69"/>
                  <a:gd name="T59" fmla="*/ 55 h 94"/>
                  <a:gd name="T60" fmla="*/ 4 w 69"/>
                  <a:gd name="T61" fmla="*/ 47 h 94"/>
                  <a:gd name="T62" fmla="*/ 6 w 69"/>
                  <a:gd name="T63" fmla="*/ 38 h 94"/>
                  <a:gd name="T64" fmla="*/ 8 w 69"/>
                  <a:gd name="T65" fmla="*/ 30 h 94"/>
                  <a:gd name="T66" fmla="*/ 12 w 69"/>
                  <a:gd name="T67" fmla="*/ 22 h 94"/>
                  <a:gd name="T68" fmla="*/ 18 w 69"/>
                  <a:gd name="T69" fmla="*/ 17 h 94"/>
                  <a:gd name="T70" fmla="*/ 23 w 69"/>
                  <a:gd name="T71" fmla="*/ 11 h 94"/>
                  <a:gd name="T72" fmla="*/ 31 w 69"/>
                  <a:gd name="T73" fmla="*/ 7 h 94"/>
                  <a:gd name="T74" fmla="*/ 38 w 69"/>
                  <a:gd name="T75" fmla="*/ 3 h 94"/>
                  <a:gd name="T76" fmla="*/ 48 w 69"/>
                  <a:gd name="T77" fmla="*/ 3 h 94"/>
                  <a:gd name="T78" fmla="*/ 57 w 69"/>
                  <a:gd name="T79" fmla="*/ 5 h 94"/>
                  <a:gd name="T80" fmla="*/ 67 w 69"/>
                  <a:gd name="T81" fmla="*/ 7 h 94"/>
                  <a:gd name="T82" fmla="*/ 69 w 69"/>
                  <a:gd name="T83" fmla="*/ 5 h 94"/>
                  <a:gd name="T84" fmla="*/ 69 w 69"/>
                  <a:gd name="T85" fmla="*/ 3 h 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9"/>
                  <a:gd name="T130" fmla="*/ 0 h 94"/>
                  <a:gd name="T131" fmla="*/ 69 w 69"/>
                  <a:gd name="T132" fmla="*/ 94 h 9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76" name="Freeform 426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>
                  <a:gd name="T0" fmla="*/ 67 w 67"/>
                  <a:gd name="T1" fmla="*/ 3 h 91"/>
                  <a:gd name="T2" fmla="*/ 57 w 67"/>
                  <a:gd name="T3" fmla="*/ 1 h 91"/>
                  <a:gd name="T4" fmla="*/ 46 w 67"/>
                  <a:gd name="T5" fmla="*/ 0 h 91"/>
                  <a:gd name="T6" fmla="*/ 36 w 67"/>
                  <a:gd name="T7" fmla="*/ 0 h 91"/>
                  <a:gd name="T8" fmla="*/ 29 w 67"/>
                  <a:gd name="T9" fmla="*/ 3 h 91"/>
                  <a:gd name="T10" fmla="*/ 21 w 67"/>
                  <a:gd name="T11" fmla="*/ 7 h 91"/>
                  <a:gd name="T12" fmla="*/ 14 w 67"/>
                  <a:gd name="T13" fmla="*/ 13 h 91"/>
                  <a:gd name="T14" fmla="*/ 8 w 67"/>
                  <a:gd name="T15" fmla="*/ 19 h 91"/>
                  <a:gd name="T16" fmla="*/ 4 w 67"/>
                  <a:gd name="T17" fmla="*/ 28 h 91"/>
                  <a:gd name="T18" fmla="*/ 2 w 67"/>
                  <a:gd name="T19" fmla="*/ 36 h 91"/>
                  <a:gd name="T20" fmla="*/ 0 w 67"/>
                  <a:gd name="T21" fmla="*/ 45 h 91"/>
                  <a:gd name="T22" fmla="*/ 2 w 67"/>
                  <a:gd name="T23" fmla="*/ 55 h 91"/>
                  <a:gd name="T24" fmla="*/ 4 w 67"/>
                  <a:gd name="T25" fmla="*/ 62 h 91"/>
                  <a:gd name="T26" fmla="*/ 8 w 67"/>
                  <a:gd name="T27" fmla="*/ 70 h 91"/>
                  <a:gd name="T28" fmla="*/ 14 w 67"/>
                  <a:gd name="T29" fmla="*/ 75 h 91"/>
                  <a:gd name="T30" fmla="*/ 19 w 67"/>
                  <a:gd name="T31" fmla="*/ 81 h 91"/>
                  <a:gd name="T32" fmla="*/ 27 w 67"/>
                  <a:gd name="T33" fmla="*/ 87 h 91"/>
                  <a:gd name="T34" fmla="*/ 36 w 67"/>
                  <a:gd name="T35" fmla="*/ 89 h 91"/>
                  <a:gd name="T36" fmla="*/ 44 w 67"/>
                  <a:gd name="T37" fmla="*/ 91 h 91"/>
                  <a:gd name="T38" fmla="*/ 44 w 67"/>
                  <a:gd name="T39" fmla="*/ 91 h 91"/>
                  <a:gd name="T40" fmla="*/ 44 w 67"/>
                  <a:gd name="T41" fmla="*/ 89 h 91"/>
                  <a:gd name="T42" fmla="*/ 44 w 67"/>
                  <a:gd name="T43" fmla="*/ 89 h 91"/>
                  <a:gd name="T44" fmla="*/ 44 w 67"/>
                  <a:gd name="T45" fmla="*/ 87 h 91"/>
                  <a:gd name="T46" fmla="*/ 36 w 67"/>
                  <a:gd name="T47" fmla="*/ 85 h 91"/>
                  <a:gd name="T48" fmla="*/ 29 w 67"/>
                  <a:gd name="T49" fmla="*/ 83 h 91"/>
                  <a:gd name="T50" fmla="*/ 23 w 67"/>
                  <a:gd name="T51" fmla="*/ 79 h 91"/>
                  <a:gd name="T52" fmla="*/ 16 w 67"/>
                  <a:gd name="T53" fmla="*/ 74 h 91"/>
                  <a:gd name="T54" fmla="*/ 12 w 67"/>
                  <a:gd name="T55" fmla="*/ 68 h 91"/>
                  <a:gd name="T56" fmla="*/ 8 w 67"/>
                  <a:gd name="T57" fmla="*/ 60 h 91"/>
                  <a:gd name="T58" fmla="*/ 6 w 67"/>
                  <a:gd name="T59" fmla="*/ 53 h 91"/>
                  <a:gd name="T60" fmla="*/ 4 w 67"/>
                  <a:gd name="T61" fmla="*/ 45 h 91"/>
                  <a:gd name="T62" fmla="*/ 6 w 67"/>
                  <a:gd name="T63" fmla="*/ 36 h 91"/>
                  <a:gd name="T64" fmla="*/ 8 w 67"/>
                  <a:gd name="T65" fmla="*/ 28 h 91"/>
                  <a:gd name="T66" fmla="*/ 12 w 67"/>
                  <a:gd name="T67" fmla="*/ 22 h 91"/>
                  <a:gd name="T68" fmla="*/ 17 w 67"/>
                  <a:gd name="T69" fmla="*/ 15 h 91"/>
                  <a:gd name="T70" fmla="*/ 23 w 67"/>
                  <a:gd name="T71" fmla="*/ 11 h 91"/>
                  <a:gd name="T72" fmla="*/ 31 w 67"/>
                  <a:gd name="T73" fmla="*/ 7 h 91"/>
                  <a:gd name="T74" fmla="*/ 38 w 67"/>
                  <a:gd name="T75" fmla="*/ 3 h 91"/>
                  <a:gd name="T76" fmla="*/ 46 w 67"/>
                  <a:gd name="T77" fmla="*/ 3 h 91"/>
                  <a:gd name="T78" fmla="*/ 55 w 67"/>
                  <a:gd name="T79" fmla="*/ 5 h 91"/>
                  <a:gd name="T80" fmla="*/ 65 w 67"/>
                  <a:gd name="T81" fmla="*/ 7 h 91"/>
                  <a:gd name="T82" fmla="*/ 65 w 67"/>
                  <a:gd name="T83" fmla="*/ 5 h 91"/>
                  <a:gd name="T84" fmla="*/ 67 w 67"/>
                  <a:gd name="T85" fmla="*/ 3 h 9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7"/>
                  <a:gd name="T130" fmla="*/ 0 h 91"/>
                  <a:gd name="T131" fmla="*/ 67 w 67"/>
                  <a:gd name="T132" fmla="*/ 91 h 9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77" name="Freeform 427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>
                  <a:gd name="T0" fmla="*/ 63 w 63"/>
                  <a:gd name="T1" fmla="*/ 4 h 88"/>
                  <a:gd name="T2" fmla="*/ 53 w 63"/>
                  <a:gd name="T3" fmla="*/ 2 h 88"/>
                  <a:gd name="T4" fmla="*/ 44 w 63"/>
                  <a:gd name="T5" fmla="*/ 0 h 88"/>
                  <a:gd name="T6" fmla="*/ 34 w 63"/>
                  <a:gd name="T7" fmla="*/ 0 h 88"/>
                  <a:gd name="T8" fmla="*/ 27 w 63"/>
                  <a:gd name="T9" fmla="*/ 4 h 88"/>
                  <a:gd name="T10" fmla="*/ 19 w 63"/>
                  <a:gd name="T11" fmla="*/ 8 h 88"/>
                  <a:gd name="T12" fmla="*/ 14 w 63"/>
                  <a:gd name="T13" fmla="*/ 14 h 88"/>
                  <a:gd name="T14" fmla="*/ 8 w 63"/>
                  <a:gd name="T15" fmla="*/ 19 h 88"/>
                  <a:gd name="T16" fmla="*/ 4 w 63"/>
                  <a:gd name="T17" fmla="*/ 27 h 88"/>
                  <a:gd name="T18" fmla="*/ 2 w 63"/>
                  <a:gd name="T19" fmla="*/ 35 h 88"/>
                  <a:gd name="T20" fmla="*/ 0 w 63"/>
                  <a:gd name="T21" fmla="*/ 44 h 88"/>
                  <a:gd name="T22" fmla="*/ 2 w 63"/>
                  <a:gd name="T23" fmla="*/ 52 h 88"/>
                  <a:gd name="T24" fmla="*/ 4 w 63"/>
                  <a:gd name="T25" fmla="*/ 61 h 88"/>
                  <a:gd name="T26" fmla="*/ 8 w 63"/>
                  <a:gd name="T27" fmla="*/ 67 h 88"/>
                  <a:gd name="T28" fmla="*/ 14 w 63"/>
                  <a:gd name="T29" fmla="*/ 74 h 88"/>
                  <a:gd name="T30" fmla="*/ 19 w 63"/>
                  <a:gd name="T31" fmla="*/ 80 h 88"/>
                  <a:gd name="T32" fmla="*/ 27 w 63"/>
                  <a:gd name="T33" fmla="*/ 84 h 88"/>
                  <a:gd name="T34" fmla="*/ 34 w 63"/>
                  <a:gd name="T35" fmla="*/ 86 h 88"/>
                  <a:gd name="T36" fmla="*/ 42 w 63"/>
                  <a:gd name="T37" fmla="*/ 88 h 88"/>
                  <a:gd name="T38" fmla="*/ 42 w 63"/>
                  <a:gd name="T39" fmla="*/ 86 h 88"/>
                  <a:gd name="T40" fmla="*/ 44 w 63"/>
                  <a:gd name="T41" fmla="*/ 84 h 88"/>
                  <a:gd name="T42" fmla="*/ 34 w 63"/>
                  <a:gd name="T43" fmla="*/ 82 h 88"/>
                  <a:gd name="T44" fmla="*/ 29 w 63"/>
                  <a:gd name="T45" fmla="*/ 80 h 88"/>
                  <a:gd name="T46" fmla="*/ 21 w 63"/>
                  <a:gd name="T47" fmla="*/ 76 h 88"/>
                  <a:gd name="T48" fmla="*/ 15 w 63"/>
                  <a:gd name="T49" fmla="*/ 71 h 88"/>
                  <a:gd name="T50" fmla="*/ 12 w 63"/>
                  <a:gd name="T51" fmla="*/ 65 h 88"/>
                  <a:gd name="T52" fmla="*/ 8 w 63"/>
                  <a:gd name="T53" fmla="*/ 59 h 88"/>
                  <a:gd name="T54" fmla="*/ 6 w 63"/>
                  <a:gd name="T55" fmla="*/ 52 h 88"/>
                  <a:gd name="T56" fmla="*/ 4 w 63"/>
                  <a:gd name="T57" fmla="*/ 44 h 88"/>
                  <a:gd name="T58" fmla="*/ 6 w 63"/>
                  <a:gd name="T59" fmla="*/ 36 h 88"/>
                  <a:gd name="T60" fmla="*/ 8 w 63"/>
                  <a:gd name="T61" fmla="*/ 29 h 88"/>
                  <a:gd name="T62" fmla="*/ 12 w 63"/>
                  <a:gd name="T63" fmla="*/ 21 h 88"/>
                  <a:gd name="T64" fmla="*/ 15 w 63"/>
                  <a:gd name="T65" fmla="*/ 16 h 88"/>
                  <a:gd name="T66" fmla="*/ 21 w 63"/>
                  <a:gd name="T67" fmla="*/ 10 h 88"/>
                  <a:gd name="T68" fmla="*/ 29 w 63"/>
                  <a:gd name="T69" fmla="*/ 8 h 88"/>
                  <a:gd name="T70" fmla="*/ 36 w 63"/>
                  <a:gd name="T71" fmla="*/ 4 h 88"/>
                  <a:gd name="T72" fmla="*/ 44 w 63"/>
                  <a:gd name="T73" fmla="*/ 4 h 88"/>
                  <a:gd name="T74" fmla="*/ 53 w 63"/>
                  <a:gd name="T75" fmla="*/ 4 h 88"/>
                  <a:gd name="T76" fmla="*/ 61 w 63"/>
                  <a:gd name="T77" fmla="*/ 8 h 88"/>
                  <a:gd name="T78" fmla="*/ 63 w 63"/>
                  <a:gd name="T79" fmla="*/ 6 h 88"/>
                  <a:gd name="T80" fmla="*/ 63 w 63"/>
                  <a:gd name="T81" fmla="*/ 4 h 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"/>
                  <a:gd name="T124" fmla="*/ 0 h 88"/>
                  <a:gd name="T125" fmla="*/ 63 w 63"/>
                  <a:gd name="T126" fmla="*/ 88 h 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78" name="Freeform 428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>
                  <a:gd name="T0" fmla="*/ 61 w 61"/>
                  <a:gd name="T1" fmla="*/ 4 h 84"/>
                  <a:gd name="T2" fmla="*/ 51 w 61"/>
                  <a:gd name="T3" fmla="*/ 2 h 84"/>
                  <a:gd name="T4" fmla="*/ 42 w 61"/>
                  <a:gd name="T5" fmla="*/ 0 h 84"/>
                  <a:gd name="T6" fmla="*/ 34 w 61"/>
                  <a:gd name="T7" fmla="*/ 0 h 84"/>
                  <a:gd name="T8" fmla="*/ 27 w 61"/>
                  <a:gd name="T9" fmla="*/ 4 h 84"/>
                  <a:gd name="T10" fmla="*/ 19 w 61"/>
                  <a:gd name="T11" fmla="*/ 8 h 84"/>
                  <a:gd name="T12" fmla="*/ 13 w 61"/>
                  <a:gd name="T13" fmla="*/ 12 h 84"/>
                  <a:gd name="T14" fmla="*/ 8 w 61"/>
                  <a:gd name="T15" fmla="*/ 19 h 84"/>
                  <a:gd name="T16" fmla="*/ 4 w 61"/>
                  <a:gd name="T17" fmla="*/ 25 h 84"/>
                  <a:gd name="T18" fmla="*/ 2 w 61"/>
                  <a:gd name="T19" fmla="*/ 33 h 84"/>
                  <a:gd name="T20" fmla="*/ 0 w 61"/>
                  <a:gd name="T21" fmla="*/ 42 h 84"/>
                  <a:gd name="T22" fmla="*/ 2 w 61"/>
                  <a:gd name="T23" fmla="*/ 50 h 84"/>
                  <a:gd name="T24" fmla="*/ 4 w 61"/>
                  <a:gd name="T25" fmla="*/ 57 h 84"/>
                  <a:gd name="T26" fmla="*/ 8 w 61"/>
                  <a:gd name="T27" fmla="*/ 65 h 84"/>
                  <a:gd name="T28" fmla="*/ 12 w 61"/>
                  <a:gd name="T29" fmla="*/ 71 h 84"/>
                  <a:gd name="T30" fmla="*/ 19 w 61"/>
                  <a:gd name="T31" fmla="*/ 76 h 84"/>
                  <a:gd name="T32" fmla="*/ 25 w 61"/>
                  <a:gd name="T33" fmla="*/ 80 h 84"/>
                  <a:gd name="T34" fmla="*/ 32 w 61"/>
                  <a:gd name="T35" fmla="*/ 82 h 84"/>
                  <a:gd name="T36" fmla="*/ 40 w 61"/>
                  <a:gd name="T37" fmla="*/ 84 h 84"/>
                  <a:gd name="T38" fmla="*/ 42 w 61"/>
                  <a:gd name="T39" fmla="*/ 82 h 84"/>
                  <a:gd name="T40" fmla="*/ 42 w 61"/>
                  <a:gd name="T41" fmla="*/ 80 h 84"/>
                  <a:gd name="T42" fmla="*/ 34 w 61"/>
                  <a:gd name="T43" fmla="*/ 78 h 84"/>
                  <a:gd name="T44" fmla="*/ 27 w 61"/>
                  <a:gd name="T45" fmla="*/ 76 h 84"/>
                  <a:gd name="T46" fmla="*/ 21 w 61"/>
                  <a:gd name="T47" fmla="*/ 72 h 84"/>
                  <a:gd name="T48" fmla="*/ 15 w 61"/>
                  <a:gd name="T49" fmla="*/ 69 h 84"/>
                  <a:gd name="T50" fmla="*/ 10 w 61"/>
                  <a:gd name="T51" fmla="*/ 63 h 84"/>
                  <a:gd name="T52" fmla="*/ 8 w 61"/>
                  <a:gd name="T53" fmla="*/ 55 h 84"/>
                  <a:gd name="T54" fmla="*/ 6 w 61"/>
                  <a:gd name="T55" fmla="*/ 50 h 84"/>
                  <a:gd name="T56" fmla="*/ 4 w 61"/>
                  <a:gd name="T57" fmla="*/ 42 h 84"/>
                  <a:gd name="T58" fmla="*/ 6 w 61"/>
                  <a:gd name="T59" fmla="*/ 34 h 84"/>
                  <a:gd name="T60" fmla="*/ 8 w 61"/>
                  <a:gd name="T61" fmla="*/ 27 h 84"/>
                  <a:gd name="T62" fmla="*/ 12 w 61"/>
                  <a:gd name="T63" fmla="*/ 21 h 84"/>
                  <a:gd name="T64" fmla="*/ 15 w 61"/>
                  <a:gd name="T65" fmla="*/ 16 h 84"/>
                  <a:gd name="T66" fmla="*/ 21 w 61"/>
                  <a:gd name="T67" fmla="*/ 10 h 84"/>
                  <a:gd name="T68" fmla="*/ 27 w 61"/>
                  <a:gd name="T69" fmla="*/ 6 h 84"/>
                  <a:gd name="T70" fmla="*/ 34 w 61"/>
                  <a:gd name="T71" fmla="*/ 4 h 84"/>
                  <a:gd name="T72" fmla="*/ 42 w 61"/>
                  <a:gd name="T73" fmla="*/ 4 h 84"/>
                  <a:gd name="T74" fmla="*/ 51 w 61"/>
                  <a:gd name="T75" fmla="*/ 4 h 84"/>
                  <a:gd name="T76" fmla="*/ 59 w 61"/>
                  <a:gd name="T77" fmla="*/ 8 h 84"/>
                  <a:gd name="T78" fmla="*/ 59 w 61"/>
                  <a:gd name="T79" fmla="*/ 6 h 84"/>
                  <a:gd name="T80" fmla="*/ 61 w 61"/>
                  <a:gd name="T81" fmla="*/ 4 h 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"/>
                  <a:gd name="T124" fmla="*/ 0 h 84"/>
                  <a:gd name="T125" fmla="*/ 61 w 61"/>
                  <a:gd name="T126" fmla="*/ 84 h 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79" name="Freeform 429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>
                  <a:gd name="T0" fmla="*/ 57 w 57"/>
                  <a:gd name="T1" fmla="*/ 4 h 80"/>
                  <a:gd name="T2" fmla="*/ 49 w 57"/>
                  <a:gd name="T3" fmla="*/ 0 h 80"/>
                  <a:gd name="T4" fmla="*/ 40 w 57"/>
                  <a:gd name="T5" fmla="*/ 0 h 80"/>
                  <a:gd name="T6" fmla="*/ 32 w 57"/>
                  <a:gd name="T7" fmla="*/ 0 h 80"/>
                  <a:gd name="T8" fmla="*/ 25 w 57"/>
                  <a:gd name="T9" fmla="*/ 4 h 80"/>
                  <a:gd name="T10" fmla="*/ 17 w 57"/>
                  <a:gd name="T11" fmla="*/ 6 h 80"/>
                  <a:gd name="T12" fmla="*/ 11 w 57"/>
                  <a:gd name="T13" fmla="*/ 12 h 80"/>
                  <a:gd name="T14" fmla="*/ 8 w 57"/>
                  <a:gd name="T15" fmla="*/ 17 h 80"/>
                  <a:gd name="T16" fmla="*/ 4 w 57"/>
                  <a:gd name="T17" fmla="*/ 25 h 80"/>
                  <a:gd name="T18" fmla="*/ 2 w 57"/>
                  <a:gd name="T19" fmla="*/ 32 h 80"/>
                  <a:gd name="T20" fmla="*/ 0 w 57"/>
                  <a:gd name="T21" fmla="*/ 40 h 80"/>
                  <a:gd name="T22" fmla="*/ 2 w 57"/>
                  <a:gd name="T23" fmla="*/ 48 h 80"/>
                  <a:gd name="T24" fmla="*/ 4 w 57"/>
                  <a:gd name="T25" fmla="*/ 55 h 80"/>
                  <a:gd name="T26" fmla="*/ 8 w 57"/>
                  <a:gd name="T27" fmla="*/ 61 h 80"/>
                  <a:gd name="T28" fmla="*/ 11 w 57"/>
                  <a:gd name="T29" fmla="*/ 67 h 80"/>
                  <a:gd name="T30" fmla="*/ 17 w 57"/>
                  <a:gd name="T31" fmla="*/ 72 h 80"/>
                  <a:gd name="T32" fmla="*/ 25 w 57"/>
                  <a:gd name="T33" fmla="*/ 76 h 80"/>
                  <a:gd name="T34" fmla="*/ 30 w 57"/>
                  <a:gd name="T35" fmla="*/ 78 h 80"/>
                  <a:gd name="T36" fmla="*/ 40 w 57"/>
                  <a:gd name="T37" fmla="*/ 80 h 80"/>
                  <a:gd name="T38" fmla="*/ 40 w 57"/>
                  <a:gd name="T39" fmla="*/ 78 h 80"/>
                  <a:gd name="T40" fmla="*/ 40 w 57"/>
                  <a:gd name="T41" fmla="*/ 76 h 80"/>
                  <a:gd name="T42" fmla="*/ 32 w 57"/>
                  <a:gd name="T43" fmla="*/ 74 h 80"/>
                  <a:gd name="T44" fmla="*/ 25 w 57"/>
                  <a:gd name="T45" fmla="*/ 72 h 80"/>
                  <a:gd name="T46" fmla="*/ 19 w 57"/>
                  <a:gd name="T47" fmla="*/ 69 h 80"/>
                  <a:gd name="T48" fmla="*/ 15 w 57"/>
                  <a:gd name="T49" fmla="*/ 65 h 80"/>
                  <a:gd name="T50" fmla="*/ 10 w 57"/>
                  <a:gd name="T51" fmla="*/ 59 h 80"/>
                  <a:gd name="T52" fmla="*/ 8 w 57"/>
                  <a:gd name="T53" fmla="*/ 53 h 80"/>
                  <a:gd name="T54" fmla="*/ 4 w 57"/>
                  <a:gd name="T55" fmla="*/ 48 h 80"/>
                  <a:gd name="T56" fmla="*/ 4 w 57"/>
                  <a:gd name="T57" fmla="*/ 40 h 80"/>
                  <a:gd name="T58" fmla="*/ 6 w 57"/>
                  <a:gd name="T59" fmla="*/ 32 h 80"/>
                  <a:gd name="T60" fmla="*/ 8 w 57"/>
                  <a:gd name="T61" fmla="*/ 25 h 80"/>
                  <a:gd name="T62" fmla="*/ 10 w 57"/>
                  <a:gd name="T63" fmla="*/ 19 h 80"/>
                  <a:gd name="T64" fmla="*/ 15 w 57"/>
                  <a:gd name="T65" fmla="*/ 14 h 80"/>
                  <a:gd name="T66" fmla="*/ 19 w 57"/>
                  <a:gd name="T67" fmla="*/ 10 h 80"/>
                  <a:gd name="T68" fmla="*/ 27 w 57"/>
                  <a:gd name="T69" fmla="*/ 6 h 80"/>
                  <a:gd name="T70" fmla="*/ 32 w 57"/>
                  <a:gd name="T71" fmla="*/ 4 h 80"/>
                  <a:gd name="T72" fmla="*/ 40 w 57"/>
                  <a:gd name="T73" fmla="*/ 4 h 80"/>
                  <a:gd name="T74" fmla="*/ 49 w 57"/>
                  <a:gd name="T75" fmla="*/ 4 h 80"/>
                  <a:gd name="T76" fmla="*/ 57 w 57"/>
                  <a:gd name="T77" fmla="*/ 8 h 80"/>
                  <a:gd name="T78" fmla="*/ 57 w 57"/>
                  <a:gd name="T79" fmla="*/ 6 h 80"/>
                  <a:gd name="T80" fmla="*/ 57 w 57"/>
                  <a:gd name="T81" fmla="*/ 4 h 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7"/>
                  <a:gd name="T124" fmla="*/ 0 h 80"/>
                  <a:gd name="T125" fmla="*/ 57 w 57"/>
                  <a:gd name="T126" fmla="*/ 80 h 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80" name="Freeform 430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>
                  <a:gd name="T0" fmla="*/ 55 w 55"/>
                  <a:gd name="T1" fmla="*/ 4 h 76"/>
                  <a:gd name="T2" fmla="*/ 47 w 55"/>
                  <a:gd name="T3" fmla="*/ 0 h 76"/>
                  <a:gd name="T4" fmla="*/ 38 w 55"/>
                  <a:gd name="T5" fmla="*/ 0 h 76"/>
                  <a:gd name="T6" fmla="*/ 30 w 55"/>
                  <a:gd name="T7" fmla="*/ 0 h 76"/>
                  <a:gd name="T8" fmla="*/ 23 w 55"/>
                  <a:gd name="T9" fmla="*/ 2 h 76"/>
                  <a:gd name="T10" fmla="*/ 17 w 55"/>
                  <a:gd name="T11" fmla="*/ 6 h 76"/>
                  <a:gd name="T12" fmla="*/ 11 w 55"/>
                  <a:gd name="T13" fmla="*/ 12 h 76"/>
                  <a:gd name="T14" fmla="*/ 8 w 55"/>
                  <a:gd name="T15" fmla="*/ 17 h 76"/>
                  <a:gd name="T16" fmla="*/ 4 w 55"/>
                  <a:gd name="T17" fmla="*/ 23 h 76"/>
                  <a:gd name="T18" fmla="*/ 2 w 55"/>
                  <a:gd name="T19" fmla="*/ 30 h 76"/>
                  <a:gd name="T20" fmla="*/ 0 w 55"/>
                  <a:gd name="T21" fmla="*/ 38 h 76"/>
                  <a:gd name="T22" fmla="*/ 2 w 55"/>
                  <a:gd name="T23" fmla="*/ 46 h 76"/>
                  <a:gd name="T24" fmla="*/ 4 w 55"/>
                  <a:gd name="T25" fmla="*/ 51 h 76"/>
                  <a:gd name="T26" fmla="*/ 6 w 55"/>
                  <a:gd name="T27" fmla="*/ 59 h 76"/>
                  <a:gd name="T28" fmla="*/ 11 w 55"/>
                  <a:gd name="T29" fmla="*/ 65 h 76"/>
                  <a:gd name="T30" fmla="*/ 17 w 55"/>
                  <a:gd name="T31" fmla="*/ 68 h 76"/>
                  <a:gd name="T32" fmla="*/ 23 w 55"/>
                  <a:gd name="T33" fmla="*/ 72 h 76"/>
                  <a:gd name="T34" fmla="*/ 30 w 55"/>
                  <a:gd name="T35" fmla="*/ 74 h 76"/>
                  <a:gd name="T36" fmla="*/ 38 w 55"/>
                  <a:gd name="T37" fmla="*/ 76 h 76"/>
                  <a:gd name="T38" fmla="*/ 38 w 55"/>
                  <a:gd name="T39" fmla="*/ 74 h 76"/>
                  <a:gd name="T40" fmla="*/ 38 w 55"/>
                  <a:gd name="T41" fmla="*/ 72 h 76"/>
                  <a:gd name="T42" fmla="*/ 30 w 55"/>
                  <a:gd name="T43" fmla="*/ 70 h 76"/>
                  <a:gd name="T44" fmla="*/ 25 w 55"/>
                  <a:gd name="T45" fmla="*/ 68 h 76"/>
                  <a:gd name="T46" fmla="*/ 19 w 55"/>
                  <a:gd name="T47" fmla="*/ 67 h 76"/>
                  <a:gd name="T48" fmla="*/ 13 w 55"/>
                  <a:gd name="T49" fmla="*/ 61 h 76"/>
                  <a:gd name="T50" fmla="*/ 9 w 55"/>
                  <a:gd name="T51" fmla="*/ 57 h 76"/>
                  <a:gd name="T52" fmla="*/ 8 w 55"/>
                  <a:gd name="T53" fmla="*/ 51 h 76"/>
                  <a:gd name="T54" fmla="*/ 4 w 55"/>
                  <a:gd name="T55" fmla="*/ 44 h 76"/>
                  <a:gd name="T56" fmla="*/ 4 w 55"/>
                  <a:gd name="T57" fmla="*/ 38 h 76"/>
                  <a:gd name="T58" fmla="*/ 4 w 55"/>
                  <a:gd name="T59" fmla="*/ 30 h 76"/>
                  <a:gd name="T60" fmla="*/ 8 w 55"/>
                  <a:gd name="T61" fmla="*/ 25 h 76"/>
                  <a:gd name="T62" fmla="*/ 9 w 55"/>
                  <a:gd name="T63" fmla="*/ 19 h 76"/>
                  <a:gd name="T64" fmla="*/ 13 w 55"/>
                  <a:gd name="T65" fmla="*/ 13 h 76"/>
                  <a:gd name="T66" fmla="*/ 19 w 55"/>
                  <a:gd name="T67" fmla="*/ 10 h 76"/>
                  <a:gd name="T68" fmla="*/ 25 w 55"/>
                  <a:gd name="T69" fmla="*/ 6 h 76"/>
                  <a:gd name="T70" fmla="*/ 30 w 55"/>
                  <a:gd name="T71" fmla="*/ 4 h 76"/>
                  <a:gd name="T72" fmla="*/ 38 w 55"/>
                  <a:gd name="T73" fmla="*/ 4 h 76"/>
                  <a:gd name="T74" fmla="*/ 46 w 55"/>
                  <a:gd name="T75" fmla="*/ 4 h 76"/>
                  <a:gd name="T76" fmla="*/ 53 w 55"/>
                  <a:gd name="T77" fmla="*/ 8 h 76"/>
                  <a:gd name="T78" fmla="*/ 55 w 55"/>
                  <a:gd name="T79" fmla="*/ 6 h 76"/>
                  <a:gd name="T80" fmla="*/ 55 w 55"/>
                  <a:gd name="T81" fmla="*/ 4 h 7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76"/>
                  <a:gd name="T125" fmla="*/ 55 w 55"/>
                  <a:gd name="T126" fmla="*/ 76 h 7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81" name="Freeform 431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>
                  <a:gd name="T0" fmla="*/ 53 w 53"/>
                  <a:gd name="T1" fmla="*/ 4 h 72"/>
                  <a:gd name="T2" fmla="*/ 45 w 53"/>
                  <a:gd name="T3" fmla="*/ 0 h 72"/>
                  <a:gd name="T4" fmla="*/ 36 w 53"/>
                  <a:gd name="T5" fmla="*/ 0 h 72"/>
                  <a:gd name="T6" fmla="*/ 28 w 53"/>
                  <a:gd name="T7" fmla="*/ 0 h 72"/>
                  <a:gd name="T8" fmla="*/ 23 w 53"/>
                  <a:gd name="T9" fmla="*/ 2 h 72"/>
                  <a:gd name="T10" fmla="*/ 15 w 53"/>
                  <a:gd name="T11" fmla="*/ 6 h 72"/>
                  <a:gd name="T12" fmla="*/ 11 w 53"/>
                  <a:gd name="T13" fmla="*/ 10 h 72"/>
                  <a:gd name="T14" fmla="*/ 6 w 53"/>
                  <a:gd name="T15" fmla="*/ 15 h 72"/>
                  <a:gd name="T16" fmla="*/ 4 w 53"/>
                  <a:gd name="T17" fmla="*/ 21 h 72"/>
                  <a:gd name="T18" fmla="*/ 2 w 53"/>
                  <a:gd name="T19" fmla="*/ 28 h 72"/>
                  <a:gd name="T20" fmla="*/ 0 w 53"/>
                  <a:gd name="T21" fmla="*/ 36 h 72"/>
                  <a:gd name="T22" fmla="*/ 0 w 53"/>
                  <a:gd name="T23" fmla="*/ 44 h 72"/>
                  <a:gd name="T24" fmla="*/ 4 w 53"/>
                  <a:gd name="T25" fmla="*/ 49 h 72"/>
                  <a:gd name="T26" fmla="*/ 6 w 53"/>
                  <a:gd name="T27" fmla="*/ 55 h 72"/>
                  <a:gd name="T28" fmla="*/ 11 w 53"/>
                  <a:gd name="T29" fmla="*/ 61 h 72"/>
                  <a:gd name="T30" fmla="*/ 15 w 53"/>
                  <a:gd name="T31" fmla="*/ 65 h 72"/>
                  <a:gd name="T32" fmla="*/ 21 w 53"/>
                  <a:gd name="T33" fmla="*/ 68 h 72"/>
                  <a:gd name="T34" fmla="*/ 28 w 53"/>
                  <a:gd name="T35" fmla="*/ 70 h 72"/>
                  <a:gd name="T36" fmla="*/ 36 w 53"/>
                  <a:gd name="T37" fmla="*/ 72 h 72"/>
                  <a:gd name="T38" fmla="*/ 36 w 53"/>
                  <a:gd name="T39" fmla="*/ 70 h 72"/>
                  <a:gd name="T40" fmla="*/ 36 w 53"/>
                  <a:gd name="T41" fmla="*/ 68 h 72"/>
                  <a:gd name="T42" fmla="*/ 30 w 53"/>
                  <a:gd name="T43" fmla="*/ 66 h 72"/>
                  <a:gd name="T44" fmla="*/ 23 w 53"/>
                  <a:gd name="T45" fmla="*/ 65 h 72"/>
                  <a:gd name="T46" fmla="*/ 19 w 53"/>
                  <a:gd name="T47" fmla="*/ 63 h 72"/>
                  <a:gd name="T48" fmla="*/ 13 w 53"/>
                  <a:gd name="T49" fmla="*/ 59 h 72"/>
                  <a:gd name="T50" fmla="*/ 9 w 53"/>
                  <a:gd name="T51" fmla="*/ 53 h 72"/>
                  <a:gd name="T52" fmla="*/ 6 w 53"/>
                  <a:gd name="T53" fmla="*/ 47 h 72"/>
                  <a:gd name="T54" fmla="*/ 4 w 53"/>
                  <a:gd name="T55" fmla="*/ 42 h 72"/>
                  <a:gd name="T56" fmla="*/ 4 w 53"/>
                  <a:gd name="T57" fmla="*/ 36 h 72"/>
                  <a:gd name="T58" fmla="*/ 4 w 53"/>
                  <a:gd name="T59" fmla="*/ 28 h 72"/>
                  <a:gd name="T60" fmla="*/ 6 w 53"/>
                  <a:gd name="T61" fmla="*/ 23 h 72"/>
                  <a:gd name="T62" fmla="*/ 9 w 53"/>
                  <a:gd name="T63" fmla="*/ 17 h 72"/>
                  <a:gd name="T64" fmla="*/ 13 w 53"/>
                  <a:gd name="T65" fmla="*/ 13 h 72"/>
                  <a:gd name="T66" fmla="*/ 19 w 53"/>
                  <a:gd name="T67" fmla="*/ 10 h 72"/>
                  <a:gd name="T68" fmla="*/ 23 w 53"/>
                  <a:gd name="T69" fmla="*/ 6 h 72"/>
                  <a:gd name="T70" fmla="*/ 30 w 53"/>
                  <a:gd name="T71" fmla="*/ 4 h 72"/>
                  <a:gd name="T72" fmla="*/ 36 w 53"/>
                  <a:gd name="T73" fmla="*/ 4 h 72"/>
                  <a:gd name="T74" fmla="*/ 44 w 53"/>
                  <a:gd name="T75" fmla="*/ 4 h 72"/>
                  <a:gd name="T76" fmla="*/ 51 w 53"/>
                  <a:gd name="T77" fmla="*/ 8 h 72"/>
                  <a:gd name="T78" fmla="*/ 51 w 53"/>
                  <a:gd name="T79" fmla="*/ 6 h 72"/>
                  <a:gd name="T80" fmla="*/ 53 w 53"/>
                  <a:gd name="T81" fmla="*/ 4 h 7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72"/>
                  <a:gd name="T125" fmla="*/ 53 w 53"/>
                  <a:gd name="T126" fmla="*/ 72 h 7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82" name="Freeform 432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>
                  <a:gd name="T0" fmla="*/ 49 w 49"/>
                  <a:gd name="T1" fmla="*/ 4 h 68"/>
                  <a:gd name="T2" fmla="*/ 42 w 49"/>
                  <a:gd name="T3" fmla="*/ 0 h 68"/>
                  <a:gd name="T4" fmla="*/ 34 w 49"/>
                  <a:gd name="T5" fmla="*/ 0 h 68"/>
                  <a:gd name="T6" fmla="*/ 26 w 49"/>
                  <a:gd name="T7" fmla="*/ 0 h 68"/>
                  <a:gd name="T8" fmla="*/ 21 w 49"/>
                  <a:gd name="T9" fmla="*/ 2 h 68"/>
                  <a:gd name="T10" fmla="*/ 15 w 49"/>
                  <a:gd name="T11" fmla="*/ 6 h 68"/>
                  <a:gd name="T12" fmla="*/ 9 w 49"/>
                  <a:gd name="T13" fmla="*/ 9 h 68"/>
                  <a:gd name="T14" fmla="*/ 5 w 49"/>
                  <a:gd name="T15" fmla="*/ 15 h 68"/>
                  <a:gd name="T16" fmla="*/ 4 w 49"/>
                  <a:gd name="T17" fmla="*/ 21 h 68"/>
                  <a:gd name="T18" fmla="*/ 0 w 49"/>
                  <a:gd name="T19" fmla="*/ 26 h 68"/>
                  <a:gd name="T20" fmla="*/ 0 w 49"/>
                  <a:gd name="T21" fmla="*/ 34 h 68"/>
                  <a:gd name="T22" fmla="*/ 0 w 49"/>
                  <a:gd name="T23" fmla="*/ 40 h 68"/>
                  <a:gd name="T24" fmla="*/ 4 w 49"/>
                  <a:gd name="T25" fmla="*/ 47 h 68"/>
                  <a:gd name="T26" fmla="*/ 5 w 49"/>
                  <a:gd name="T27" fmla="*/ 53 h 68"/>
                  <a:gd name="T28" fmla="*/ 9 w 49"/>
                  <a:gd name="T29" fmla="*/ 57 h 68"/>
                  <a:gd name="T30" fmla="*/ 15 w 49"/>
                  <a:gd name="T31" fmla="*/ 63 h 68"/>
                  <a:gd name="T32" fmla="*/ 21 w 49"/>
                  <a:gd name="T33" fmla="*/ 64 h 68"/>
                  <a:gd name="T34" fmla="*/ 26 w 49"/>
                  <a:gd name="T35" fmla="*/ 66 h 68"/>
                  <a:gd name="T36" fmla="*/ 34 w 49"/>
                  <a:gd name="T37" fmla="*/ 68 h 68"/>
                  <a:gd name="T38" fmla="*/ 34 w 49"/>
                  <a:gd name="T39" fmla="*/ 66 h 68"/>
                  <a:gd name="T40" fmla="*/ 34 w 49"/>
                  <a:gd name="T41" fmla="*/ 64 h 68"/>
                  <a:gd name="T42" fmla="*/ 28 w 49"/>
                  <a:gd name="T43" fmla="*/ 63 h 68"/>
                  <a:gd name="T44" fmla="*/ 23 w 49"/>
                  <a:gd name="T45" fmla="*/ 61 h 68"/>
                  <a:gd name="T46" fmla="*/ 17 w 49"/>
                  <a:gd name="T47" fmla="*/ 59 h 68"/>
                  <a:gd name="T48" fmla="*/ 13 w 49"/>
                  <a:gd name="T49" fmla="*/ 55 h 68"/>
                  <a:gd name="T50" fmla="*/ 9 w 49"/>
                  <a:gd name="T51" fmla="*/ 51 h 68"/>
                  <a:gd name="T52" fmla="*/ 5 w 49"/>
                  <a:gd name="T53" fmla="*/ 45 h 68"/>
                  <a:gd name="T54" fmla="*/ 4 w 49"/>
                  <a:gd name="T55" fmla="*/ 40 h 68"/>
                  <a:gd name="T56" fmla="*/ 4 w 49"/>
                  <a:gd name="T57" fmla="*/ 34 h 68"/>
                  <a:gd name="T58" fmla="*/ 4 w 49"/>
                  <a:gd name="T59" fmla="*/ 28 h 68"/>
                  <a:gd name="T60" fmla="*/ 5 w 49"/>
                  <a:gd name="T61" fmla="*/ 23 h 68"/>
                  <a:gd name="T62" fmla="*/ 9 w 49"/>
                  <a:gd name="T63" fmla="*/ 17 h 68"/>
                  <a:gd name="T64" fmla="*/ 13 w 49"/>
                  <a:gd name="T65" fmla="*/ 13 h 68"/>
                  <a:gd name="T66" fmla="*/ 17 w 49"/>
                  <a:gd name="T67" fmla="*/ 9 h 68"/>
                  <a:gd name="T68" fmla="*/ 23 w 49"/>
                  <a:gd name="T69" fmla="*/ 6 h 68"/>
                  <a:gd name="T70" fmla="*/ 28 w 49"/>
                  <a:gd name="T71" fmla="*/ 4 h 68"/>
                  <a:gd name="T72" fmla="*/ 34 w 49"/>
                  <a:gd name="T73" fmla="*/ 4 h 68"/>
                  <a:gd name="T74" fmla="*/ 42 w 49"/>
                  <a:gd name="T75" fmla="*/ 4 h 68"/>
                  <a:gd name="T76" fmla="*/ 49 w 49"/>
                  <a:gd name="T77" fmla="*/ 8 h 68"/>
                  <a:gd name="T78" fmla="*/ 49 w 49"/>
                  <a:gd name="T79" fmla="*/ 6 h 68"/>
                  <a:gd name="T80" fmla="*/ 49 w 49"/>
                  <a:gd name="T81" fmla="*/ 4 h 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9"/>
                  <a:gd name="T124" fmla="*/ 0 h 68"/>
                  <a:gd name="T125" fmla="*/ 49 w 49"/>
                  <a:gd name="T126" fmla="*/ 68 h 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83" name="Freeform 433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>
                  <a:gd name="T0" fmla="*/ 47 w 47"/>
                  <a:gd name="T1" fmla="*/ 4 h 64"/>
                  <a:gd name="T2" fmla="*/ 40 w 47"/>
                  <a:gd name="T3" fmla="*/ 0 h 64"/>
                  <a:gd name="T4" fmla="*/ 32 w 47"/>
                  <a:gd name="T5" fmla="*/ 0 h 64"/>
                  <a:gd name="T6" fmla="*/ 26 w 47"/>
                  <a:gd name="T7" fmla="*/ 0 h 64"/>
                  <a:gd name="T8" fmla="*/ 19 w 47"/>
                  <a:gd name="T9" fmla="*/ 2 h 64"/>
                  <a:gd name="T10" fmla="*/ 15 w 47"/>
                  <a:gd name="T11" fmla="*/ 6 h 64"/>
                  <a:gd name="T12" fmla="*/ 9 w 47"/>
                  <a:gd name="T13" fmla="*/ 9 h 64"/>
                  <a:gd name="T14" fmla="*/ 5 w 47"/>
                  <a:gd name="T15" fmla="*/ 13 h 64"/>
                  <a:gd name="T16" fmla="*/ 2 w 47"/>
                  <a:gd name="T17" fmla="*/ 19 h 64"/>
                  <a:gd name="T18" fmla="*/ 0 w 47"/>
                  <a:gd name="T19" fmla="*/ 24 h 64"/>
                  <a:gd name="T20" fmla="*/ 0 w 47"/>
                  <a:gd name="T21" fmla="*/ 32 h 64"/>
                  <a:gd name="T22" fmla="*/ 0 w 47"/>
                  <a:gd name="T23" fmla="*/ 38 h 64"/>
                  <a:gd name="T24" fmla="*/ 2 w 47"/>
                  <a:gd name="T25" fmla="*/ 43 h 64"/>
                  <a:gd name="T26" fmla="*/ 5 w 47"/>
                  <a:gd name="T27" fmla="*/ 49 h 64"/>
                  <a:gd name="T28" fmla="*/ 9 w 47"/>
                  <a:gd name="T29" fmla="*/ 55 h 64"/>
                  <a:gd name="T30" fmla="*/ 15 w 47"/>
                  <a:gd name="T31" fmla="*/ 59 h 64"/>
                  <a:gd name="T32" fmla="*/ 19 w 47"/>
                  <a:gd name="T33" fmla="*/ 61 h 64"/>
                  <a:gd name="T34" fmla="*/ 26 w 47"/>
                  <a:gd name="T35" fmla="*/ 62 h 64"/>
                  <a:gd name="T36" fmla="*/ 32 w 47"/>
                  <a:gd name="T37" fmla="*/ 64 h 64"/>
                  <a:gd name="T38" fmla="*/ 32 w 47"/>
                  <a:gd name="T39" fmla="*/ 62 h 64"/>
                  <a:gd name="T40" fmla="*/ 32 w 47"/>
                  <a:gd name="T41" fmla="*/ 61 h 64"/>
                  <a:gd name="T42" fmla="*/ 32 w 47"/>
                  <a:gd name="T43" fmla="*/ 61 h 64"/>
                  <a:gd name="T44" fmla="*/ 32 w 47"/>
                  <a:gd name="T45" fmla="*/ 61 h 64"/>
                  <a:gd name="T46" fmla="*/ 26 w 47"/>
                  <a:gd name="T47" fmla="*/ 59 h 64"/>
                  <a:gd name="T48" fmla="*/ 21 w 47"/>
                  <a:gd name="T49" fmla="*/ 59 h 64"/>
                  <a:gd name="T50" fmla="*/ 17 w 47"/>
                  <a:gd name="T51" fmla="*/ 55 h 64"/>
                  <a:gd name="T52" fmla="*/ 11 w 47"/>
                  <a:gd name="T53" fmla="*/ 51 h 64"/>
                  <a:gd name="T54" fmla="*/ 9 w 47"/>
                  <a:gd name="T55" fmla="*/ 47 h 64"/>
                  <a:gd name="T56" fmla="*/ 5 w 47"/>
                  <a:gd name="T57" fmla="*/ 43 h 64"/>
                  <a:gd name="T58" fmla="*/ 3 w 47"/>
                  <a:gd name="T59" fmla="*/ 38 h 64"/>
                  <a:gd name="T60" fmla="*/ 3 w 47"/>
                  <a:gd name="T61" fmla="*/ 32 h 64"/>
                  <a:gd name="T62" fmla="*/ 3 w 47"/>
                  <a:gd name="T63" fmla="*/ 26 h 64"/>
                  <a:gd name="T64" fmla="*/ 5 w 47"/>
                  <a:gd name="T65" fmla="*/ 21 h 64"/>
                  <a:gd name="T66" fmla="*/ 9 w 47"/>
                  <a:gd name="T67" fmla="*/ 15 h 64"/>
                  <a:gd name="T68" fmla="*/ 11 w 47"/>
                  <a:gd name="T69" fmla="*/ 11 h 64"/>
                  <a:gd name="T70" fmla="*/ 17 w 47"/>
                  <a:gd name="T71" fmla="*/ 7 h 64"/>
                  <a:gd name="T72" fmla="*/ 21 w 47"/>
                  <a:gd name="T73" fmla="*/ 6 h 64"/>
                  <a:gd name="T74" fmla="*/ 26 w 47"/>
                  <a:gd name="T75" fmla="*/ 4 h 64"/>
                  <a:gd name="T76" fmla="*/ 32 w 47"/>
                  <a:gd name="T77" fmla="*/ 4 h 64"/>
                  <a:gd name="T78" fmla="*/ 40 w 47"/>
                  <a:gd name="T79" fmla="*/ 4 h 64"/>
                  <a:gd name="T80" fmla="*/ 45 w 47"/>
                  <a:gd name="T81" fmla="*/ 7 h 64"/>
                  <a:gd name="T82" fmla="*/ 47 w 47"/>
                  <a:gd name="T83" fmla="*/ 6 h 64"/>
                  <a:gd name="T84" fmla="*/ 47 w 47"/>
                  <a:gd name="T85" fmla="*/ 4 h 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64"/>
                  <a:gd name="T131" fmla="*/ 47 w 47"/>
                  <a:gd name="T132" fmla="*/ 64 h 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84" name="Freeform 434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>
                  <a:gd name="T0" fmla="*/ 45 w 45"/>
                  <a:gd name="T1" fmla="*/ 4 h 60"/>
                  <a:gd name="T2" fmla="*/ 38 w 45"/>
                  <a:gd name="T3" fmla="*/ 0 h 60"/>
                  <a:gd name="T4" fmla="*/ 30 w 45"/>
                  <a:gd name="T5" fmla="*/ 0 h 60"/>
                  <a:gd name="T6" fmla="*/ 24 w 45"/>
                  <a:gd name="T7" fmla="*/ 0 h 60"/>
                  <a:gd name="T8" fmla="*/ 19 w 45"/>
                  <a:gd name="T9" fmla="*/ 2 h 60"/>
                  <a:gd name="T10" fmla="*/ 13 w 45"/>
                  <a:gd name="T11" fmla="*/ 5 h 60"/>
                  <a:gd name="T12" fmla="*/ 9 w 45"/>
                  <a:gd name="T13" fmla="*/ 9 h 60"/>
                  <a:gd name="T14" fmla="*/ 5 w 45"/>
                  <a:gd name="T15" fmla="*/ 13 h 60"/>
                  <a:gd name="T16" fmla="*/ 1 w 45"/>
                  <a:gd name="T17" fmla="*/ 19 h 60"/>
                  <a:gd name="T18" fmla="*/ 0 w 45"/>
                  <a:gd name="T19" fmla="*/ 24 h 60"/>
                  <a:gd name="T20" fmla="*/ 0 w 45"/>
                  <a:gd name="T21" fmla="*/ 30 h 60"/>
                  <a:gd name="T22" fmla="*/ 0 w 45"/>
                  <a:gd name="T23" fmla="*/ 36 h 60"/>
                  <a:gd name="T24" fmla="*/ 1 w 45"/>
                  <a:gd name="T25" fmla="*/ 41 h 60"/>
                  <a:gd name="T26" fmla="*/ 5 w 45"/>
                  <a:gd name="T27" fmla="*/ 47 h 60"/>
                  <a:gd name="T28" fmla="*/ 9 w 45"/>
                  <a:gd name="T29" fmla="*/ 51 h 60"/>
                  <a:gd name="T30" fmla="*/ 13 w 45"/>
                  <a:gd name="T31" fmla="*/ 55 h 60"/>
                  <a:gd name="T32" fmla="*/ 19 w 45"/>
                  <a:gd name="T33" fmla="*/ 57 h 60"/>
                  <a:gd name="T34" fmla="*/ 24 w 45"/>
                  <a:gd name="T35" fmla="*/ 59 h 60"/>
                  <a:gd name="T36" fmla="*/ 30 w 45"/>
                  <a:gd name="T37" fmla="*/ 60 h 60"/>
                  <a:gd name="T38" fmla="*/ 30 w 45"/>
                  <a:gd name="T39" fmla="*/ 59 h 60"/>
                  <a:gd name="T40" fmla="*/ 30 w 45"/>
                  <a:gd name="T41" fmla="*/ 57 h 60"/>
                  <a:gd name="T42" fmla="*/ 30 w 45"/>
                  <a:gd name="T43" fmla="*/ 57 h 60"/>
                  <a:gd name="T44" fmla="*/ 30 w 45"/>
                  <a:gd name="T45" fmla="*/ 57 h 60"/>
                  <a:gd name="T46" fmla="*/ 24 w 45"/>
                  <a:gd name="T47" fmla="*/ 55 h 60"/>
                  <a:gd name="T48" fmla="*/ 20 w 45"/>
                  <a:gd name="T49" fmla="*/ 55 h 60"/>
                  <a:gd name="T50" fmla="*/ 15 w 45"/>
                  <a:gd name="T51" fmla="*/ 51 h 60"/>
                  <a:gd name="T52" fmla="*/ 11 w 45"/>
                  <a:gd name="T53" fmla="*/ 49 h 60"/>
                  <a:gd name="T54" fmla="*/ 7 w 45"/>
                  <a:gd name="T55" fmla="*/ 45 h 60"/>
                  <a:gd name="T56" fmla="*/ 5 w 45"/>
                  <a:gd name="T57" fmla="*/ 40 h 60"/>
                  <a:gd name="T58" fmla="*/ 3 w 45"/>
                  <a:gd name="T59" fmla="*/ 36 h 60"/>
                  <a:gd name="T60" fmla="*/ 3 w 45"/>
                  <a:gd name="T61" fmla="*/ 30 h 60"/>
                  <a:gd name="T62" fmla="*/ 3 w 45"/>
                  <a:gd name="T63" fmla="*/ 24 h 60"/>
                  <a:gd name="T64" fmla="*/ 5 w 45"/>
                  <a:gd name="T65" fmla="*/ 19 h 60"/>
                  <a:gd name="T66" fmla="*/ 7 w 45"/>
                  <a:gd name="T67" fmla="*/ 15 h 60"/>
                  <a:gd name="T68" fmla="*/ 11 w 45"/>
                  <a:gd name="T69" fmla="*/ 11 h 60"/>
                  <a:gd name="T70" fmla="*/ 15 w 45"/>
                  <a:gd name="T71" fmla="*/ 7 h 60"/>
                  <a:gd name="T72" fmla="*/ 20 w 45"/>
                  <a:gd name="T73" fmla="*/ 5 h 60"/>
                  <a:gd name="T74" fmla="*/ 24 w 45"/>
                  <a:gd name="T75" fmla="*/ 4 h 60"/>
                  <a:gd name="T76" fmla="*/ 30 w 45"/>
                  <a:gd name="T77" fmla="*/ 4 h 60"/>
                  <a:gd name="T78" fmla="*/ 38 w 45"/>
                  <a:gd name="T79" fmla="*/ 4 h 60"/>
                  <a:gd name="T80" fmla="*/ 43 w 45"/>
                  <a:gd name="T81" fmla="*/ 7 h 60"/>
                  <a:gd name="T82" fmla="*/ 43 w 45"/>
                  <a:gd name="T83" fmla="*/ 5 h 60"/>
                  <a:gd name="T84" fmla="*/ 45 w 45"/>
                  <a:gd name="T85" fmla="*/ 4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5"/>
                  <a:gd name="T130" fmla="*/ 0 h 60"/>
                  <a:gd name="T131" fmla="*/ 45 w 45"/>
                  <a:gd name="T132" fmla="*/ 60 h 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85" name="Freeform 435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>
                  <a:gd name="T0" fmla="*/ 42 w 42"/>
                  <a:gd name="T1" fmla="*/ 3 h 57"/>
                  <a:gd name="T2" fmla="*/ 37 w 42"/>
                  <a:gd name="T3" fmla="*/ 0 h 57"/>
                  <a:gd name="T4" fmla="*/ 29 w 42"/>
                  <a:gd name="T5" fmla="*/ 0 h 57"/>
                  <a:gd name="T6" fmla="*/ 23 w 42"/>
                  <a:gd name="T7" fmla="*/ 0 h 57"/>
                  <a:gd name="T8" fmla="*/ 18 w 42"/>
                  <a:gd name="T9" fmla="*/ 2 h 57"/>
                  <a:gd name="T10" fmla="*/ 14 w 42"/>
                  <a:gd name="T11" fmla="*/ 3 h 57"/>
                  <a:gd name="T12" fmla="*/ 8 w 42"/>
                  <a:gd name="T13" fmla="*/ 7 h 57"/>
                  <a:gd name="T14" fmla="*/ 6 w 42"/>
                  <a:gd name="T15" fmla="*/ 11 h 57"/>
                  <a:gd name="T16" fmla="*/ 2 w 42"/>
                  <a:gd name="T17" fmla="*/ 17 h 57"/>
                  <a:gd name="T18" fmla="*/ 0 w 42"/>
                  <a:gd name="T19" fmla="*/ 22 h 57"/>
                  <a:gd name="T20" fmla="*/ 0 w 42"/>
                  <a:gd name="T21" fmla="*/ 28 h 57"/>
                  <a:gd name="T22" fmla="*/ 0 w 42"/>
                  <a:gd name="T23" fmla="*/ 34 h 57"/>
                  <a:gd name="T24" fmla="*/ 2 w 42"/>
                  <a:gd name="T25" fmla="*/ 39 h 57"/>
                  <a:gd name="T26" fmla="*/ 6 w 42"/>
                  <a:gd name="T27" fmla="*/ 43 h 57"/>
                  <a:gd name="T28" fmla="*/ 8 w 42"/>
                  <a:gd name="T29" fmla="*/ 47 h 57"/>
                  <a:gd name="T30" fmla="*/ 14 w 42"/>
                  <a:gd name="T31" fmla="*/ 51 h 57"/>
                  <a:gd name="T32" fmla="*/ 18 w 42"/>
                  <a:gd name="T33" fmla="*/ 55 h 57"/>
                  <a:gd name="T34" fmla="*/ 23 w 42"/>
                  <a:gd name="T35" fmla="*/ 55 h 57"/>
                  <a:gd name="T36" fmla="*/ 29 w 42"/>
                  <a:gd name="T37" fmla="*/ 57 h 57"/>
                  <a:gd name="T38" fmla="*/ 29 w 42"/>
                  <a:gd name="T39" fmla="*/ 57 h 57"/>
                  <a:gd name="T40" fmla="*/ 29 w 42"/>
                  <a:gd name="T41" fmla="*/ 57 h 57"/>
                  <a:gd name="T42" fmla="*/ 29 w 42"/>
                  <a:gd name="T43" fmla="*/ 55 h 57"/>
                  <a:gd name="T44" fmla="*/ 29 w 42"/>
                  <a:gd name="T45" fmla="*/ 53 h 57"/>
                  <a:gd name="T46" fmla="*/ 29 w 42"/>
                  <a:gd name="T47" fmla="*/ 53 h 57"/>
                  <a:gd name="T48" fmla="*/ 29 w 42"/>
                  <a:gd name="T49" fmla="*/ 53 h 57"/>
                  <a:gd name="T50" fmla="*/ 19 w 42"/>
                  <a:gd name="T51" fmla="*/ 51 h 57"/>
                  <a:gd name="T52" fmla="*/ 12 w 42"/>
                  <a:gd name="T53" fmla="*/ 45 h 57"/>
                  <a:gd name="T54" fmla="*/ 6 w 42"/>
                  <a:gd name="T55" fmla="*/ 38 h 57"/>
                  <a:gd name="T56" fmla="*/ 4 w 42"/>
                  <a:gd name="T57" fmla="*/ 28 h 57"/>
                  <a:gd name="T58" fmla="*/ 6 w 42"/>
                  <a:gd name="T59" fmla="*/ 19 h 57"/>
                  <a:gd name="T60" fmla="*/ 12 w 42"/>
                  <a:gd name="T61" fmla="*/ 11 h 57"/>
                  <a:gd name="T62" fmla="*/ 19 w 42"/>
                  <a:gd name="T63" fmla="*/ 5 h 57"/>
                  <a:gd name="T64" fmla="*/ 29 w 42"/>
                  <a:gd name="T65" fmla="*/ 3 h 57"/>
                  <a:gd name="T66" fmla="*/ 37 w 42"/>
                  <a:gd name="T67" fmla="*/ 3 h 57"/>
                  <a:gd name="T68" fmla="*/ 42 w 42"/>
                  <a:gd name="T69" fmla="*/ 7 h 57"/>
                  <a:gd name="T70" fmla="*/ 42 w 42"/>
                  <a:gd name="T71" fmla="*/ 5 h 57"/>
                  <a:gd name="T72" fmla="*/ 42 w 42"/>
                  <a:gd name="T73" fmla="*/ 3 h 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2"/>
                  <a:gd name="T112" fmla="*/ 0 h 57"/>
                  <a:gd name="T113" fmla="*/ 42 w 42"/>
                  <a:gd name="T114" fmla="*/ 57 h 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86" name="Freeform 436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>
                  <a:gd name="T0" fmla="*/ 40 w 40"/>
                  <a:gd name="T1" fmla="*/ 3 h 53"/>
                  <a:gd name="T2" fmla="*/ 35 w 40"/>
                  <a:gd name="T3" fmla="*/ 0 h 53"/>
                  <a:gd name="T4" fmla="*/ 27 w 40"/>
                  <a:gd name="T5" fmla="*/ 0 h 53"/>
                  <a:gd name="T6" fmla="*/ 21 w 40"/>
                  <a:gd name="T7" fmla="*/ 0 h 53"/>
                  <a:gd name="T8" fmla="*/ 17 w 40"/>
                  <a:gd name="T9" fmla="*/ 1 h 53"/>
                  <a:gd name="T10" fmla="*/ 12 w 40"/>
                  <a:gd name="T11" fmla="*/ 3 h 53"/>
                  <a:gd name="T12" fmla="*/ 8 w 40"/>
                  <a:gd name="T13" fmla="*/ 7 h 53"/>
                  <a:gd name="T14" fmla="*/ 4 w 40"/>
                  <a:gd name="T15" fmla="*/ 11 h 53"/>
                  <a:gd name="T16" fmla="*/ 2 w 40"/>
                  <a:gd name="T17" fmla="*/ 15 h 53"/>
                  <a:gd name="T18" fmla="*/ 0 w 40"/>
                  <a:gd name="T19" fmla="*/ 20 h 53"/>
                  <a:gd name="T20" fmla="*/ 0 w 40"/>
                  <a:gd name="T21" fmla="*/ 26 h 53"/>
                  <a:gd name="T22" fmla="*/ 0 w 40"/>
                  <a:gd name="T23" fmla="*/ 32 h 53"/>
                  <a:gd name="T24" fmla="*/ 2 w 40"/>
                  <a:gd name="T25" fmla="*/ 36 h 53"/>
                  <a:gd name="T26" fmla="*/ 4 w 40"/>
                  <a:gd name="T27" fmla="*/ 41 h 53"/>
                  <a:gd name="T28" fmla="*/ 8 w 40"/>
                  <a:gd name="T29" fmla="*/ 45 h 53"/>
                  <a:gd name="T30" fmla="*/ 12 w 40"/>
                  <a:gd name="T31" fmla="*/ 47 h 53"/>
                  <a:gd name="T32" fmla="*/ 17 w 40"/>
                  <a:gd name="T33" fmla="*/ 51 h 53"/>
                  <a:gd name="T34" fmla="*/ 21 w 40"/>
                  <a:gd name="T35" fmla="*/ 51 h 53"/>
                  <a:gd name="T36" fmla="*/ 27 w 40"/>
                  <a:gd name="T37" fmla="*/ 53 h 53"/>
                  <a:gd name="T38" fmla="*/ 27 w 40"/>
                  <a:gd name="T39" fmla="*/ 53 h 53"/>
                  <a:gd name="T40" fmla="*/ 27 w 40"/>
                  <a:gd name="T41" fmla="*/ 53 h 53"/>
                  <a:gd name="T42" fmla="*/ 27 w 40"/>
                  <a:gd name="T43" fmla="*/ 51 h 53"/>
                  <a:gd name="T44" fmla="*/ 27 w 40"/>
                  <a:gd name="T45" fmla="*/ 49 h 53"/>
                  <a:gd name="T46" fmla="*/ 27 w 40"/>
                  <a:gd name="T47" fmla="*/ 49 h 53"/>
                  <a:gd name="T48" fmla="*/ 27 w 40"/>
                  <a:gd name="T49" fmla="*/ 49 h 53"/>
                  <a:gd name="T50" fmla="*/ 17 w 40"/>
                  <a:gd name="T51" fmla="*/ 47 h 53"/>
                  <a:gd name="T52" fmla="*/ 12 w 40"/>
                  <a:gd name="T53" fmla="*/ 41 h 53"/>
                  <a:gd name="T54" fmla="*/ 6 w 40"/>
                  <a:gd name="T55" fmla="*/ 34 h 53"/>
                  <a:gd name="T56" fmla="*/ 4 w 40"/>
                  <a:gd name="T57" fmla="*/ 26 h 53"/>
                  <a:gd name="T58" fmla="*/ 6 w 40"/>
                  <a:gd name="T59" fmla="*/ 17 h 53"/>
                  <a:gd name="T60" fmla="*/ 12 w 40"/>
                  <a:gd name="T61" fmla="*/ 9 h 53"/>
                  <a:gd name="T62" fmla="*/ 17 w 40"/>
                  <a:gd name="T63" fmla="*/ 5 h 53"/>
                  <a:gd name="T64" fmla="*/ 27 w 40"/>
                  <a:gd name="T65" fmla="*/ 3 h 53"/>
                  <a:gd name="T66" fmla="*/ 33 w 40"/>
                  <a:gd name="T67" fmla="*/ 3 h 53"/>
                  <a:gd name="T68" fmla="*/ 38 w 40"/>
                  <a:gd name="T69" fmla="*/ 7 h 53"/>
                  <a:gd name="T70" fmla="*/ 40 w 40"/>
                  <a:gd name="T71" fmla="*/ 5 h 53"/>
                  <a:gd name="T72" fmla="*/ 40 w 40"/>
                  <a:gd name="T73" fmla="*/ 3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"/>
                  <a:gd name="T112" fmla="*/ 0 h 53"/>
                  <a:gd name="T113" fmla="*/ 40 w 40"/>
                  <a:gd name="T114" fmla="*/ 53 h 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87" name="Freeform 437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>
                  <a:gd name="T0" fmla="*/ 38 w 38"/>
                  <a:gd name="T1" fmla="*/ 4 h 50"/>
                  <a:gd name="T2" fmla="*/ 33 w 38"/>
                  <a:gd name="T3" fmla="*/ 0 h 50"/>
                  <a:gd name="T4" fmla="*/ 25 w 38"/>
                  <a:gd name="T5" fmla="*/ 0 h 50"/>
                  <a:gd name="T6" fmla="*/ 15 w 38"/>
                  <a:gd name="T7" fmla="*/ 2 h 50"/>
                  <a:gd name="T8" fmla="*/ 8 w 38"/>
                  <a:gd name="T9" fmla="*/ 8 h 50"/>
                  <a:gd name="T10" fmla="*/ 2 w 38"/>
                  <a:gd name="T11" fmla="*/ 16 h 50"/>
                  <a:gd name="T12" fmla="*/ 0 w 38"/>
                  <a:gd name="T13" fmla="*/ 25 h 50"/>
                  <a:gd name="T14" fmla="*/ 2 w 38"/>
                  <a:gd name="T15" fmla="*/ 35 h 50"/>
                  <a:gd name="T16" fmla="*/ 8 w 38"/>
                  <a:gd name="T17" fmla="*/ 42 h 50"/>
                  <a:gd name="T18" fmla="*/ 15 w 38"/>
                  <a:gd name="T19" fmla="*/ 48 h 50"/>
                  <a:gd name="T20" fmla="*/ 25 w 38"/>
                  <a:gd name="T21" fmla="*/ 50 h 50"/>
                  <a:gd name="T22" fmla="*/ 25 w 38"/>
                  <a:gd name="T23" fmla="*/ 50 h 50"/>
                  <a:gd name="T24" fmla="*/ 25 w 38"/>
                  <a:gd name="T25" fmla="*/ 50 h 50"/>
                  <a:gd name="T26" fmla="*/ 25 w 38"/>
                  <a:gd name="T27" fmla="*/ 48 h 50"/>
                  <a:gd name="T28" fmla="*/ 27 w 38"/>
                  <a:gd name="T29" fmla="*/ 46 h 50"/>
                  <a:gd name="T30" fmla="*/ 25 w 38"/>
                  <a:gd name="T31" fmla="*/ 46 h 50"/>
                  <a:gd name="T32" fmla="*/ 25 w 38"/>
                  <a:gd name="T33" fmla="*/ 46 h 50"/>
                  <a:gd name="T34" fmla="*/ 17 w 38"/>
                  <a:gd name="T35" fmla="*/ 44 h 50"/>
                  <a:gd name="T36" fmla="*/ 10 w 38"/>
                  <a:gd name="T37" fmla="*/ 40 h 50"/>
                  <a:gd name="T38" fmla="*/ 6 w 38"/>
                  <a:gd name="T39" fmla="*/ 33 h 50"/>
                  <a:gd name="T40" fmla="*/ 4 w 38"/>
                  <a:gd name="T41" fmla="*/ 25 h 50"/>
                  <a:gd name="T42" fmla="*/ 6 w 38"/>
                  <a:gd name="T43" fmla="*/ 17 h 50"/>
                  <a:gd name="T44" fmla="*/ 10 w 38"/>
                  <a:gd name="T45" fmla="*/ 10 h 50"/>
                  <a:gd name="T46" fmla="*/ 17 w 38"/>
                  <a:gd name="T47" fmla="*/ 6 h 50"/>
                  <a:gd name="T48" fmla="*/ 25 w 38"/>
                  <a:gd name="T49" fmla="*/ 4 h 50"/>
                  <a:gd name="T50" fmla="*/ 31 w 38"/>
                  <a:gd name="T51" fmla="*/ 4 h 50"/>
                  <a:gd name="T52" fmla="*/ 36 w 38"/>
                  <a:gd name="T53" fmla="*/ 8 h 50"/>
                  <a:gd name="T54" fmla="*/ 36 w 38"/>
                  <a:gd name="T55" fmla="*/ 6 h 50"/>
                  <a:gd name="T56" fmla="*/ 38 w 38"/>
                  <a:gd name="T57" fmla="*/ 4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50"/>
                  <a:gd name="T89" fmla="*/ 38 w 38"/>
                  <a:gd name="T90" fmla="*/ 50 h 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88" name="Freeform 438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>
                  <a:gd name="T0" fmla="*/ 34 w 34"/>
                  <a:gd name="T1" fmla="*/ 4 h 46"/>
                  <a:gd name="T2" fmla="*/ 29 w 34"/>
                  <a:gd name="T3" fmla="*/ 0 h 46"/>
                  <a:gd name="T4" fmla="*/ 23 w 34"/>
                  <a:gd name="T5" fmla="*/ 0 h 46"/>
                  <a:gd name="T6" fmla="*/ 13 w 34"/>
                  <a:gd name="T7" fmla="*/ 2 h 46"/>
                  <a:gd name="T8" fmla="*/ 8 w 34"/>
                  <a:gd name="T9" fmla="*/ 6 h 46"/>
                  <a:gd name="T10" fmla="*/ 2 w 34"/>
                  <a:gd name="T11" fmla="*/ 14 h 46"/>
                  <a:gd name="T12" fmla="*/ 0 w 34"/>
                  <a:gd name="T13" fmla="*/ 23 h 46"/>
                  <a:gd name="T14" fmla="*/ 2 w 34"/>
                  <a:gd name="T15" fmla="*/ 31 h 46"/>
                  <a:gd name="T16" fmla="*/ 8 w 34"/>
                  <a:gd name="T17" fmla="*/ 38 h 46"/>
                  <a:gd name="T18" fmla="*/ 13 w 34"/>
                  <a:gd name="T19" fmla="*/ 44 h 46"/>
                  <a:gd name="T20" fmla="*/ 23 w 34"/>
                  <a:gd name="T21" fmla="*/ 46 h 46"/>
                  <a:gd name="T22" fmla="*/ 23 w 34"/>
                  <a:gd name="T23" fmla="*/ 46 h 46"/>
                  <a:gd name="T24" fmla="*/ 23 w 34"/>
                  <a:gd name="T25" fmla="*/ 46 h 46"/>
                  <a:gd name="T26" fmla="*/ 25 w 34"/>
                  <a:gd name="T27" fmla="*/ 44 h 46"/>
                  <a:gd name="T28" fmla="*/ 25 w 34"/>
                  <a:gd name="T29" fmla="*/ 42 h 46"/>
                  <a:gd name="T30" fmla="*/ 23 w 34"/>
                  <a:gd name="T31" fmla="*/ 42 h 46"/>
                  <a:gd name="T32" fmla="*/ 23 w 34"/>
                  <a:gd name="T33" fmla="*/ 42 h 46"/>
                  <a:gd name="T34" fmla="*/ 15 w 34"/>
                  <a:gd name="T35" fmla="*/ 40 h 46"/>
                  <a:gd name="T36" fmla="*/ 10 w 34"/>
                  <a:gd name="T37" fmla="*/ 36 h 46"/>
                  <a:gd name="T38" fmla="*/ 6 w 34"/>
                  <a:gd name="T39" fmla="*/ 31 h 46"/>
                  <a:gd name="T40" fmla="*/ 4 w 34"/>
                  <a:gd name="T41" fmla="*/ 23 h 46"/>
                  <a:gd name="T42" fmla="*/ 6 w 34"/>
                  <a:gd name="T43" fmla="*/ 15 h 46"/>
                  <a:gd name="T44" fmla="*/ 10 w 34"/>
                  <a:gd name="T45" fmla="*/ 10 h 46"/>
                  <a:gd name="T46" fmla="*/ 15 w 34"/>
                  <a:gd name="T47" fmla="*/ 6 h 46"/>
                  <a:gd name="T48" fmla="*/ 23 w 34"/>
                  <a:gd name="T49" fmla="*/ 4 h 46"/>
                  <a:gd name="T50" fmla="*/ 29 w 34"/>
                  <a:gd name="T51" fmla="*/ 4 h 46"/>
                  <a:gd name="T52" fmla="*/ 34 w 34"/>
                  <a:gd name="T53" fmla="*/ 8 h 46"/>
                  <a:gd name="T54" fmla="*/ 34 w 34"/>
                  <a:gd name="T55" fmla="*/ 6 h 46"/>
                  <a:gd name="T56" fmla="*/ 34 w 34"/>
                  <a:gd name="T57" fmla="*/ 4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46"/>
                  <a:gd name="T89" fmla="*/ 34 w 34"/>
                  <a:gd name="T90" fmla="*/ 46 h 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89" name="Freeform 439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>
                  <a:gd name="T0" fmla="*/ 32 w 32"/>
                  <a:gd name="T1" fmla="*/ 4 h 42"/>
                  <a:gd name="T2" fmla="*/ 27 w 32"/>
                  <a:gd name="T3" fmla="*/ 0 h 42"/>
                  <a:gd name="T4" fmla="*/ 21 w 32"/>
                  <a:gd name="T5" fmla="*/ 0 h 42"/>
                  <a:gd name="T6" fmla="*/ 13 w 32"/>
                  <a:gd name="T7" fmla="*/ 2 h 42"/>
                  <a:gd name="T8" fmla="*/ 6 w 32"/>
                  <a:gd name="T9" fmla="*/ 6 h 42"/>
                  <a:gd name="T10" fmla="*/ 2 w 32"/>
                  <a:gd name="T11" fmla="*/ 13 h 42"/>
                  <a:gd name="T12" fmla="*/ 0 w 32"/>
                  <a:gd name="T13" fmla="*/ 21 h 42"/>
                  <a:gd name="T14" fmla="*/ 2 w 32"/>
                  <a:gd name="T15" fmla="*/ 29 h 42"/>
                  <a:gd name="T16" fmla="*/ 6 w 32"/>
                  <a:gd name="T17" fmla="*/ 36 h 42"/>
                  <a:gd name="T18" fmla="*/ 13 w 32"/>
                  <a:gd name="T19" fmla="*/ 40 h 42"/>
                  <a:gd name="T20" fmla="*/ 21 w 32"/>
                  <a:gd name="T21" fmla="*/ 42 h 42"/>
                  <a:gd name="T22" fmla="*/ 21 w 32"/>
                  <a:gd name="T23" fmla="*/ 42 h 42"/>
                  <a:gd name="T24" fmla="*/ 23 w 32"/>
                  <a:gd name="T25" fmla="*/ 42 h 42"/>
                  <a:gd name="T26" fmla="*/ 23 w 32"/>
                  <a:gd name="T27" fmla="*/ 40 h 42"/>
                  <a:gd name="T28" fmla="*/ 23 w 32"/>
                  <a:gd name="T29" fmla="*/ 38 h 42"/>
                  <a:gd name="T30" fmla="*/ 21 w 32"/>
                  <a:gd name="T31" fmla="*/ 38 h 42"/>
                  <a:gd name="T32" fmla="*/ 21 w 32"/>
                  <a:gd name="T33" fmla="*/ 38 h 42"/>
                  <a:gd name="T34" fmla="*/ 15 w 32"/>
                  <a:gd name="T35" fmla="*/ 36 h 42"/>
                  <a:gd name="T36" fmla="*/ 10 w 32"/>
                  <a:gd name="T37" fmla="*/ 32 h 42"/>
                  <a:gd name="T38" fmla="*/ 6 w 32"/>
                  <a:gd name="T39" fmla="*/ 27 h 42"/>
                  <a:gd name="T40" fmla="*/ 4 w 32"/>
                  <a:gd name="T41" fmla="*/ 21 h 42"/>
                  <a:gd name="T42" fmla="*/ 6 w 32"/>
                  <a:gd name="T43" fmla="*/ 13 h 42"/>
                  <a:gd name="T44" fmla="*/ 10 w 32"/>
                  <a:gd name="T45" fmla="*/ 8 h 42"/>
                  <a:gd name="T46" fmla="*/ 15 w 32"/>
                  <a:gd name="T47" fmla="*/ 6 h 42"/>
                  <a:gd name="T48" fmla="*/ 21 w 32"/>
                  <a:gd name="T49" fmla="*/ 4 h 42"/>
                  <a:gd name="T50" fmla="*/ 27 w 32"/>
                  <a:gd name="T51" fmla="*/ 4 h 42"/>
                  <a:gd name="T52" fmla="*/ 30 w 32"/>
                  <a:gd name="T53" fmla="*/ 8 h 42"/>
                  <a:gd name="T54" fmla="*/ 32 w 32"/>
                  <a:gd name="T55" fmla="*/ 6 h 42"/>
                  <a:gd name="T56" fmla="*/ 32 w 32"/>
                  <a:gd name="T57" fmla="*/ 4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"/>
                  <a:gd name="T88" fmla="*/ 0 h 42"/>
                  <a:gd name="T89" fmla="*/ 32 w 32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90" name="Freeform 440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>
                  <a:gd name="T0" fmla="*/ 30 w 30"/>
                  <a:gd name="T1" fmla="*/ 4 h 38"/>
                  <a:gd name="T2" fmla="*/ 25 w 30"/>
                  <a:gd name="T3" fmla="*/ 0 h 38"/>
                  <a:gd name="T4" fmla="*/ 19 w 30"/>
                  <a:gd name="T5" fmla="*/ 0 h 38"/>
                  <a:gd name="T6" fmla="*/ 11 w 30"/>
                  <a:gd name="T7" fmla="*/ 2 h 38"/>
                  <a:gd name="T8" fmla="*/ 6 w 30"/>
                  <a:gd name="T9" fmla="*/ 6 h 38"/>
                  <a:gd name="T10" fmla="*/ 2 w 30"/>
                  <a:gd name="T11" fmla="*/ 11 h 38"/>
                  <a:gd name="T12" fmla="*/ 0 w 30"/>
                  <a:gd name="T13" fmla="*/ 19 h 38"/>
                  <a:gd name="T14" fmla="*/ 2 w 30"/>
                  <a:gd name="T15" fmla="*/ 27 h 38"/>
                  <a:gd name="T16" fmla="*/ 6 w 30"/>
                  <a:gd name="T17" fmla="*/ 32 h 38"/>
                  <a:gd name="T18" fmla="*/ 11 w 30"/>
                  <a:gd name="T19" fmla="*/ 36 h 38"/>
                  <a:gd name="T20" fmla="*/ 19 w 30"/>
                  <a:gd name="T21" fmla="*/ 38 h 38"/>
                  <a:gd name="T22" fmla="*/ 19 w 30"/>
                  <a:gd name="T23" fmla="*/ 38 h 38"/>
                  <a:gd name="T24" fmla="*/ 21 w 30"/>
                  <a:gd name="T25" fmla="*/ 38 h 38"/>
                  <a:gd name="T26" fmla="*/ 21 w 30"/>
                  <a:gd name="T27" fmla="*/ 36 h 38"/>
                  <a:gd name="T28" fmla="*/ 21 w 30"/>
                  <a:gd name="T29" fmla="*/ 34 h 38"/>
                  <a:gd name="T30" fmla="*/ 21 w 30"/>
                  <a:gd name="T31" fmla="*/ 34 h 38"/>
                  <a:gd name="T32" fmla="*/ 19 w 30"/>
                  <a:gd name="T33" fmla="*/ 34 h 38"/>
                  <a:gd name="T34" fmla="*/ 13 w 30"/>
                  <a:gd name="T35" fmla="*/ 32 h 38"/>
                  <a:gd name="T36" fmla="*/ 8 w 30"/>
                  <a:gd name="T37" fmla="*/ 29 h 38"/>
                  <a:gd name="T38" fmla="*/ 6 w 30"/>
                  <a:gd name="T39" fmla="*/ 25 h 38"/>
                  <a:gd name="T40" fmla="*/ 4 w 30"/>
                  <a:gd name="T41" fmla="*/ 19 h 38"/>
                  <a:gd name="T42" fmla="*/ 6 w 30"/>
                  <a:gd name="T43" fmla="*/ 13 h 38"/>
                  <a:gd name="T44" fmla="*/ 8 w 30"/>
                  <a:gd name="T45" fmla="*/ 8 h 38"/>
                  <a:gd name="T46" fmla="*/ 13 w 30"/>
                  <a:gd name="T47" fmla="*/ 4 h 38"/>
                  <a:gd name="T48" fmla="*/ 19 w 30"/>
                  <a:gd name="T49" fmla="*/ 4 h 38"/>
                  <a:gd name="T50" fmla="*/ 25 w 30"/>
                  <a:gd name="T51" fmla="*/ 4 h 38"/>
                  <a:gd name="T52" fmla="*/ 28 w 30"/>
                  <a:gd name="T53" fmla="*/ 8 h 38"/>
                  <a:gd name="T54" fmla="*/ 28 w 30"/>
                  <a:gd name="T55" fmla="*/ 6 h 38"/>
                  <a:gd name="T56" fmla="*/ 30 w 30"/>
                  <a:gd name="T57" fmla="*/ 4 h 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8"/>
                  <a:gd name="T89" fmla="*/ 30 w 30"/>
                  <a:gd name="T90" fmla="*/ 38 h 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91" name="Freeform 441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>
                  <a:gd name="T0" fmla="*/ 26 w 26"/>
                  <a:gd name="T1" fmla="*/ 4 h 34"/>
                  <a:gd name="T2" fmla="*/ 23 w 26"/>
                  <a:gd name="T3" fmla="*/ 0 h 34"/>
                  <a:gd name="T4" fmla="*/ 17 w 26"/>
                  <a:gd name="T5" fmla="*/ 0 h 34"/>
                  <a:gd name="T6" fmla="*/ 11 w 26"/>
                  <a:gd name="T7" fmla="*/ 2 h 34"/>
                  <a:gd name="T8" fmla="*/ 6 w 26"/>
                  <a:gd name="T9" fmla="*/ 4 h 34"/>
                  <a:gd name="T10" fmla="*/ 2 w 26"/>
                  <a:gd name="T11" fmla="*/ 9 h 34"/>
                  <a:gd name="T12" fmla="*/ 0 w 26"/>
                  <a:gd name="T13" fmla="*/ 17 h 34"/>
                  <a:gd name="T14" fmla="*/ 2 w 26"/>
                  <a:gd name="T15" fmla="*/ 23 h 34"/>
                  <a:gd name="T16" fmla="*/ 6 w 26"/>
                  <a:gd name="T17" fmla="*/ 28 h 34"/>
                  <a:gd name="T18" fmla="*/ 11 w 26"/>
                  <a:gd name="T19" fmla="*/ 32 h 34"/>
                  <a:gd name="T20" fmla="*/ 17 w 26"/>
                  <a:gd name="T21" fmla="*/ 34 h 34"/>
                  <a:gd name="T22" fmla="*/ 17 w 26"/>
                  <a:gd name="T23" fmla="*/ 34 h 34"/>
                  <a:gd name="T24" fmla="*/ 19 w 26"/>
                  <a:gd name="T25" fmla="*/ 34 h 34"/>
                  <a:gd name="T26" fmla="*/ 19 w 26"/>
                  <a:gd name="T27" fmla="*/ 32 h 34"/>
                  <a:gd name="T28" fmla="*/ 19 w 26"/>
                  <a:gd name="T29" fmla="*/ 30 h 34"/>
                  <a:gd name="T30" fmla="*/ 19 w 26"/>
                  <a:gd name="T31" fmla="*/ 30 h 34"/>
                  <a:gd name="T32" fmla="*/ 17 w 26"/>
                  <a:gd name="T33" fmla="*/ 30 h 34"/>
                  <a:gd name="T34" fmla="*/ 11 w 26"/>
                  <a:gd name="T35" fmla="*/ 28 h 34"/>
                  <a:gd name="T36" fmla="*/ 7 w 26"/>
                  <a:gd name="T37" fmla="*/ 27 h 34"/>
                  <a:gd name="T38" fmla="*/ 6 w 26"/>
                  <a:gd name="T39" fmla="*/ 23 h 34"/>
                  <a:gd name="T40" fmla="*/ 4 w 26"/>
                  <a:gd name="T41" fmla="*/ 17 h 34"/>
                  <a:gd name="T42" fmla="*/ 6 w 26"/>
                  <a:gd name="T43" fmla="*/ 11 h 34"/>
                  <a:gd name="T44" fmla="*/ 7 w 26"/>
                  <a:gd name="T45" fmla="*/ 8 h 34"/>
                  <a:gd name="T46" fmla="*/ 11 w 26"/>
                  <a:gd name="T47" fmla="*/ 4 h 34"/>
                  <a:gd name="T48" fmla="*/ 17 w 26"/>
                  <a:gd name="T49" fmla="*/ 4 h 34"/>
                  <a:gd name="T50" fmla="*/ 23 w 26"/>
                  <a:gd name="T51" fmla="*/ 4 h 34"/>
                  <a:gd name="T52" fmla="*/ 26 w 26"/>
                  <a:gd name="T53" fmla="*/ 8 h 34"/>
                  <a:gd name="T54" fmla="*/ 26 w 26"/>
                  <a:gd name="T55" fmla="*/ 6 h 34"/>
                  <a:gd name="T56" fmla="*/ 26 w 26"/>
                  <a:gd name="T57" fmla="*/ 4 h 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"/>
                  <a:gd name="T88" fmla="*/ 0 h 34"/>
                  <a:gd name="T89" fmla="*/ 26 w 26"/>
                  <a:gd name="T90" fmla="*/ 34 h 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92" name="Freeform 442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>
                  <a:gd name="T0" fmla="*/ 24 w 24"/>
                  <a:gd name="T1" fmla="*/ 4 h 30"/>
                  <a:gd name="T2" fmla="*/ 21 w 24"/>
                  <a:gd name="T3" fmla="*/ 0 h 30"/>
                  <a:gd name="T4" fmla="*/ 15 w 24"/>
                  <a:gd name="T5" fmla="*/ 0 h 30"/>
                  <a:gd name="T6" fmla="*/ 9 w 24"/>
                  <a:gd name="T7" fmla="*/ 0 h 30"/>
                  <a:gd name="T8" fmla="*/ 4 w 24"/>
                  <a:gd name="T9" fmla="*/ 4 h 30"/>
                  <a:gd name="T10" fmla="*/ 2 w 24"/>
                  <a:gd name="T11" fmla="*/ 9 h 30"/>
                  <a:gd name="T12" fmla="*/ 0 w 24"/>
                  <a:gd name="T13" fmla="*/ 15 h 30"/>
                  <a:gd name="T14" fmla="*/ 2 w 24"/>
                  <a:gd name="T15" fmla="*/ 21 h 30"/>
                  <a:gd name="T16" fmla="*/ 4 w 24"/>
                  <a:gd name="T17" fmla="*/ 25 h 30"/>
                  <a:gd name="T18" fmla="*/ 9 w 24"/>
                  <a:gd name="T19" fmla="*/ 28 h 30"/>
                  <a:gd name="T20" fmla="*/ 15 w 24"/>
                  <a:gd name="T21" fmla="*/ 30 h 30"/>
                  <a:gd name="T22" fmla="*/ 17 w 24"/>
                  <a:gd name="T23" fmla="*/ 30 h 30"/>
                  <a:gd name="T24" fmla="*/ 17 w 24"/>
                  <a:gd name="T25" fmla="*/ 30 h 30"/>
                  <a:gd name="T26" fmla="*/ 17 w 24"/>
                  <a:gd name="T27" fmla="*/ 28 h 30"/>
                  <a:gd name="T28" fmla="*/ 17 w 24"/>
                  <a:gd name="T29" fmla="*/ 26 h 30"/>
                  <a:gd name="T30" fmla="*/ 17 w 24"/>
                  <a:gd name="T31" fmla="*/ 26 h 30"/>
                  <a:gd name="T32" fmla="*/ 15 w 24"/>
                  <a:gd name="T33" fmla="*/ 26 h 30"/>
                  <a:gd name="T34" fmla="*/ 11 w 24"/>
                  <a:gd name="T35" fmla="*/ 25 h 30"/>
                  <a:gd name="T36" fmla="*/ 7 w 24"/>
                  <a:gd name="T37" fmla="*/ 23 h 30"/>
                  <a:gd name="T38" fmla="*/ 5 w 24"/>
                  <a:gd name="T39" fmla="*/ 19 h 30"/>
                  <a:gd name="T40" fmla="*/ 4 w 24"/>
                  <a:gd name="T41" fmla="*/ 15 h 30"/>
                  <a:gd name="T42" fmla="*/ 5 w 24"/>
                  <a:gd name="T43" fmla="*/ 9 h 30"/>
                  <a:gd name="T44" fmla="*/ 7 w 24"/>
                  <a:gd name="T45" fmla="*/ 7 h 30"/>
                  <a:gd name="T46" fmla="*/ 11 w 24"/>
                  <a:gd name="T47" fmla="*/ 4 h 30"/>
                  <a:gd name="T48" fmla="*/ 15 w 24"/>
                  <a:gd name="T49" fmla="*/ 4 h 30"/>
                  <a:gd name="T50" fmla="*/ 19 w 24"/>
                  <a:gd name="T51" fmla="*/ 4 h 30"/>
                  <a:gd name="T52" fmla="*/ 23 w 24"/>
                  <a:gd name="T53" fmla="*/ 7 h 30"/>
                  <a:gd name="T54" fmla="*/ 24 w 24"/>
                  <a:gd name="T55" fmla="*/ 6 h 30"/>
                  <a:gd name="T56" fmla="*/ 24 w 24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30"/>
                  <a:gd name="T89" fmla="*/ 24 w 24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93" name="Freeform 443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>
                  <a:gd name="T0" fmla="*/ 22 w 22"/>
                  <a:gd name="T1" fmla="*/ 4 h 26"/>
                  <a:gd name="T2" fmla="*/ 19 w 22"/>
                  <a:gd name="T3" fmla="*/ 0 h 26"/>
                  <a:gd name="T4" fmla="*/ 13 w 22"/>
                  <a:gd name="T5" fmla="*/ 0 h 26"/>
                  <a:gd name="T6" fmla="*/ 7 w 22"/>
                  <a:gd name="T7" fmla="*/ 0 h 26"/>
                  <a:gd name="T8" fmla="*/ 3 w 22"/>
                  <a:gd name="T9" fmla="*/ 4 h 26"/>
                  <a:gd name="T10" fmla="*/ 2 w 22"/>
                  <a:gd name="T11" fmla="*/ 7 h 26"/>
                  <a:gd name="T12" fmla="*/ 0 w 22"/>
                  <a:gd name="T13" fmla="*/ 13 h 26"/>
                  <a:gd name="T14" fmla="*/ 2 w 22"/>
                  <a:gd name="T15" fmla="*/ 19 h 26"/>
                  <a:gd name="T16" fmla="*/ 3 w 22"/>
                  <a:gd name="T17" fmla="*/ 23 h 26"/>
                  <a:gd name="T18" fmla="*/ 7 w 22"/>
                  <a:gd name="T19" fmla="*/ 24 h 26"/>
                  <a:gd name="T20" fmla="*/ 13 w 22"/>
                  <a:gd name="T21" fmla="*/ 26 h 26"/>
                  <a:gd name="T22" fmla="*/ 15 w 22"/>
                  <a:gd name="T23" fmla="*/ 26 h 26"/>
                  <a:gd name="T24" fmla="*/ 15 w 22"/>
                  <a:gd name="T25" fmla="*/ 26 h 26"/>
                  <a:gd name="T26" fmla="*/ 15 w 22"/>
                  <a:gd name="T27" fmla="*/ 24 h 26"/>
                  <a:gd name="T28" fmla="*/ 17 w 22"/>
                  <a:gd name="T29" fmla="*/ 23 h 26"/>
                  <a:gd name="T30" fmla="*/ 17 w 22"/>
                  <a:gd name="T31" fmla="*/ 23 h 26"/>
                  <a:gd name="T32" fmla="*/ 17 w 22"/>
                  <a:gd name="T33" fmla="*/ 23 h 26"/>
                  <a:gd name="T34" fmla="*/ 15 w 22"/>
                  <a:gd name="T35" fmla="*/ 23 h 26"/>
                  <a:gd name="T36" fmla="*/ 13 w 22"/>
                  <a:gd name="T37" fmla="*/ 23 h 26"/>
                  <a:gd name="T38" fmla="*/ 9 w 22"/>
                  <a:gd name="T39" fmla="*/ 21 h 26"/>
                  <a:gd name="T40" fmla="*/ 7 w 22"/>
                  <a:gd name="T41" fmla="*/ 19 h 26"/>
                  <a:gd name="T42" fmla="*/ 3 w 22"/>
                  <a:gd name="T43" fmla="*/ 17 h 26"/>
                  <a:gd name="T44" fmla="*/ 3 w 22"/>
                  <a:gd name="T45" fmla="*/ 13 h 26"/>
                  <a:gd name="T46" fmla="*/ 3 w 22"/>
                  <a:gd name="T47" fmla="*/ 9 h 26"/>
                  <a:gd name="T48" fmla="*/ 7 w 22"/>
                  <a:gd name="T49" fmla="*/ 5 h 26"/>
                  <a:gd name="T50" fmla="*/ 9 w 22"/>
                  <a:gd name="T51" fmla="*/ 4 h 26"/>
                  <a:gd name="T52" fmla="*/ 13 w 22"/>
                  <a:gd name="T53" fmla="*/ 4 h 26"/>
                  <a:gd name="T54" fmla="*/ 17 w 22"/>
                  <a:gd name="T55" fmla="*/ 4 h 26"/>
                  <a:gd name="T56" fmla="*/ 21 w 22"/>
                  <a:gd name="T57" fmla="*/ 7 h 26"/>
                  <a:gd name="T58" fmla="*/ 21 w 22"/>
                  <a:gd name="T59" fmla="*/ 5 h 26"/>
                  <a:gd name="T60" fmla="*/ 22 w 22"/>
                  <a:gd name="T61" fmla="*/ 4 h 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26"/>
                  <a:gd name="T95" fmla="*/ 22 w 22"/>
                  <a:gd name="T96" fmla="*/ 26 h 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94" name="Freeform 444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>
                  <a:gd name="T0" fmla="*/ 19 w 19"/>
                  <a:gd name="T1" fmla="*/ 3 h 22"/>
                  <a:gd name="T2" fmla="*/ 15 w 19"/>
                  <a:gd name="T3" fmla="*/ 0 h 22"/>
                  <a:gd name="T4" fmla="*/ 11 w 19"/>
                  <a:gd name="T5" fmla="*/ 0 h 22"/>
                  <a:gd name="T6" fmla="*/ 7 w 19"/>
                  <a:gd name="T7" fmla="*/ 0 h 22"/>
                  <a:gd name="T8" fmla="*/ 3 w 19"/>
                  <a:gd name="T9" fmla="*/ 3 h 22"/>
                  <a:gd name="T10" fmla="*/ 1 w 19"/>
                  <a:gd name="T11" fmla="*/ 5 h 22"/>
                  <a:gd name="T12" fmla="*/ 0 w 19"/>
                  <a:gd name="T13" fmla="*/ 11 h 22"/>
                  <a:gd name="T14" fmla="*/ 1 w 19"/>
                  <a:gd name="T15" fmla="*/ 15 h 22"/>
                  <a:gd name="T16" fmla="*/ 3 w 19"/>
                  <a:gd name="T17" fmla="*/ 19 h 22"/>
                  <a:gd name="T18" fmla="*/ 7 w 19"/>
                  <a:gd name="T19" fmla="*/ 21 h 22"/>
                  <a:gd name="T20" fmla="*/ 11 w 19"/>
                  <a:gd name="T21" fmla="*/ 22 h 22"/>
                  <a:gd name="T22" fmla="*/ 13 w 19"/>
                  <a:gd name="T23" fmla="*/ 22 h 22"/>
                  <a:gd name="T24" fmla="*/ 13 w 19"/>
                  <a:gd name="T25" fmla="*/ 22 h 22"/>
                  <a:gd name="T26" fmla="*/ 15 w 19"/>
                  <a:gd name="T27" fmla="*/ 21 h 22"/>
                  <a:gd name="T28" fmla="*/ 15 w 19"/>
                  <a:gd name="T29" fmla="*/ 21 h 22"/>
                  <a:gd name="T30" fmla="*/ 15 w 19"/>
                  <a:gd name="T31" fmla="*/ 19 h 22"/>
                  <a:gd name="T32" fmla="*/ 15 w 19"/>
                  <a:gd name="T33" fmla="*/ 17 h 22"/>
                  <a:gd name="T34" fmla="*/ 13 w 19"/>
                  <a:gd name="T35" fmla="*/ 19 h 22"/>
                  <a:gd name="T36" fmla="*/ 11 w 19"/>
                  <a:gd name="T37" fmla="*/ 19 h 22"/>
                  <a:gd name="T38" fmla="*/ 7 w 19"/>
                  <a:gd name="T39" fmla="*/ 17 h 22"/>
                  <a:gd name="T40" fmla="*/ 5 w 19"/>
                  <a:gd name="T41" fmla="*/ 17 h 22"/>
                  <a:gd name="T42" fmla="*/ 3 w 19"/>
                  <a:gd name="T43" fmla="*/ 13 h 22"/>
                  <a:gd name="T44" fmla="*/ 3 w 19"/>
                  <a:gd name="T45" fmla="*/ 11 h 22"/>
                  <a:gd name="T46" fmla="*/ 3 w 19"/>
                  <a:gd name="T47" fmla="*/ 7 h 22"/>
                  <a:gd name="T48" fmla="*/ 5 w 19"/>
                  <a:gd name="T49" fmla="*/ 5 h 22"/>
                  <a:gd name="T50" fmla="*/ 7 w 19"/>
                  <a:gd name="T51" fmla="*/ 3 h 22"/>
                  <a:gd name="T52" fmla="*/ 11 w 19"/>
                  <a:gd name="T53" fmla="*/ 3 h 22"/>
                  <a:gd name="T54" fmla="*/ 15 w 19"/>
                  <a:gd name="T55" fmla="*/ 3 h 22"/>
                  <a:gd name="T56" fmla="*/ 19 w 19"/>
                  <a:gd name="T57" fmla="*/ 7 h 22"/>
                  <a:gd name="T58" fmla="*/ 19 w 19"/>
                  <a:gd name="T59" fmla="*/ 5 h 22"/>
                  <a:gd name="T60" fmla="*/ 19 w 19"/>
                  <a:gd name="T61" fmla="*/ 3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9"/>
                  <a:gd name="T94" fmla="*/ 0 h 22"/>
                  <a:gd name="T95" fmla="*/ 19 w 19"/>
                  <a:gd name="T96" fmla="*/ 22 h 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95" name="Freeform 445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>
                  <a:gd name="T0" fmla="*/ 18 w 18"/>
                  <a:gd name="T1" fmla="*/ 3 h 19"/>
                  <a:gd name="T2" fmla="*/ 14 w 18"/>
                  <a:gd name="T3" fmla="*/ 0 h 19"/>
                  <a:gd name="T4" fmla="*/ 10 w 18"/>
                  <a:gd name="T5" fmla="*/ 0 h 19"/>
                  <a:gd name="T6" fmla="*/ 6 w 18"/>
                  <a:gd name="T7" fmla="*/ 0 h 19"/>
                  <a:gd name="T8" fmla="*/ 4 w 18"/>
                  <a:gd name="T9" fmla="*/ 1 h 19"/>
                  <a:gd name="T10" fmla="*/ 0 w 18"/>
                  <a:gd name="T11" fmla="*/ 5 h 19"/>
                  <a:gd name="T12" fmla="*/ 0 w 18"/>
                  <a:gd name="T13" fmla="*/ 9 h 19"/>
                  <a:gd name="T14" fmla="*/ 0 w 18"/>
                  <a:gd name="T15" fmla="*/ 13 h 19"/>
                  <a:gd name="T16" fmla="*/ 4 w 18"/>
                  <a:gd name="T17" fmla="*/ 15 h 19"/>
                  <a:gd name="T18" fmla="*/ 6 w 18"/>
                  <a:gd name="T19" fmla="*/ 17 h 19"/>
                  <a:gd name="T20" fmla="*/ 10 w 18"/>
                  <a:gd name="T21" fmla="*/ 19 h 19"/>
                  <a:gd name="T22" fmla="*/ 12 w 18"/>
                  <a:gd name="T23" fmla="*/ 19 h 19"/>
                  <a:gd name="T24" fmla="*/ 14 w 18"/>
                  <a:gd name="T25" fmla="*/ 19 h 19"/>
                  <a:gd name="T26" fmla="*/ 14 w 18"/>
                  <a:gd name="T27" fmla="*/ 15 h 19"/>
                  <a:gd name="T28" fmla="*/ 14 w 18"/>
                  <a:gd name="T29" fmla="*/ 13 h 19"/>
                  <a:gd name="T30" fmla="*/ 12 w 18"/>
                  <a:gd name="T31" fmla="*/ 13 h 19"/>
                  <a:gd name="T32" fmla="*/ 10 w 18"/>
                  <a:gd name="T33" fmla="*/ 15 h 19"/>
                  <a:gd name="T34" fmla="*/ 6 w 18"/>
                  <a:gd name="T35" fmla="*/ 13 h 19"/>
                  <a:gd name="T36" fmla="*/ 4 w 18"/>
                  <a:gd name="T37" fmla="*/ 9 h 19"/>
                  <a:gd name="T38" fmla="*/ 6 w 18"/>
                  <a:gd name="T39" fmla="*/ 5 h 19"/>
                  <a:gd name="T40" fmla="*/ 10 w 18"/>
                  <a:gd name="T41" fmla="*/ 3 h 19"/>
                  <a:gd name="T42" fmla="*/ 14 w 18"/>
                  <a:gd name="T43" fmla="*/ 5 h 19"/>
                  <a:gd name="T44" fmla="*/ 16 w 18"/>
                  <a:gd name="T45" fmla="*/ 9 h 19"/>
                  <a:gd name="T46" fmla="*/ 16 w 18"/>
                  <a:gd name="T47" fmla="*/ 5 h 19"/>
                  <a:gd name="T48" fmla="*/ 18 w 18"/>
                  <a:gd name="T49" fmla="*/ 3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19"/>
                  <a:gd name="T77" fmla="*/ 18 w 18"/>
                  <a:gd name="T78" fmla="*/ 19 h 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96" name="Freeform 446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>
                  <a:gd name="T0" fmla="*/ 16 w 16"/>
                  <a:gd name="T1" fmla="*/ 4 h 16"/>
                  <a:gd name="T2" fmla="*/ 12 w 16"/>
                  <a:gd name="T3" fmla="*/ 0 h 16"/>
                  <a:gd name="T4" fmla="*/ 8 w 16"/>
                  <a:gd name="T5" fmla="*/ 0 h 16"/>
                  <a:gd name="T6" fmla="*/ 4 w 16"/>
                  <a:gd name="T7" fmla="*/ 0 h 16"/>
                  <a:gd name="T8" fmla="*/ 2 w 16"/>
                  <a:gd name="T9" fmla="*/ 2 h 16"/>
                  <a:gd name="T10" fmla="*/ 0 w 16"/>
                  <a:gd name="T11" fmla="*/ 4 h 16"/>
                  <a:gd name="T12" fmla="*/ 0 w 16"/>
                  <a:gd name="T13" fmla="*/ 8 h 16"/>
                  <a:gd name="T14" fmla="*/ 0 w 16"/>
                  <a:gd name="T15" fmla="*/ 10 h 16"/>
                  <a:gd name="T16" fmla="*/ 2 w 16"/>
                  <a:gd name="T17" fmla="*/ 14 h 16"/>
                  <a:gd name="T18" fmla="*/ 4 w 16"/>
                  <a:gd name="T19" fmla="*/ 14 h 16"/>
                  <a:gd name="T20" fmla="*/ 8 w 16"/>
                  <a:gd name="T21" fmla="*/ 16 h 16"/>
                  <a:gd name="T22" fmla="*/ 10 w 16"/>
                  <a:gd name="T23" fmla="*/ 16 h 16"/>
                  <a:gd name="T24" fmla="*/ 12 w 16"/>
                  <a:gd name="T25" fmla="*/ 14 h 16"/>
                  <a:gd name="T26" fmla="*/ 14 w 16"/>
                  <a:gd name="T27" fmla="*/ 10 h 16"/>
                  <a:gd name="T28" fmla="*/ 16 w 16"/>
                  <a:gd name="T29" fmla="*/ 4 h 16"/>
                  <a:gd name="T30" fmla="*/ 12 w 16"/>
                  <a:gd name="T31" fmla="*/ 8 h 16"/>
                  <a:gd name="T32" fmla="*/ 10 w 16"/>
                  <a:gd name="T33" fmla="*/ 10 h 16"/>
                  <a:gd name="T34" fmla="*/ 8 w 16"/>
                  <a:gd name="T35" fmla="*/ 12 h 16"/>
                  <a:gd name="T36" fmla="*/ 6 w 16"/>
                  <a:gd name="T37" fmla="*/ 10 h 16"/>
                  <a:gd name="T38" fmla="*/ 4 w 16"/>
                  <a:gd name="T39" fmla="*/ 8 h 16"/>
                  <a:gd name="T40" fmla="*/ 6 w 16"/>
                  <a:gd name="T41" fmla="*/ 4 h 16"/>
                  <a:gd name="T42" fmla="*/ 8 w 16"/>
                  <a:gd name="T43" fmla="*/ 4 h 16"/>
                  <a:gd name="T44" fmla="*/ 10 w 16"/>
                  <a:gd name="T45" fmla="*/ 4 h 16"/>
                  <a:gd name="T46" fmla="*/ 12 w 16"/>
                  <a:gd name="T47" fmla="*/ 8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16"/>
                  <a:gd name="T74" fmla="*/ 16 w 16"/>
                  <a:gd name="T75" fmla="*/ 16 h 1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97" name="Freeform 447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2 h 12"/>
                  <a:gd name="T4" fmla="*/ 6 w 12"/>
                  <a:gd name="T5" fmla="*/ 0 h 12"/>
                  <a:gd name="T6" fmla="*/ 2 w 12"/>
                  <a:gd name="T7" fmla="*/ 2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8 w 12"/>
                  <a:gd name="T15" fmla="*/ 10 h 12"/>
                  <a:gd name="T16" fmla="*/ 10 w 12"/>
                  <a:gd name="T17" fmla="*/ 10 h 12"/>
                  <a:gd name="T18" fmla="*/ 12 w 12"/>
                  <a:gd name="T19" fmla="*/ 8 h 12"/>
                  <a:gd name="T20" fmla="*/ 12 w 1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98" name="Freeform 448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2 w 8"/>
                  <a:gd name="T7" fmla="*/ 0 h 8"/>
                  <a:gd name="T8" fmla="*/ 0 w 8"/>
                  <a:gd name="T9" fmla="*/ 4 h 8"/>
                  <a:gd name="T10" fmla="*/ 2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99" name="Freeform 449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00" name="Freeform 450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2 w 10"/>
                  <a:gd name="T3" fmla="*/ 5 h 13"/>
                  <a:gd name="T4" fmla="*/ 0 w 10"/>
                  <a:gd name="T5" fmla="*/ 13 h 13"/>
                  <a:gd name="T6" fmla="*/ 0 w 10"/>
                  <a:gd name="T7" fmla="*/ 13 h 13"/>
                  <a:gd name="T8" fmla="*/ 0 w 10"/>
                  <a:gd name="T9" fmla="*/ 13 h 13"/>
                  <a:gd name="T10" fmla="*/ 4 w 10"/>
                  <a:gd name="T11" fmla="*/ 5 h 13"/>
                  <a:gd name="T12" fmla="*/ 10 w 1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3"/>
                  <a:gd name="T23" fmla="*/ 10 w 1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01" name="Freeform 451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>
                  <a:gd name="T0" fmla="*/ 14 w 14"/>
                  <a:gd name="T1" fmla="*/ 0 h 21"/>
                  <a:gd name="T2" fmla="*/ 8 w 14"/>
                  <a:gd name="T3" fmla="*/ 4 h 21"/>
                  <a:gd name="T4" fmla="*/ 4 w 14"/>
                  <a:gd name="T5" fmla="*/ 7 h 21"/>
                  <a:gd name="T6" fmla="*/ 2 w 14"/>
                  <a:gd name="T7" fmla="*/ 13 h 21"/>
                  <a:gd name="T8" fmla="*/ 0 w 14"/>
                  <a:gd name="T9" fmla="*/ 17 h 21"/>
                  <a:gd name="T10" fmla="*/ 0 w 14"/>
                  <a:gd name="T11" fmla="*/ 19 h 21"/>
                  <a:gd name="T12" fmla="*/ 0 w 14"/>
                  <a:gd name="T13" fmla="*/ 21 h 21"/>
                  <a:gd name="T14" fmla="*/ 6 w 14"/>
                  <a:gd name="T15" fmla="*/ 11 h 21"/>
                  <a:gd name="T16" fmla="*/ 14 w 14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1"/>
                  <a:gd name="T29" fmla="*/ 14 w 1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02" name="Freeform 452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>
                  <a:gd name="T0" fmla="*/ 11 w 19"/>
                  <a:gd name="T1" fmla="*/ 6 h 30"/>
                  <a:gd name="T2" fmla="*/ 5 w 19"/>
                  <a:gd name="T3" fmla="*/ 11 h 30"/>
                  <a:gd name="T4" fmla="*/ 1 w 19"/>
                  <a:gd name="T5" fmla="*/ 19 h 30"/>
                  <a:gd name="T6" fmla="*/ 1 w 19"/>
                  <a:gd name="T7" fmla="*/ 24 h 30"/>
                  <a:gd name="T8" fmla="*/ 0 w 19"/>
                  <a:gd name="T9" fmla="*/ 30 h 30"/>
                  <a:gd name="T10" fmla="*/ 9 w 19"/>
                  <a:gd name="T11" fmla="*/ 15 h 30"/>
                  <a:gd name="T12" fmla="*/ 19 w 19"/>
                  <a:gd name="T13" fmla="*/ 0 h 30"/>
                  <a:gd name="T14" fmla="*/ 15 w 19"/>
                  <a:gd name="T15" fmla="*/ 4 h 30"/>
                  <a:gd name="T16" fmla="*/ 11 w 19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30"/>
                  <a:gd name="T29" fmla="*/ 19 w 19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03" name="Freeform 453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>
                  <a:gd name="T0" fmla="*/ 19 w 26"/>
                  <a:gd name="T1" fmla="*/ 2 h 43"/>
                  <a:gd name="T2" fmla="*/ 11 w 26"/>
                  <a:gd name="T3" fmla="*/ 13 h 43"/>
                  <a:gd name="T4" fmla="*/ 5 w 26"/>
                  <a:gd name="T5" fmla="*/ 23 h 43"/>
                  <a:gd name="T6" fmla="*/ 4 w 26"/>
                  <a:gd name="T7" fmla="*/ 34 h 43"/>
                  <a:gd name="T8" fmla="*/ 0 w 26"/>
                  <a:gd name="T9" fmla="*/ 43 h 43"/>
                  <a:gd name="T10" fmla="*/ 5 w 26"/>
                  <a:gd name="T11" fmla="*/ 32 h 43"/>
                  <a:gd name="T12" fmla="*/ 11 w 26"/>
                  <a:gd name="T13" fmla="*/ 21 h 43"/>
                  <a:gd name="T14" fmla="*/ 19 w 26"/>
                  <a:gd name="T15" fmla="*/ 9 h 43"/>
                  <a:gd name="T16" fmla="*/ 26 w 26"/>
                  <a:gd name="T17" fmla="*/ 0 h 43"/>
                  <a:gd name="T18" fmla="*/ 23 w 26"/>
                  <a:gd name="T19" fmla="*/ 2 h 43"/>
                  <a:gd name="T20" fmla="*/ 19 w 26"/>
                  <a:gd name="T21" fmla="*/ 2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43"/>
                  <a:gd name="T35" fmla="*/ 26 w 26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04" name="Freeform 454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>
                  <a:gd name="T0" fmla="*/ 25 w 300"/>
                  <a:gd name="T1" fmla="*/ 2 h 152"/>
                  <a:gd name="T2" fmla="*/ 15 w 300"/>
                  <a:gd name="T3" fmla="*/ 17 h 152"/>
                  <a:gd name="T4" fmla="*/ 6 w 300"/>
                  <a:gd name="T5" fmla="*/ 32 h 152"/>
                  <a:gd name="T6" fmla="*/ 2 w 300"/>
                  <a:gd name="T7" fmla="*/ 45 h 152"/>
                  <a:gd name="T8" fmla="*/ 0 w 300"/>
                  <a:gd name="T9" fmla="*/ 61 h 152"/>
                  <a:gd name="T10" fmla="*/ 6 w 300"/>
                  <a:gd name="T11" fmla="*/ 44 h 152"/>
                  <a:gd name="T12" fmla="*/ 11 w 300"/>
                  <a:gd name="T13" fmla="*/ 28 h 152"/>
                  <a:gd name="T14" fmla="*/ 21 w 300"/>
                  <a:gd name="T15" fmla="*/ 13 h 152"/>
                  <a:gd name="T16" fmla="*/ 32 w 300"/>
                  <a:gd name="T17" fmla="*/ 0 h 152"/>
                  <a:gd name="T18" fmla="*/ 28 w 300"/>
                  <a:gd name="T19" fmla="*/ 2 h 152"/>
                  <a:gd name="T20" fmla="*/ 25 w 300"/>
                  <a:gd name="T21" fmla="*/ 2 h 152"/>
                  <a:gd name="T22" fmla="*/ 298 w 300"/>
                  <a:gd name="T23" fmla="*/ 152 h 152"/>
                  <a:gd name="T24" fmla="*/ 300 w 300"/>
                  <a:gd name="T25" fmla="*/ 148 h 152"/>
                  <a:gd name="T26" fmla="*/ 300 w 300"/>
                  <a:gd name="T27" fmla="*/ 146 h 152"/>
                  <a:gd name="T28" fmla="*/ 300 w 300"/>
                  <a:gd name="T29" fmla="*/ 148 h 152"/>
                  <a:gd name="T30" fmla="*/ 298 w 300"/>
                  <a:gd name="T31" fmla="*/ 152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0"/>
                  <a:gd name="T49" fmla="*/ 0 h 152"/>
                  <a:gd name="T50" fmla="*/ 300 w 300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05" name="Freeform 455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>
                  <a:gd name="T0" fmla="*/ 28 w 300"/>
                  <a:gd name="T1" fmla="*/ 2 h 161"/>
                  <a:gd name="T2" fmla="*/ 21 w 300"/>
                  <a:gd name="T3" fmla="*/ 11 h 161"/>
                  <a:gd name="T4" fmla="*/ 13 w 300"/>
                  <a:gd name="T5" fmla="*/ 23 h 161"/>
                  <a:gd name="T6" fmla="*/ 7 w 300"/>
                  <a:gd name="T7" fmla="*/ 34 h 161"/>
                  <a:gd name="T8" fmla="*/ 2 w 300"/>
                  <a:gd name="T9" fmla="*/ 45 h 161"/>
                  <a:gd name="T10" fmla="*/ 0 w 300"/>
                  <a:gd name="T11" fmla="*/ 53 h 161"/>
                  <a:gd name="T12" fmla="*/ 0 w 300"/>
                  <a:gd name="T13" fmla="*/ 62 h 161"/>
                  <a:gd name="T14" fmla="*/ 0 w 300"/>
                  <a:gd name="T15" fmla="*/ 64 h 161"/>
                  <a:gd name="T16" fmla="*/ 0 w 300"/>
                  <a:gd name="T17" fmla="*/ 68 h 161"/>
                  <a:gd name="T18" fmla="*/ 4 w 300"/>
                  <a:gd name="T19" fmla="*/ 49 h 161"/>
                  <a:gd name="T20" fmla="*/ 13 w 300"/>
                  <a:gd name="T21" fmla="*/ 32 h 161"/>
                  <a:gd name="T22" fmla="*/ 23 w 300"/>
                  <a:gd name="T23" fmla="*/ 15 h 161"/>
                  <a:gd name="T24" fmla="*/ 34 w 300"/>
                  <a:gd name="T25" fmla="*/ 0 h 161"/>
                  <a:gd name="T26" fmla="*/ 32 w 300"/>
                  <a:gd name="T27" fmla="*/ 0 h 161"/>
                  <a:gd name="T28" fmla="*/ 28 w 300"/>
                  <a:gd name="T29" fmla="*/ 2 h 161"/>
                  <a:gd name="T30" fmla="*/ 292 w 300"/>
                  <a:gd name="T31" fmla="*/ 161 h 161"/>
                  <a:gd name="T32" fmla="*/ 296 w 300"/>
                  <a:gd name="T33" fmla="*/ 155 h 161"/>
                  <a:gd name="T34" fmla="*/ 300 w 300"/>
                  <a:gd name="T35" fmla="*/ 150 h 161"/>
                  <a:gd name="T36" fmla="*/ 300 w 300"/>
                  <a:gd name="T37" fmla="*/ 142 h 161"/>
                  <a:gd name="T38" fmla="*/ 300 w 300"/>
                  <a:gd name="T39" fmla="*/ 136 h 161"/>
                  <a:gd name="T40" fmla="*/ 298 w 300"/>
                  <a:gd name="T41" fmla="*/ 150 h 161"/>
                  <a:gd name="T42" fmla="*/ 292 w 300"/>
                  <a:gd name="T43" fmla="*/ 161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0"/>
                  <a:gd name="T67" fmla="*/ 0 h 161"/>
                  <a:gd name="T68" fmla="*/ 300 w 300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06" name="Freeform 456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>
                  <a:gd name="T0" fmla="*/ 34 w 302"/>
                  <a:gd name="T1" fmla="*/ 0 h 165"/>
                  <a:gd name="T2" fmla="*/ 23 w 302"/>
                  <a:gd name="T3" fmla="*/ 13 h 165"/>
                  <a:gd name="T4" fmla="*/ 13 w 302"/>
                  <a:gd name="T5" fmla="*/ 28 h 165"/>
                  <a:gd name="T6" fmla="*/ 8 w 302"/>
                  <a:gd name="T7" fmla="*/ 44 h 165"/>
                  <a:gd name="T8" fmla="*/ 2 w 302"/>
                  <a:gd name="T9" fmla="*/ 61 h 165"/>
                  <a:gd name="T10" fmla="*/ 2 w 302"/>
                  <a:gd name="T11" fmla="*/ 61 h 165"/>
                  <a:gd name="T12" fmla="*/ 2 w 302"/>
                  <a:gd name="T13" fmla="*/ 62 h 165"/>
                  <a:gd name="T14" fmla="*/ 0 w 302"/>
                  <a:gd name="T15" fmla="*/ 72 h 165"/>
                  <a:gd name="T16" fmla="*/ 0 w 302"/>
                  <a:gd name="T17" fmla="*/ 81 h 165"/>
                  <a:gd name="T18" fmla="*/ 6 w 302"/>
                  <a:gd name="T19" fmla="*/ 59 h 165"/>
                  <a:gd name="T20" fmla="*/ 13 w 302"/>
                  <a:gd name="T21" fmla="*/ 38 h 165"/>
                  <a:gd name="T22" fmla="*/ 25 w 302"/>
                  <a:gd name="T23" fmla="*/ 19 h 165"/>
                  <a:gd name="T24" fmla="*/ 38 w 302"/>
                  <a:gd name="T25" fmla="*/ 0 h 165"/>
                  <a:gd name="T26" fmla="*/ 38 w 302"/>
                  <a:gd name="T27" fmla="*/ 0 h 165"/>
                  <a:gd name="T28" fmla="*/ 38 w 302"/>
                  <a:gd name="T29" fmla="*/ 0 h 165"/>
                  <a:gd name="T30" fmla="*/ 36 w 302"/>
                  <a:gd name="T31" fmla="*/ 0 h 165"/>
                  <a:gd name="T32" fmla="*/ 34 w 302"/>
                  <a:gd name="T33" fmla="*/ 0 h 165"/>
                  <a:gd name="T34" fmla="*/ 300 w 302"/>
                  <a:gd name="T35" fmla="*/ 152 h 165"/>
                  <a:gd name="T36" fmla="*/ 302 w 302"/>
                  <a:gd name="T37" fmla="*/ 148 h 165"/>
                  <a:gd name="T38" fmla="*/ 302 w 302"/>
                  <a:gd name="T39" fmla="*/ 146 h 165"/>
                  <a:gd name="T40" fmla="*/ 302 w 302"/>
                  <a:gd name="T41" fmla="*/ 138 h 165"/>
                  <a:gd name="T42" fmla="*/ 302 w 302"/>
                  <a:gd name="T43" fmla="*/ 133 h 165"/>
                  <a:gd name="T44" fmla="*/ 296 w 302"/>
                  <a:gd name="T45" fmla="*/ 150 h 165"/>
                  <a:gd name="T46" fmla="*/ 290 w 302"/>
                  <a:gd name="T47" fmla="*/ 165 h 165"/>
                  <a:gd name="T48" fmla="*/ 292 w 302"/>
                  <a:gd name="T49" fmla="*/ 165 h 165"/>
                  <a:gd name="T50" fmla="*/ 292 w 302"/>
                  <a:gd name="T51" fmla="*/ 163 h 165"/>
                  <a:gd name="T52" fmla="*/ 296 w 302"/>
                  <a:gd name="T53" fmla="*/ 157 h 165"/>
                  <a:gd name="T54" fmla="*/ 300 w 302"/>
                  <a:gd name="T55" fmla="*/ 152 h 16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02"/>
                  <a:gd name="T85" fmla="*/ 0 h 165"/>
                  <a:gd name="T86" fmla="*/ 302 w 302"/>
                  <a:gd name="T87" fmla="*/ 165 h 16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07" name="Freeform 457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>
                  <a:gd name="T0" fmla="*/ 36 w 302"/>
                  <a:gd name="T1" fmla="*/ 0 h 169"/>
                  <a:gd name="T2" fmla="*/ 25 w 302"/>
                  <a:gd name="T3" fmla="*/ 15 h 169"/>
                  <a:gd name="T4" fmla="*/ 15 w 302"/>
                  <a:gd name="T5" fmla="*/ 32 h 169"/>
                  <a:gd name="T6" fmla="*/ 6 w 302"/>
                  <a:gd name="T7" fmla="*/ 49 h 169"/>
                  <a:gd name="T8" fmla="*/ 2 w 302"/>
                  <a:gd name="T9" fmla="*/ 68 h 169"/>
                  <a:gd name="T10" fmla="*/ 0 w 302"/>
                  <a:gd name="T11" fmla="*/ 78 h 169"/>
                  <a:gd name="T12" fmla="*/ 0 w 302"/>
                  <a:gd name="T13" fmla="*/ 87 h 169"/>
                  <a:gd name="T14" fmla="*/ 0 w 302"/>
                  <a:gd name="T15" fmla="*/ 89 h 169"/>
                  <a:gd name="T16" fmla="*/ 2 w 302"/>
                  <a:gd name="T17" fmla="*/ 91 h 169"/>
                  <a:gd name="T18" fmla="*/ 4 w 302"/>
                  <a:gd name="T19" fmla="*/ 78 h 169"/>
                  <a:gd name="T20" fmla="*/ 6 w 302"/>
                  <a:gd name="T21" fmla="*/ 64 h 169"/>
                  <a:gd name="T22" fmla="*/ 9 w 302"/>
                  <a:gd name="T23" fmla="*/ 53 h 169"/>
                  <a:gd name="T24" fmla="*/ 13 w 302"/>
                  <a:gd name="T25" fmla="*/ 42 h 169"/>
                  <a:gd name="T26" fmla="*/ 19 w 302"/>
                  <a:gd name="T27" fmla="*/ 30 h 169"/>
                  <a:gd name="T28" fmla="*/ 27 w 302"/>
                  <a:gd name="T29" fmla="*/ 21 h 169"/>
                  <a:gd name="T30" fmla="*/ 32 w 302"/>
                  <a:gd name="T31" fmla="*/ 9 h 169"/>
                  <a:gd name="T32" fmla="*/ 42 w 302"/>
                  <a:gd name="T33" fmla="*/ 0 h 169"/>
                  <a:gd name="T34" fmla="*/ 40 w 302"/>
                  <a:gd name="T35" fmla="*/ 0 h 169"/>
                  <a:gd name="T36" fmla="*/ 38 w 302"/>
                  <a:gd name="T37" fmla="*/ 0 h 169"/>
                  <a:gd name="T38" fmla="*/ 36 w 302"/>
                  <a:gd name="T39" fmla="*/ 0 h 169"/>
                  <a:gd name="T40" fmla="*/ 36 w 302"/>
                  <a:gd name="T41" fmla="*/ 0 h 169"/>
                  <a:gd name="T42" fmla="*/ 294 w 302"/>
                  <a:gd name="T43" fmla="*/ 161 h 169"/>
                  <a:gd name="T44" fmla="*/ 300 w 302"/>
                  <a:gd name="T45" fmla="*/ 150 h 169"/>
                  <a:gd name="T46" fmla="*/ 302 w 302"/>
                  <a:gd name="T47" fmla="*/ 136 h 169"/>
                  <a:gd name="T48" fmla="*/ 302 w 302"/>
                  <a:gd name="T49" fmla="*/ 133 h 169"/>
                  <a:gd name="T50" fmla="*/ 300 w 302"/>
                  <a:gd name="T51" fmla="*/ 131 h 169"/>
                  <a:gd name="T52" fmla="*/ 294 w 302"/>
                  <a:gd name="T53" fmla="*/ 150 h 169"/>
                  <a:gd name="T54" fmla="*/ 286 w 302"/>
                  <a:gd name="T55" fmla="*/ 169 h 169"/>
                  <a:gd name="T56" fmla="*/ 290 w 302"/>
                  <a:gd name="T57" fmla="*/ 165 h 169"/>
                  <a:gd name="T58" fmla="*/ 292 w 302"/>
                  <a:gd name="T59" fmla="*/ 163 h 169"/>
                  <a:gd name="T60" fmla="*/ 294 w 302"/>
                  <a:gd name="T61" fmla="*/ 163 h 169"/>
                  <a:gd name="T62" fmla="*/ 294 w 302"/>
                  <a:gd name="T63" fmla="*/ 161 h 1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2"/>
                  <a:gd name="T97" fmla="*/ 0 h 169"/>
                  <a:gd name="T98" fmla="*/ 302 w 302"/>
                  <a:gd name="T99" fmla="*/ 169 h 1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08" name="Freeform 458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>
                  <a:gd name="T0" fmla="*/ 38 w 302"/>
                  <a:gd name="T1" fmla="*/ 0 h 172"/>
                  <a:gd name="T2" fmla="*/ 25 w 302"/>
                  <a:gd name="T3" fmla="*/ 19 h 172"/>
                  <a:gd name="T4" fmla="*/ 13 w 302"/>
                  <a:gd name="T5" fmla="*/ 38 h 172"/>
                  <a:gd name="T6" fmla="*/ 6 w 302"/>
                  <a:gd name="T7" fmla="*/ 59 h 172"/>
                  <a:gd name="T8" fmla="*/ 0 w 302"/>
                  <a:gd name="T9" fmla="*/ 81 h 172"/>
                  <a:gd name="T10" fmla="*/ 0 w 302"/>
                  <a:gd name="T11" fmla="*/ 83 h 172"/>
                  <a:gd name="T12" fmla="*/ 0 w 302"/>
                  <a:gd name="T13" fmla="*/ 87 h 172"/>
                  <a:gd name="T14" fmla="*/ 2 w 302"/>
                  <a:gd name="T15" fmla="*/ 89 h 172"/>
                  <a:gd name="T16" fmla="*/ 4 w 302"/>
                  <a:gd name="T17" fmla="*/ 93 h 172"/>
                  <a:gd name="T18" fmla="*/ 4 w 302"/>
                  <a:gd name="T19" fmla="*/ 80 h 172"/>
                  <a:gd name="T20" fmla="*/ 8 w 302"/>
                  <a:gd name="T21" fmla="*/ 68 h 172"/>
                  <a:gd name="T22" fmla="*/ 11 w 302"/>
                  <a:gd name="T23" fmla="*/ 55 h 172"/>
                  <a:gd name="T24" fmla="*/ 15 w 302"/>
                  <a:gd name="T25" fmla="*/ 44 h 172"/>
                  <a:gd name="T26" fmla="*/ 21 w 302"/>
                  <a:gd name="T27" fmla="*/ 32 h 172"/>
                  <a:gd name="T28" fmla="*/ 28 w 302"/>
                  <a:gd name="T29" fmla="*/ 21 h 172"/>
                  <a:gd name="T30" fmla="*/ 34 w 302"/>
                  <a:gd name="T31" fmla="*/ 11 h 172"/>
                  <a:gd name="T32" fmla="*/ 44 w 302"/>
                  <a:gd name="T33" fmla="*/ 2 h 172"/>
                  <a:gd name="T34" fmla="*/ 42 w 302"/>
                  <a:gd name="T35" fmla="*/ 0 h 172"/>
                  <a:gd name="T36" fmla="*/ 38 w 302"/>
                  <a:gd name="T37" fmla="*/ 0 h 172"/>
                  <a:gd name="T38" fmla="*/ 290 w 302"/>
                  <a:gd name="T39" fmla="*/ 165 h 172"/>
                  <a:gd name="T40" fmla="*/ 296 w 302"/>
                  <a:gd name="T41" fmla="*/ 150 h 172"/>
                  <a:gd name="T42" fmla="*/ 302 w 302"/>
                  <a:gd name="T43" fmla="*/ 133 h 172"/>
                  <a:gd name="T44" fmla="*/ 300 w 302"/>
                  <a:gd name="T45" fmla="*/ 131 h 172"/>
                  <a:gd name="T46" fmla="*/ 298 w 302"/>
                  <a:gd name="T47" fmla="*/ 129 h 172"/>
                  <a:gd name="T48" fmla="*/ 292 w 302"/>
                  <a:gd name="T49" fmla="*/ 152 h 172"/>
                  <a:gd name="T50" fmla="*/ 283 w 302"/>
                  <a:gd name="T51" fmla="*/ 172 h 172"/>
                  <a:gd name="T52" fmla="*/ 288 w 302"/>
                  <a:gd name="T53" fmla="*/ 169 h 172"/>
                  <a:gd name="T54" fmla="*/ 290 w 302"/>
                  <a:gd name="T55" fmla="*/ 165 h 172"/>
                  <a:gd name="T56" fmla="*/ 2 w 302"/>
                  <a:gd name="T57" fmla="*/ 104 h 172"/>
                  <a:gd name="T58" fmla="*/ 2 w 302"/>
                  <a:gd name="T59" fmla="*/ 104 h 172"/>
                  <a:gd name="T60" fmla="*/ 2 w 302"/>
                  <a:gd name="T61" fmla="*/ 104 h 172"/>
                  <a:gd name="T62" fmla="*/ 2 w 302"/>
                  <a:gd name="T63" fmla="*/ 104 h 172"/>
                  <a:gd name="T64" fmla="*/ 2 w 302"/>
                  <a:gd name="T65" fmla="*/ 104 h 172"/>
                  <a:gd name="T66" fmla="*/ 2 w 302"/>
                  <a:gd name="T67" fmla="*/ 104 h 172"/>
                  <a:gd name="T68" fmla="*/ 2 w 302"/>
                  <a:gd name="T69" fmla="*/ 104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2"/>
                  <a:gd name="T106" fmla="*/ 0 h 172"/>
                  <a:gd name="T107" fmla="*/ 302 w 302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09" name="Freeform 459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>
                  <a:gd name="T0" fmla="*/ 40 w 298"/>
                  <a:gd name="T1" fmla="*/ 0 h 174"/>
                  <a:gd name="T2" fmla="*/ 30 w 298"/>
                  <a:gd name="T3" fmla="*/ 9 h 174"/>
                  <a:gd name="T4" fmla="*/ 25 w 298"/>
                  <a:gd name="T5" fmla="*/ 21 h 174"/>
                  <a:gd name="T6" fmla="*/ 17 w 298"/>
                  <a:gd name="T7" fmla="*/ 30 h 174"/>
                  <a:gd name="T8" fmla="*/ 11 w 298"/>
                  <a:gd name="T9" fmla="*/ 42 h 174"/>
                  <a:gd name="T10" fmla="*/ 7 w 298"/>
                  <a:gd name="T11" fmla="*/ 53 h 174"/>
                  <a:gd name="T12" fmla="*/ 4 w 298"/>
                  <a:gd name="T13" fmla="*/ 64 h 174"/>
                  <a:gd name="T14" fmla="*/ 2 w 298"/>
                  <a:gd name="T15" fmla="*/ 78 h 174"/>
                  <a:gd name="T16" fmla="*/ 0 w 298"/>
                  <a:gd name="T17" fmla="*/ 91 h 174"/>
                  <a:gd name="T18" fmla="*/ 2 w 298"/>
                  <a:gd name="T19" fmla="*/ 95 h 174"/>
                  <a:gd name="T20" fmla="*/ 4 w 298"/>
                  <a:gd name="T21" fmla="*/ 97 h 174"/>
                  <a:gd name="T22" fmla="*/ 4 w 298"/>
                  <a:gd name="T23" fmla="*/ 83 h 174"/>
                  <a:gd name="T24" fmla="*/ 6 w 298"/>
                  <a:gd name="T25" fmla="*/ 70 h 174"/>
                  <a:gd name="T26" fmla="*/ 9 w 298"/>
                  <a:gd name="T27" fmla="*/ 57 h 174"/>
                  <a:gd name="T28" fmla="*/ 15 w 298"/>
                  <a:gd name="T29" fmla="*/ 45 h 174"/>
                  <a:gd name="T30" fmla="*/ 21 w 298"/>
                  <a:gd name="T31" fmla="*/ 32 h 174"/>
                  <a:gd name="T32" fmla="*/ 26 w 298"/>
                  <a:gd name="T33" fmla="*/ 21 h 174"/>
                  <a:gd name="T34" fmla="*/ 36 w 298"/>
                  <a:gd name="T35" fmla="*/ 11 h 174"/>
                  <a:gd name="T36" fmla="*/ 44 w 298"/>
                  <a:gd name="T37" fmla="*/ 2 h 174"/>
                  <a:gd name="T38" fmla="*/ 42 w 298"/>
                  <a:gd name="T39" fmla="*/ 2 h 174"/>
                  <a:gd name="T40" fmla="*/ 40 w 298"/>
                  <a:gd name="T41" fmla="*/ 0 h 174"/>
                  <a:gd name="T42" fmla="*/ 284 w 298"/>
                  <a:gd name="T43" fmla="*/ 169 h 174"/>
                  <a:gd name="T44" fmla="*/ 292 w 298"/>
                  <a:gd name="T45" fmla="*/ 150 h 174"/>
                  <a:gd name="T46" fmla="*/ 298 w 298"/>
                  <a:gd name="T47" fmla="*/ 131 h 174"/>
                  <a:gd name="T48" fmla="*/ 296 w 298"/>
                  <a:gd name="T49" fmla="*/ 129 h 174"/>
                  <a:gd name="T50" fmla="*/ 294 w 298"/>
                  <a:gd name="T51" fmla="*/ 127 h 174"/>
                  <a:gd name="T52" fmla="*/ 292 w 298"/>
                  <a:gd name="T53" fmla="*/ 140 h 174"/>
                  <a:gd name="T54" fmla="*/ 288 w 298"/>
                  <a:gd name="T55" fmla="*/ 152 h 174"/>
                  <a:gd name="T56" fmla="*/ 283 w 298"/>
                  <a:gd name="T57" fmla="*/ 163 h 174"/>
                  <a:gd name="T58" fmla="*/ 277 w 298"/>
                  <a:gd name="T59" fmla="*/ 174 h 174"/>
                  <a:gd name="T60" fmla="*/ 281 w 298"/>
                  <a:gd name="T61" fmla="*/ 172 h 174"/>
                  <a:gd name="T62" fmla="*/ 284 w 298"/>
                  <a:gd name="T63" fmla="*/ 169 h 174"/>
                  <a:gd name="T64" fmla="*/ 2 w 298"/>
                  <a:gd name="T65" fmla="*/ 104 h 174"/>
                  <a:gd name="T66" fmla="*/ 2 w 298"/>
                  <a:gd name="T67" fmla="*/ 104 h 174"/>
                  <a:gd name="T68" fmla="*/ 0 w 298"/>
                  <a:gd name="T69" fmla="*/ 104 h 174"/>
                  <a:gd name="T70" fmla="*/ 2 w 298"/>
                  <a:gd name="T71" fmla="*/ 104 h 174"/>
                  <a:gd name="T72" fmla="*/ 2 w 298"/>
                  <a:gd name="T73" fmla="*/ 104 h 174"/>
                  <a:gd name="T74" fmla="*/ 2 w 298"/>
                  <a:gd name="T75" fmla="*/ 104 h 174"/>
                  <a:gd name="T76" fmla="*/ 2 w 298"/>
                  <a:gd name="T77" fmla="*/ 104 h 1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8"/>
                  <a:gd name="T118" fmla="*/ 0 h 174"/>
                  <a:gd name="T119" fmla="*/ 298 w 298"/>
                  <a:gd name="T120" fmla="*/ 174 h 17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10" name="Freeform 460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>
                  <a:gd name="T0" fmla="*/ 42 w 296"/>
                  <a:gd name="T1" fmla="*/ 0 h 176"/>
                  <a:gd name="T2" fmla="*/ 32 w 296"/>
                  <a:gd name="T3" fmla="*/ 9 h 176"/>
                  <a:gd name="T4" fmla="*/ 26 w 296"/>
                  <a:gd name="T5" fmla="*/ 19 h 176"/>
                  <a:gd name="T6" fmla="*/ 19 w 296"/>
                  <a:gd name="T7" fmla="*/ 30 h 176"/>
                  <a:gd name="T8" fmla="*/ 13 w 296"/>
                  <a:gd name="T9" fmla="*/ 42 h 176"/>
                  <a:gd name="T10" fmla="*/ 9 w 296"/>
                  <a:gd name="T11" fmla="*/ 53 h 176"/>
                  <a:gd name="T12" fmla="*/ 6 w 296"/>
                  <a:gd name="T13" fmla="*/ 66 h 176"/>
                  <a:gd name="T14" fmla="*/ 2 w 296"/>
                  <a:gd name="T15" fmla="*/ 78 h 176"/>
                  <a:gd name="T16" fmla="*/ 2 w 296"/>
                  <a:gd name="T17" fmla="*/ 91 h 176"/>
                  <a:gd name="T18" fmla="*/ 4 w 296"/>
                  <a:gd name="T19" fmla="*/ 95 h 176"/>
                  <a:gd name="T20" fmla="*/ 4 w 296"/>
                  <a:gd name="T21" fmla="*/ 98 h 176"/>
                  <a:gd name="T22" fmla="*/ 4 w 296"/>
                  <a:gd name="T23" fmla="*/ 100 h 176"/>
                  <a:gd name="T24" fmla="*/ 0 w 296"/>
                  <a:gd name="T25" fmla="*/ 102 h 176"/>
                  <a:gd name="T26" fmla="*/ 0 w 296"/>
                  <a:gd name="T27" fmla="*/ 102 h 176"/>
                  <a:gd name="T28" fmla="*/ 0 w 296"/>
                  <a:gd name="T29" fmla="*/ 102 h 176"/>
                  <a:gd name="T30" fmla="*/ 2 w 296"/>
                  <a:gd name="T31" fmla="*/ 102 h 176"/>
                  <a:gd name="T32" fmla="*/ 4 w 296"/>
                  <a:gd name="T33" fmla="*/ 102 h 176"/>
                  <a:gd name="T34" fmla="*/ 4 w 296"/>
                  <a:gd name="T35" fmla="*/ 102 h 176"/>
                  <a:gd name="T36" fmla="*/ 4 w 296"/>
                  <a:gd name="T37" fmla="*/ 100 h 176"/>
                  <a:gd name="T38" fmla="*/ 6 w 296"/>
                  <a:gd name="T39" fmla="*/ 87 h 176"/>
                  <a:gd name="T40" fmla="*/ 7 w 296"/>
                  <a:gd name="T41" fmla="*/ 72 h 176"/>
                  <a:gd name="T42" fmla="*/ 11 w 296"/>
                  <a:gd name="T43" fmla="*/ 59 h 176"/>
                  <a:gd name="T44" fmla="*/ 15 w 296"/>
                  <a:gd name="T45" fmla="*/ 45 h 176"/>
                  <a:gd name="T46" fmla="*/ 21 w 296"/>
                  <a:gd name="T47" fmla="*/ 32 h 176"/>
                  <a:gd name="T48" fmla="*/ 28 w 296"/>
                  <a:gd name="T49" fmla="*/ 21 h 176"/>
                  <a:gd name="T50" fmla="*/ 36 w 296"/>
                  <a:gd name="T51" fmla="*/ 9 h 176"/>
                  <a:gd name="T52" fmla="*/ 45 w 296"/>
                  <a:gd name="T53" fmla="*/ 0 h 176"/>
                  <a:gd name="T54" fmla="*/ 44 w 296"/>
                  <a:gd name="T55" fmla="*/ 0 h 176"/>
                  <a:gd name="T56" fmla="*/ 42 w 296"/>
                  <a:gd name="T57" fmla="*/ 0 h 176"/>
                  <a:gd name="T58" fmla="*/ 281 w 296"/>
                  <a:gd name="T59" fmla="*/ 170 h 176"/>
                  <a:gd name="T60" fmla="*/ 290 w 296"/>
                  <a:gd name="T61" fmla="*/ 150 h 176"/>
                  <a:gd name="T62" fmla="*/ 296 w 296"/>
                  <a:gd name="T63" fmla="*/ 127 h 176"/>
                  <a:gd name="T64" fmla="*/ 294 w 296"/>
                  <a:gd name="T65" fmla="*/ 125 h 176"/>
                  <a:gd name="T66" fmla="*/ 292 w 296"/>
                  <a:gd name="T67" fmla="*/ 123 h 176"/>
                  <a:gd name="T68" fmla="*/ 290 w 296"/>
                  <a:gd name="T69" fmla="*/ 138 h 176"/>
                  <a:gd name="T70" fmla="*/ 284 w 296"/>
                  <a:gd name="T71" fmla="*/ 152 h 176"/>
                  <a:gd name="T72" fmla="*/ 281 w 296"/>
                  <a:gd name="T73" fmla="*/ 165 h 176"/>
                  <a:gd name="T74" fmla="*/ 273 w 296"/>
                  <a:gd name="T75" fmla="*/ 176 h 176"/>
                  <a:gd name="T76" fmla="*/ 277 w 296"/>
                  <a:gd name="T77" fmla="*/ 172 h 176"/>
                  <a:gd name="T78" fmla="*/ 281 w 296"/>
                  <a:gd name="T79" fmla="*/ 170 h 17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6"/>
                  <a:gd name="T121" fmla="*/ 0 h 176"/>
                  <a:gd name="T122" fmla="*/ 296 w 296"/>
                  <a:gd name="T123" fmla="*/ 176 h 17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11" name="Freeform 461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>
                  <a:gd name="T0" fmla="*/ 42 w 292"/>
                  <a:gd name="T1" fmla="*/ 0 h 180"/>
                  <a:gd name="T2" fmla="*/ 34 w 292"/>
                  <a:gd name="T3" fmla="*/ 9 h 180"/>
                  <a:gd name="T4" fmla="*/ 24 w 292"/>
                  <a:gd name="T5" fmla="*/ 19 h 180"/>
                  <a:gd name="T6" fmla="*/ 19 w 292"/>
                  <a:gd name="T7" fmla="*/ 30 h 180"/>
                  <a:gd name="T8" fmla="*/ 13 w 292"/>
                  <a:gd name="T9" fmla="*/ 43 h 180"/>
                  <a:gd name="T10" fmla="*/ 7 w 292"/>
                  <a:gd name="T11" fmla="*/ 55 h 180"/>
                  <a:gd name="T12" fmla="*/ 4 w 292"/>
                  <a:gd name="T13" fmla="*/ 68 h 180"/>
                  <a:gd name="T14" fmla="*/ 2 w 292"/>
                  <a:gd name="T15" fmla="*/ 81 h 180"/>
                  <a:gd name="T16" fmla="*/ 2 w 292"/>
                  <a:gd name="T17" fmla="*/ 95 h 180"/>
                  <a:gd name="T18" fmla="*/ 2 w 292"/>
                  <a:gd name="T19" fmla="*/ 98 h 180"/>
                  <a:gd name="T20" fmla="*/ 0 w 292"/>
                  <a:gd name="T21" fmla="*/ 102 h 180"/>
                  <a:gd name="T22" fmla="*/ 0 w 292"/>
                  <a:gd name="T23" fmla="*/ 102 h 180"/>
                  <a:gd name="T24" fmla="*/ 0 w 292"/>
                  <a:gd name="T25" fmla="*/ 102 h 180"/>
                  <a:gd name="T26" fmla="*/ 2 w 292"/>
                  <a:gd name="T27" fmla="*/ 102 h 180"/>
                  <a:gd name="T28" fmla="*/ 4 w 292"/>
                  <a:gd name="T29" fmla="*/ 102 h 180"/>
                  <a:gd name="T30" fmla="*/ 4 w 292"/>
                  <a:gd name="T31" fmla="*/ 102 h 180"/>
                  <a:gd name="T32" fmla="*/ 4 w 292"/>
                  <a:gd name="T33" fmla="*/ 100 h 180"/>
                  <a:gd name="T34" fmla="*/ 5 w 292"/>
                  <a:gd name="T35" fmla="*/ 87 h 180"/>
                  <a:gd name="T36" fmla="*/ 7 w 292"/>
                  <a:gd name="T37" fmla="*/ 72 h 180"/>
                  <a:gd name="T38" fmla="*/ 11 w 292"/>
                  <a:gd name="T39" fmla="*/ 59 h 180"/>
                  <a:gd name="T40" fmla="*/ 15 w 292"/>
                  <a:gd name="T41" fmla="*/ 45 h 180"/>
                  <a:gd name="T42" fmla="*/ 21 w 292"/>
                  <a:gd name="T43" fmla="*/ 34 h 180"/>
                  <a:gd name="T44" fmla="*/ 28 w 292"/>
                  <a:gd name="T45" fmla="*/ 21 h 180"/>
                  <a:gd name="T46" fmla="*/ 36 w 292"/>
                  <a:gd name="T47" fmla="*/ 11 h 180"/>
                  <a:gd name="T48" fmla="*/ 45 w 292"/>
                  <a:gd name="T49" fmla="*/ 0 h 180"/>
                  <a:gd name="T50" fmla="*/ 43 w 292"/>
                  <a:gd name="T51" fmla="*/ 0 h 180"/>
                  <a:gd name="T52" fmla="*/ 42 w 292"/>
                  <a:gd name="T53" fmla="*/ 0 h 180"/>
                  <a:gd name="T54" fmla="*/ 275 w 292"/>
                  <a:gd name="T55" fmla="*/ 172 h 180"/>
                  <a:gd name="T56" fmla="*/ 281 w 292"/>
                  <a:gd name="T57" fmla="*/ 161 h 180"/>
                  <a:gd name="T58" fmla="*/ 286 w 292"/>
                  <a:gd name="T59" fmla="*/ 150 h 180"/>
                  <a:gd name="T60" fmla="*/ 290 w 292"/>
                  <a:gd name="T61" fmla="*/ 138 h 180"/>
                  <a:gd name="T62" fmla="*/ 292 w 292"/>
                  <a:gd name="T63" fmla="*/ 125 h 180"/>
                  <a:gd name="T64" fmla="*/ 292 w 292"/>
                  <a:gd name="T65" fmla="*/ 123 h 180"/>
                  <a:gd name="T66" fmla="*/ 290 w 292"/>
                  <a:gd name="T67" fmla="*/ 123 h 180"/>
                  <a:gd name="T68" fmla="*/ 290 w 292"/>
                  <a:gd name="T69" fmla="*/ 123 h 180"/>
                  <a:gd name="T70" fmla="*/ 288 w 292"/>
                  <a:gd name="T71" fmla="*/ 123 h 180"/>
                  <a:gd name="T72" fmla="*/ 286 w 292"/>
                  <a:gd name="T73" fmla="*/ 138 h 180"/>
                  <a:gd name="T74" fmla="*/ 281 w 292"/>
                  <a:gd name="T75" fmla="*/ 153 h 180"/>
                  <a:gd name="T76" fmla="*/ 275 w 292"/>
                  <a:gd name="T77" fmla="*/ 167 h 180"/>
                  <a:gd name="T78" fmla="*/ 265 w 292"/>
                  <a:gd name="T79" fmla="*/ 180 h 180"/>
                  <a:gd name="T80" fmla="*/ 271 w 292"/>
                  <a:gd name="T81" fmla="*/ 176 h 180"/>
                  <a:gd name="T82" fmla="*/ 275 w 292"/>
                  <a:gd name="T83" fmla="*/ 172 h 1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2"/>
                  <a:gd name="T127" fmla="*/ 0 h 180"/>
                  <a:gd name="T128" fmla="*/ 292 w 292"/>
                  <a:gd name="T129" fmla="*/ 180 h 1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12" name="Freeform 462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>
                  <a:gd name="T0" fmla="*/ 41 w 288"/>
                  <a:gd name="T1" fmla="*/ 0 h 186"/>
                  <a:gd name="T2" fmla="*/ 32 w 288"/>
                  <a:gd name="T3" fmla="*/ 9 h 186"/>
                  <a:gd name="T4" fmla="*/ 24 w 288"/>
                  <a:gd name="T5" fmla="*/ 21 h 186"/>
                  <a:gd name="T6" fmla="*/ 17 w 288"/>
                  <a:gd name="T7" fmla="*/ 32 h 186"/>
                  <a:gd name="T8" fmla="*/ 11 w 288"/>
                  <a:gd name="T9" fmla="*/ 45 h 186"/>
                  <a:gd name="T10" fmla="*/ 7 w 288"/>
                  <a:gd name="T11" fmla="*/ 59 h 186"/>
                  <a:gd name="T12" fmla="*/ 3 w 288"/>
                  <a:gd name="T13" fmla="*/ 72 h 186"/>
                  <a:gd name="T14" fmla="*/ 2 w 288"/>
                  <a:gd name="T15" fmla="*/ 87 h 186"/>
                  <a:gd name="T16" fmla="*/ 0 w 288"/>
                  <a:gd name="T17" fmla="*/ 100 h 186"/>
                  <a:gd name="T18" fmla="*/ 0 w 288"/>
                  <a:gd name="T19" fmla="*/ 102 h 186"/>
                  <a:gd name="T20" fmla="*/ 0 w 288"/>
                  <a:gd name="T21" fmla="*/ 102 h 186"/>
                  <a:gd name="T22" fmla="*/ 2 w 288"/>
                  <a:gd name="T23" fmla="*/ 102 h 186"/>
                  <a:gd name="T24" fmla="*/ 3 w 288"/>
                  <a:gd name="T25" fmla="*/ 102 h 186"/>
                  <a:gd name="T26" fmla="*/ 3 w 288"/>
                  <a:gd name="T27" fmla="*/ 102 h 186"/>
                  <a:gd name="T28" fmla="*/ 3 w 288"/>
                  <a:gd name="T29" fmla="*/ 100 h 186"/>
                  <a:gd name="T30" fmla="*/ 5 w 288"/>
                  <a:gd name="T31" fmla="*/ 87 h 186"/>
                  <a:gd name="T32" fmla="*/ 7 w 288"/>
                  <a:gd name="T33" fmla="*/ 72 h 186"/>
                  <a:gd name="T34" fmla="*/ 11 w 288"/>
                  <a:gd name="T35" fmla="*/ 59 h 186"/>
                  <a:gd name="T36" fmla="*/ 15 w 288"/>
                  <a:gd name="T37" fmla="*/ 45 h 186"/>
                  <a:gd name="T38" fmla="*/ 21 w 288"/>
                  <a:gd name="T39" fmla="*/ 34 h 186"/>
                  <a:gd name="T40" fmla="*/ 28 w 288"/>
                  <a:gd name="T41" fmla="*/ 23 h 186"/>
                  <a:gd name="T42" fmla="*/ 38 w 288"/>
                  <a:gd name="T43" fmla="*/ 11 h 186"/>
                  <a:gd name="T44" fmla="*/ 45 w 288"/>
                  <a:gd name="T45" fmla="*/ 2 h 186"/>
                  <a:gd name="T46" fmla="*/ 43 w 288"/>
                  <a:gd name="T47" fmla="*/ 0 h 186"/>
                  <a:gd name="T48" fmla="*/ 41 w 288"/>
                  <a:gd name="T49" fmla="*/ 0 h 186"/>
                  <a:gd name="T50" fmla="*/ 269 w 288"/>
                  <a:gd name="T51" fmla="*/ 176 h 186"/>
                  <a:gd name="T52" fmla="*/ 277 w 288"/>
                  <a:gd name="T53" fmla="*/ 165 h 186"/>
                  <a:gd name="T54" fmla="*/ 280 w 288"/>
                  <a:gd name="T55" fmla="*/ 152 h 186"/>
                  <a:gd name="T56" fmla="*/ 286 w 288"/>
                  <a:gd name="T57" fmla="*/ 138 h 186"/>
                  <a:gd name="T58" fmla="*/ 288 w 288"/>
                  <a:gd name="T59" fmla="*/ 123 h 186"/>
                  <a:gd name="T60" fmla="*/ 288 w 288"/>
                  <a:gd name="T61" fmla="*/ 123 h 186"/>
                  <a:gd name="T62" fmla="*/ 288 w 288"/>
                  <a:gd name="T63" fmla="*/ 123 h 186"/>
                  <a:gd name="T64" fmla="*/ 286 w 288"/>
                  <a:gd name="T65" fmla="*/ 123 h 186"/>
                  <a:gd name="T66" fmla="*/ 284 w 288"/>
                  <a:gd name="T67" fmla="*/ 121 h 186"/>
                  <a:gd name="T68" fmla="*/ 282 w 288"/>
                  <a:gd name="T69" fmla="*/ 138 h 186"/>
                  <a:gd name="T70" fmla="*/ 277 w 288"/>
                  <a:gd name="T71" fmla="*/ 155 h 186"/>
                  <a:gd name="T72" fmla="*/ 269 w 288"/>
                  <a:gd name="T73" fmla="*/ 170 h 186"/>
                  <a:gd name="T74" fmla="*/ 260 w 288"/>
                  <a:gd name="T75" fmla="*/ 186 h 186"/>
                  <a:gd name="T76" fmla="*/ 263 w 288"/>
                  <a:gd name="T77" fmla="*/ 180 h 186"/>
                  <a:gd name="T78" fmla="*/ 269 w 288"/>
                  <a:gd name="T79" fmla="*/ 176 h 18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88"/>
                  <a:gd name="T121" fmla="*/ 0 h 186"/>
                  <a:gd name="T122" fmla="*/ 288 w 288"/>
                  <a:gd name="T123" fmla="*/ 186 h 18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13" name="Freeform 463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>
                  <a:gd name="T0" fmla="*/ 41 w 284"/>
                  <a:gd name="T1" fmla="*/ 0 h 189"/>
                  <a:gd name="T2" fmla="*/ 32 w 284"/>
                  <a:gd name="T3" fmla="*/ 11 h 189"/>
                  <a:gd name="T4" fmla="*/ 24 w 284"/>
                  <a:gd name="T5" fmla="*/ 21 h 189"/>
                  <a:gd name="T6" fmla="*/ 17 w 284"/>
                  <a:gd name="T7" fmla="*/ 34 h 189"/>
                  <a:gd name="T8" fmla="*/ 11 w 284"/>
                  <a:gd name="T9" fmla="*/ 45 h 189"/>
                  <a:gd name="T10" fmla="*/ 7 w 284"/>
                  <a:gd name="T11" fmla="*/ 59 h 189"/>
                  <a:gd name="T12" fmla="*/ 3 w 284"/>
                  <a:gd name="T13" fmla="*/ 72 h 189"/>
                  <a:gd name="T14" fmla="*/ 1 w 284"/>
                  <a:gd name="T15" fmla="*/ 87 h 189"/>
                  <a:gd name="T16" fmla="*/ 0 w 284"/>
                  <a:gd name="T17" fmla="*/ 100 h 189"/>
                  <a:gd name="T18" fmla="*/ 0 w 284"/>
                  <a:gd name="T19" fmla="*/ 102 h 189"/>
                  <a:gd name="T20" fmla="*/ 0 w 284"/>
                  <a:gd name="T21" fmla="*/ 102 h 189"/>
                  <a:gd name="T22" fmla="*/ 1 w 284"/>
                  <a:gd name="T23" fmla="*/ 102 h 189"/>
                  <a:gd name="T24" fmla="*/ 3 w 284"/>
                  <a:gd name="T25" fmla="*/ 104 h 189"/>
                  <a:gd name="T26" fmla="*/ 3 w 284"/>
                  <a:gd name="T27" fmla="*/ 102 h 189"/>
                  <a:gd name="T28" fmla="*/ 3 w 284"/>
                  <a:gd name="T29" fmla="*/ 100 h 189"/>
                  <a:gd name="T30" fmla="*/ 5 w 284"/>
                  <a:gd name="T31" fmla="*/ 87 h 189"/>
                  <a:gd name="T32" fmla="*/ 7 w 284"/>
                  <a:gd name="T33" fmla="*/ 72 h 189"/>
                  <a:gd name="T34" fmla="*/ 11 w 284"/>
                  <a:gd name="T35" fmla="*/ 59 h 189"/>
                  <a:gd name="T36" fmla="*/ 15 w 284"/>
                  <a:gd name="T37" fmla="*/ 47 h 189"/>
                  <a:gd name="T38" fmla="*/ 20 w 284"/>
                  <a:gd name="T39" fmla="*/ 34 h 189"/>
                  <a:gd name="T40" fmla="*/ 28 w 284"/>
                  <a:gd name="T41" fmla="*/ 23 h 189"/>
                  <a:gd name="T42" fmla="*/ 38 w 284"/>
                  <a:gd name="T43" fmla="*/ 11 h 189"/>
                  <a:gd name="T44" fmla="*/ 45 w 284"/>
                  <a:gd name="T45" fmla="*/ 2 h 189"/>
                  <a:gd name="T46" fmla="*/ 43 w 284"/>
                  <a:gd name="T47" fmla="*/ 2 h 189"/>
                  <a:gd name="T48" fmla="*/ 41 w 284"/>
                  <a:gd name="T49" fmla="*/ 0 h 189"/>
                  <a:gd name="T50" fmla="*/ 261 w 284"/>
                  <a:gd name="T51" fmla="*/ 180 h 189"/>
                  <a:gd name="T52" fmla="*/ 271 w 284"/>
                  <a:gd name="T53" fmla="*/ 167 h 189"/>
                  <a:gd name="T54" fmla="*/ 277 w 284"/>
                  <a:gd name="T55" fmla="*/ 153 h 189"/>
                  <a:gd name="T56" fmla="*/ 282 w 284"/>
                  <a:gd name="T57" fmla="*/ 138 h 189"/>
                  <a:gd name="T58" fmla="*/ 284 w 284"/>
                  <a:gd name="T59" fmla="*/ 123 h 189"/>
                  <a:gd name="T60" fmla="*/ 282 w 284"/>
                  <a:gd name="T61" fmla="*/ 121 h 189"/>
                  <a:gd name="T62" fmla="*/ 280 w 284"/>
                  <a:gd name="T63" fmla="*/ 121 h 189"/>
                  <a:gd name="T64" fmla="*/ 277 w 284"/>
                  <a:gd name="T65" fmla="*/ 140 h 189"/>
                  <a:gd name="T66" fmla="*/ 271 w 284"/>
                  <a:gd name="T67" fmla="*/ 157 h 189"/>
                  <a:gd name="T68" fmla="*/ 261 w 284"/>
                  <a:gd name="T69" fmla="*/ 174 h 189"/>
                  <a:gd name="T70" fmla="*/ 250 w 284"/>
                  <a:gd name="T71" fmla="*/ 189 h 189"/>
                  <a:gd name="T72" fmla="*/ 256 w 284"/>
                  <a:gd name="T73" fmla="*/ 186 h 189"/>
                  <a:gd name="T74" fmla="*/ 261 w 284"/>
                  <a:gd name="T75" fmla="*/ 180 h 1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4"/>
                  <a:gd name="T115" fmla="*/ 0 h 189"/>
                  <a:gd name="T116" fmla="*/ 284 w 284"/>
                  <a:gd name="T117" fmla="*/ 189 h 1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14" name="Freeform 464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>
                  <a:gd name="T0" fmla="*/ 42 w 281"/>
                  <a:gd name="T1" fmla="*/ 0 h 193"/>
                  <a:gd name="T2" fmla="*/ 35 w 281"/>
                  <a:gd name="T3" fmla="*/ 9 h 193"/>
                  <a:gd name="T4" fmla="*/ 25 w 281"/>
                  <a:gd name="T5" fmla="*/ 21 h 193"/>
                  <a:gd name="T6" fmla="*/ 18 w 281"/>
                  <a:gd name="T7" fmla="*/ 32 h 193"/>
                  <a:gd name="T8" fmla="*/ 12 w 281"/>
                  <a:gd name="T9" fmla="*/ 43 h 193"/>
                  <a:gd name="T10" fmla="*/ 8 w 281"/>
                  <a:gd name="T11" fmla="*/ 57 h 193"/>
                  <a:gd name="T12" fmla="*/ 4 w 281"/>
                  <a:gd name="T13" fmla="*/ 70 h 193"/>
                  <a:gd name="T14" fmla="*/ 2 w 281"/>
                  <a:gd name="T15" fmla="*/ 85 h 193"/>
                  <a:gd name="T16" fmla="*/ 0 w 281"/>
                  <a:gd name="T17" fmla="*/ 98 h 193"/>
                  <a:gd name="T18" fmla="*/ 0 w 281"/>
                  <a:gd name="T19" fmla="*/ 100 h 193"/>
                  <a:gd name="T20" fmla="*/ 0 w 281"/>
                  <a:gd name="T21" fmla="*/ 100 h 193"/>
                  <a:gd name="T22" fmla="*/ 2 w 281"/>
                  <a:gd name="T23" fmla="*/ 102 h 193"/>
                  <a:gd name="T24" fmla="*/ 4 w 281"/>
                  <a:gd name="T25" fmla="*/ 102 h 193"/>
                  <a:gd name="T26" fmla="*/ 4 w 281"/>
                  <a:gd name="T27" fmla="*/ 100 h 193"/>
                  <a:gd name="T28" fmla="*/ 4 w 281"/>
                  <a:gd name="T29" fmla="*/ 98 h 193"/>
                  <a:gd name="T30" fmla="*/ 6 w 281"/>
                  <a:gd name="T31" fmla="*/ 85 h 193"/>
                  <a:gd name="T32" fmla="*/ 8 w 281"/>
                  <a:gd name="T33" fmla="*/ 72 h 193"/>
                  <a:gd name="T34" fmla="*/ 12 w 281"/>
                  <a:gd name="T35" fmla="*/ 57 h 193"/>
                  <a:gd name="T36" fmla="*/ 16 w 281"/>
                  <a:gd name="T37" fmla="*/ 45 h 193"/>
                  <a:gd name="T38" fmla="*/ 21 w 281"/>
                  <a:gd name="T39" fmla="*/ 32 h 193"/>
                  <a:gd name="T40" fmla="*/ 29 w 281"/>
                  <a:gd name="T41" fmla="*/ 21 h 193"/>
                  <a:gd name="T42" fmla="*/ 38 w 281"/>
                  <a:gd name="T43" fmla="*/ 11 h 193"/>
                  <a:gd name="T44" fmla="*/ 46 w 281"/>
                  <a:gd name="T45" fmla="*/ 0 h 193"/>
                  <a:gd name="T46" fmla="*/ 44 w 281"/>
                  <a:gd name="T47" fmla="*/ 0 h 193"/>
                  <a:gd name="T48" fmla="*/ 42 w 281"/>
                  <a:gd name="T49" fmla="*/ 0 h 193"/>
                  <a:gd name="T50" fmla="*/ 257 w 281"/>
                  <a:gd name="T51" fmla="*/ 184 h 193"/>
                  <a:gd name="T52" fmla="*/ 266 w 281"/>
                  <a:gd name="T53" fmla="*/ 168 h 193"/>
                  <a:gd name="T54" fmla="*/ 274 w 281"/>
                  <a:gd name="T55" fmla="*/ 153 h 193"/>
                  <a:gd name="T56" fmla="*/ 279 w 281"/>
                  <a:gd name="T57" fmla="*/ 136 h 193"/>
                  <a:gd name="T58" fmla="*/ 281 w 281"/>
                  <a:gd name="T59" fmla="*/ 119 h 193"/>
                  <a:gd name="T60" fmla="*/ 281 w 281"/>
                  <a:gd name="T61" fmla="*/ 119 h 193"/>
                  <a:gd name="T62" fmla="*/ 279 w 281"/>
                  <a:gd name="T63" fmla="*/ 119 h 193"/>
                  <a:gd name="T64" fmla="*/ 274 w 281"/>
                  <a:gd name="T65" fmla="*/ 140 h 193"/>
                  <a:gd name="T66" fmla="*/ 266 w 281"/>
                  <a:gd name="T67" fmla="*/ 159 h 193"/>
                  <a:gd name="T68" fmla="*/ 257 w 281"/>
                  <a:gd name="T69" fmla="*/ 176 h 193"/>
                  <a:gd name="T70" fmla="*/ 243 w 281"/>
                  <a:gd name="T71" fmla="*/ 193 h 193"/>
                  <a:gd name="T72" fmla="*/ 249 w 281"/>
                  <a:gd name="T73" fmla="*/ 187 h 193"/>
                  <a:gd name="T74" fmla="*/ 257 w 281"/>
                  <a:gd name="T75" fmla="*/ 184 h 1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1"/>
                  <a:gd name="T115" fmla="*/ 0 h 193"/>
                  <a:gd name="T116" fmla="*/ 281 w 281"/>
                  <a:gd name="T117" fmla="*/ 193 h 1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15" name="Freeform 465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>
                  <a:gd name="T0" fmla="*/ 42 w 277"/>
                  <a:gd name="T1" fmla="*/ 0 h 199"/>
                  <a:gd name="T2" fmla="*/ 35 w 277"/>
                  <a:gd name="T3" fmla="*/ 9 h 199"/>
                  <a:gd name="T4" fmla="*/ 25 w 277"/>
                  <a:gd name="T5" fmla="*/ 21 h 199"/>
                  <a:gd name="T6" fmla="*/ 17 w 277"/>
                  <a:gd name="T7" fmla="*/ 32 h 199"/>
                  <a:gd name="T8" fmla="*/ 12 w 277"/>
                  <a:gd name="T9" fmla="*/ 45 h 199"/>
                  <a:gd name="T10" fmla="*/ 8 w 277"/>
                  <a:gd name="T11" fmla="*/ 57 h 199"/>
                  <a:gd name="T12" fmla="*/ 4 w 277"/>
                  <a:gd name="T13" fmla="*/ 70 h 199"/>
                  <a:gd name="T14" fmla="*/ 2 w 277"/>
                  <a:gd name="T15" fmla="*/ 85 h 199"/>
                  <a:gd name="T16" fmla="*/ 0 w 277"/>
                  <a:gd name="T17" fmla="*/ 98 h 199"/>
                  <a:gd name="T18" fmla="*/ 0 w 277"/>
                  <a:gd name="T19" fmla="*/ 100 h 199"/>
                  <a:gd name="T20" fmla="*/ 0 w 277"/>
                  <a:gd name="T21" fmla="*/ 102 h 199"/>
                  <a:gd name="T22" fmla="*/ 2 w 277"/>
                  <a:gd name="T23" fmla="*/ 102 h 199"/>
                  <a:gd name="T24" fmla="*/ 4 w 277"/>
                  <a:gd name="T25" fmla="*/ 102 h 199"/>
                  <a:gd name="T26" fmla="*/ 4 w 277"/>
                  <a:gd name="T27" fmla="*/ 100 h 199"/>
                  <a:gd name="T28" fmla="*/ 4 w 277"/>
                  <a:gd name="T29" fmla="*/ 98 h 199"/>
                  <a:gd name="T30" fmla="*/ 6 w 277"/>
                  <a:gd name="T31" fmla="*/ 85 h 199"/>
                  <a:gd name="T32" fmla="*/ 8 w 277"/>
                  <a:gd name="T33" fmla="*/ 72 h 199"/>
                  <a:gd name="T34" fmla="*/ 12 w 277"/>
                  <a:gd name="T35" fmla="*/ 58 h 199"/>
                  <a:gd name="T36" fmla="*/ 16 w 277"/>
                  <a:gd name="T37" fmla="*/ 45 h 199"/>
                  <a:gd name="T38" fmla="*/ 21 w 277"/>
                  <a:gd name="T39" fmla="*/ 34 h 199"/>
                  <a:gd name="T40" fmla="*/ 29 w 277"/>
                  <a:gd name="T41" fmla="*/ 22 h 199"/>
                  <a:gd name="T42" fmla="*/ 36 w 277"/>
                  <a:gd name="T43" fmla="*/ 11 h 199"/>
                  <a:gd name="T44" fmla="*/ 46 w 277"/>
                  <a:gd name="T45" fmla="*/ 2 h 199"/>
                  <a:gd name="T46" fmla="*/ 44 w 277"/>
                  <a:gd name="T47" fmla="*/ 0 h 199"/>
                  <a:gd name="T48" fmla="*/ 42 w 277"/>
                  <a:gd name="T49" fmla="*/ 0 h 199"/>
                  <a:gd name="T50" fmla="*/ 247 w 277"/>
                  <a:gd name="T51" fmla="*/ 187 h 199"/>
                  <a:gd name="T52" fmla="*/ 258 w 277"/>
                  <a:gd name="T53" fmla="*/ 172 h 199"/>
                  <a:gd name="T54" fmla="*/ 268 w 277"/>
                  <a:gd name="T55" fmla="*/ 155 h 199"/>
                  <a:gd name="T56" fmla="*/ 274 w 277"/>
                  <a:gd name="T57" fmla="*/ 138 h 199"/>
                  <a:gd name="T58" fmla="*/ 277 w 277"/>
                  <a:gd name="T59" fmla="*/ 119 h 199"/>
                  <a:gd name="T60" fmla="*/ 277 w 277"/>
                  <a:gd name="T61" fmla="*/ 119 h 199"/>
                  <a:gd name="T62" fmla="*/ 275 w 277"/>
                  <a:gd name="T63" fmla="*/ 117 h 199"/>
                  <a:gd name="T64" fmla="*/ 272 w 277"/>
                  <a:gd name="T65" fmla="*/ 131 h 199"/>
                  <a:gd name="T66" fmla="*/ 270 w 277"/>
                  <a:gd name="T67" fmla="*/ 142 h 199"/>
                  <a:gd name="T68" fmla="*/ 266 w 277"/>
                  <a:gd name="T69" fmla="*/ 151 h 199"/>
                  <a:gd name="T70" fmla="*/ 260 w 277"/>
                  <a:gd name="T71" fmla="*/ 163 h 199"/>
                  <a:gd name="T72" fmla="*/ 249 w 277"/>
                  <a:gd name="T73" fmla="*/ 182 h 199"/>
                  <a:gd name="T74" fmla="*/ 234 w 277"/>
                  <a:gd name="T75" fmla="*/ 199 h 199"/>
                  <a:gd name="T76" fmla="*/ 239 w 277"/>
                  <a:gd name="T77" fmla="*/ 193 h 199"/>
                  <a:gd name="T78" fmla="*/ 247 w 277"/>
                  <a:gd name="T79" fmla="*/ 187 h 1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7"/>
                  <a:gd name="T121" fmla="*/ 0 h 199"/>
                  <a:gd name="T122" fmla="*/ 277 w 277"/>
                  <a:gd name="T123" fmla="*/ 199 h 19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16" name="Freeform 466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>
                  <a:gd name="T0" fmla="*/ 42 w 275"/>
                  <a:gd name="T1" fmla="*/ 0 h 201"/>
                  <a:gd name="T2" fmla="*/ 34 w 275"/>
                  <a:gd name="T3" fmla="*/ 11 h 201"/>
                  <a:gd name="T4" fmla="*/ 25 w 275"/>
                  <a:gd name="T5" fmla="*/ 21 h 201"/>
                  <a:gd name="T6" fmla="*/ 17 w 275"/>
                  <a:gd name="T7" fmla="*/ 32 h 201"/>
                  <a:gd name="T8" fmla="*/ 12 w 275"/>
                  <a:gd name="T9" fmla="*/ 45 h 201"/>
                  <a:gd name="T10" fmla="*/ 8 w 275"/>
                  <a:gd name="T11" fmla="*/ 57 h 201"/>
                  <a:gd name="T12" fmla="*/ 4 w 275"/>
                  <a:gd name="T13" fmla="*/ 72 h 201"/>
                  <a:gd name="T14" fmla="*/ 2 w 275"/>
                  <a:gd name="T15" fmla="*/ 85 h 201"/>
                  <a:gd name="T16" fmla="*/ 0 w 275"/>
                  <a:gd name="T17" fmla="*/ 98 h 201"/>
                  <a:gd name="T18" fmla="*/ 0 w 275"/>
                  <a:gd name="T19" fmla="*/ 100 h 201"/>
                  <a:gd name="T20" fmla="*/ 0 w 275"/>
                  <a:gd name="T21" fmla="*/ 102 h 201"/>
                  <a:gd name="T22" fmla="*/ 2 w 275"/>
                  <a:gd name="T23" fmla="*/ 102 h 201"/>
                  <a:gd name="T24" fmla="*/ 4 w 275"/>
                  <a:gd name="T25" fmla="*/ 102 h 201"/>
                  <a:gd name="T26" fmla="*/ 4 w 275"/>
                  <a:gd name="T27" fmla="*/ 100 h 201"/>
                  <a:gd name="T28" fmla="*/ 4 w 275"/>
                  <a:gd name="T29" fmla="*/ 98 h 201"/>
                  <a:gd name="T30" fmla="*/ 6 w 275"/>
                  <a:gd name="T31" fmla="*/ 85 h 201"/>
                  <a:gd name="T32" fmla="*/ 8 w 275"/>
                  <a:gd name="T33" fmla="*/ 72 h 201"/>
                  <a:gd name="T34" fmla="*/ 12 w 275"/>
                  <a:gd name="T35" fmla="*/ 58 h 201"/>
                  <a:gd name="T36" fmla="*/ 15 w 275"/>
                  <a:gd name="T37" fmla="*/ 45 h 201"/>
                  <a:gd name="T38" fmla="*/ 21 w 275"/>
                  <a:gd name="T39" fmla="*/ 34 h 201"/>
                  <a:gd name="T40" fmla="*/ 29 w 275"/>
                  <a:gd name="T41" fmla="*/ 22 h 201"/>
                  <a:gd name="T42" fmla="*/ 36 w 275"/>
                  <a:gd name="T43" fmla="*/ 13 h 201"/>
                  <a:gd name="T44" fmla="*/ 46 w 275"/>
                  <a:gd name="T45" fmla="*/ 2 h 201"/>
                  <a:gd name="T46" fmla="*/ 44 w 275"/>
                  <a:gd name="T47" fmla="*/ 2 h 201"/>
                  <a:gd name="T48" fmla="*/ 42 w 275"/>
                  <a:gd name="T49" fmla="*/ 0 h 201"/>
                  <a:gd name="T50" fmla="*/ 239 w 275"/>
                  <a:gd name="T51" fmla="*/ 193 h 201"/>
                  <a:gd name="T52" fmla="*/ 253 w 275"/>
                  <a:gd name="T53" fmla="*/ 176 h 201"/>
                  <a:gd name="T54" fmla="*/ 262 w 275"/>
                  <a:gd name="T55" fmla="*/ 159 h 201"/>
                  <a:gd name="T56" fmla="*/ 270 w 275"/>
                  <a:gd name="T57" fmla="*/ 140 h 201"/>
                  <a:gd name="T58" fmla="*/ 275 w 275"/>
                  <a:gd name="T59" fmla="*/ 119 h 201"/>
                  <a:gd name="T60" fmla="*/ 273 w 275"/>
                  <a:gd name="T61" fmla="*/ 119 h 201"/>
                  <a:gd name="T62" fmla="*/ 272 w 275"/>
                  <a:gd name="T63" fmla="*/ 117 h 201"/>
                  <a:gd name="T64" fmla="*/ 268 w 275"/>
                  <a:gd name="T65" fmla="*/ 131 h 201"/>
                  <a:gd name="T66" fmla="*/ 266 w 275"/>
                  <a:gd name="T67" fmla="*/ 142 h 201"/>
                  <a:gd name="T68" fmla="*/ 260 w 275"/>
                  <a:gd name="T69" fmla="*/ 153 h 201"/>
                  <a:gd name="T70" fmla="*/ 254 w 275"/>
                  <a:gd name="T71" fmla="*/ 165 h 201"/>
                  <a:gd name="T72" fmla="*/ 249 w 275"/>
                  <a:gd name="T73" fmla="*/ 174 h 201"/>
                  <a:gd name="T74" fmla="*/ 241 w 275"/>
                  <a:gd name="T75" fmla="*/ 184 h 201"/>
                  <a:gd name="T76" fmla="*/ 234 w 275"/>
                  <a:gd name="T77" fmla="*/ 193 h 201"/>
                  <a:gd name="T78" fmla="*/ 224 w 275"/>
                  <a:gd name="T79" fmla="*/ 201 h 201"/>
                  <a:gd name="T80" fmla="*/ 230 w 275"/>
                  <a:gd name="T81" fmla="*/ 199 h 201"/>
                  <a:gd name="T82" fmla="*/ 239 w 275"/>
                  <a:gd name="T83" fmla="*/ 193 h 20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5"/>
                  <a:gd name="T127" fmla="*/ 0 h 201"/>
                  <a:gd name="T128" fmla="*/ 275 w 275"/>
                  <a:gd name="T129" fmla="*/ 201 h 20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17" name="Freeform 467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>
                  <a:gd name="T0" fmla="*/ 42 w 271"/>
                  <a:gd name="T1" fmla="*/ 0 h 199"/>
                  <a:gd name="T2" fmla="*/ 32 w 271"/>
                  <a:gd name="T3" fmla="*/ 9 h 199"/>
                  <a:gd name="T4" fmla="*/ 25 w 271"/>
                  <a:gd name="T5" fmla="*/ 20 h 199"/>
                  <a:gd name="T6" fmla="*/ 17 w 271"/>
                  <a:gd name="T7" fmla="*/ 32 h 199"/>
                  <a:gd name="T8" fmla="*/ 12 w 271"/>
                  <a:gd name="T9" fmla="*/ 43 h 199"/>
                  <a:gd name="T10" fmla="*/ 8 w 271"/>
                  <a:gd name="T11" fmla="*/ 56 h 199"/>
                  <a:gd name="T12" fmla="*/ 4 w 271"/>
                  <a:gd name="T13" fmla="*/ 70 h 199"/>
                  <a:gd name="T14" fmla="*/ 2 w 271"/>
                  <a:gd name="T15" fmla="*/ 83 h 199"/>
                  <a:gd name="T16" fmla="*/ 0 w 271"/>
                  <a:gd name="T17" fmla="*/ 96 h 199"/>
                  <a:gd name="T18" fmla="*/ 0 w 271"/>
                  <a:gd name="T19" fmla="*/ 98 h 199"/>
                  <a:gd name="T20" fmla="*/ 0 w 271"/>
                  <a:gd name="T21" fmla="*/ 100 h 199"/>
                  <a:gd name="T22" fmla="*/ 2 w 271"/>
                  <a:gd name="T23" fmla="*/ 100 h 199"/>
                  <a:gd name="T24" fmla="*/ 4 w 271"/>
                  <a:gd name="T25" fmla="*/ 102 h 199"/>
                  <a:gd name="T26" fmla="*/ 4 w 271"/>
                  <a:gd name="T27" fmla="*/ 100 h 199"/>
                  <a:gd name="T28" fmla="*/ 4 w 271"/>
                  <a:gd name="T29" fmla="*/ 96 h 199"/>
                  <a:gd name="T30" fmla="*/ 6 w 271"/>
                  <a:gd name="T31" fmla="*/ 83 h 199"/>
                  <a:gd name="T32" fmla="*/ 8 w 271"/>
                  <a:gd name="T33" fmla="*/ 70 h 199"/>
                  <a:gd name="T34" fmla="*/ 12 w 271"/>
                  <a:gd name="T35" fmla="*/ 56 h 199"/>
                  <a:gd name="T36" fmla="*/ 15 w 271"/>
                  <a:gd name="T37" fmla="*/ 45 h 199"/>
                  <a:gd name="T38" fmla="*/ 21 w 271"/>
                  <a:gd name="T39" fmla="*/ 32 h 199"/>
                  <a:gd name="T40" fmla="*/ 29 w 271"/>
                  <a:gd name="T41" fmla="*/ 20 h 199"/>
                  <a:gd name="T42" fmla="*/ 36 w 271"/>
                  <a:gd name="T43" fmla="*/ 11 h 199"/>
                  <a:gd name="T44" fmla="*/ 46 w 271"/>
                  <a:gd name="T45" fmla="*/ 2 h 199"/>
                  <a:gd name="T46" fmla="*/ 44 w 271"/>
                  <a:gd name="T47" fmla="*/ 0 h 199"/>
                  <a:gd name="T48" fmla="*/ 42 w 271"/>
                  <a:gd name="T49" fmla="*/ 0 h 199"/>
                  <a:gd name="T50" fmla="*/ 230 w 271"/>
                  <a:gd name="T51" fmla="*/ 197 h 199"/>
                  <a:gd name="T52" fmla="*/ 245 w 271"/>
                  <a:gd name="T53" fmla="*/ 180 h 199"/>
                  <a:gd name="T54" fmla="*/ 256 w 271"/>
                  <a:gd name="T55" fmla="*/ 161 h 199"/>
                  <a:gd name="T56" fmla="*/ 262 w 271"/>
                  <a:gd name="T57" fmla="*/ 149 h 199"/>
                  <a:gd name="T58" fmla="*/ 266 w 271"/>
                  <a:gd name="T59" fmla="*/ 140 h 199"/>
                  <a:gd name="T60" fmla="*/ 268 w 271"/>
                  <a:gd name="T61" fmla="*/ 129 h 199"/>
                  <a:gd name="T62" fmla="*/ 271 w 271"/>
                  <a:gd name="T63" fmla="*/ 115 h 199"/>
                  <a:gd name="T64" fmla="*/ 270 w 271"/>
                  <a:gd name="T65" fmla="*/ 115 h 199"/>
                  <a:gd name="T66" fmla="*/ 268 w 271"/>
                  <a:gd name="T67" fmla="*/ 115 h 199"/>
                  <a:gd name="T68" fmla="*/ 264 w 271"/>
                  <a:gd name="T69" fmla="*/ 129 h 199"/>
                  <a:gd name="T70" fmla="*/ 262 w 271"/>
                  <a:gd name="T71" fmla="*/ 140 h 199"/>
                  <a:gd name="T72" fmla="*/ 256 w 271"/>
                  <a:gd name="T73" fmla="*/ 151 h 199"/>
                  <a:gd name="T74" fmla="*/ 251 w 271"/>
                  <a:gd name="T75" fmla="*/ 163 h 199"/>
                  <a:gd name="T76" fmla="*/ 245 w 271"/>
                  <a:gd name="T77" fmla="*/ 172 h 199"/>
                  <a:gd name="T78" fmla="*/ 237 w 271"/>
                  <a:gd name="T79" fmla="*/ 182 h 199"/>
                  <a:gd name="T80" fmla="*/ 230 w 271"/>
                  <a:gd name="T81" fmla="*/ 191 h 199"/>
                  <a:gd name="T82" fmla="*/ 220 w 271"/>
                  <a:gd name="T83" fmla="*/ 199 h 199"/>
                  <a:gd name="T84" fmla="*/ 220 w 271"/>
                  <a:gd name="T85" fmla="*/ 199 h 199"/>
                  <a:gd name="T86" fmla="*/ 220 w 271"/>
                  <a:gd name="T87" fmla="*/ 199 h 199"/>
                  <a:gd name="T88" fmla="*/ 224 w 271"/>
                  <a:gd name="T89" fmla="*/ 199 h 199"/>
                  <a:gd name="T90" fmla="*/ 230 w 271"/>
                  <a:gd name="T91" fmla="*/ 197 h 1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71"/>
                  <a:gd name="T139" fmla="*/ 0 h 199"/>
                  <a:gd name="T140" fmla="*/ 271 w 271"/>
                  <a:gd name="T141" fmla="*/ 199 h 19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18" name="Freeform 468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>
                  <a:gd name="T0" fmla="*/ 42 w 268"/>
                  <a:gd name="T1" fmla="*/ 0 h 199"/>
                  <a:gd name="T2" fmla="*/ 32 w 268"/>
                  <a:gd name="T3" fmla="*/ 11 h 199"/>
                  <a:gd name="T4" fmla="*/ 25 w 268"/>
                  <a:gd name="T5" fmla="*/ 20 h 199"/>
                  <a:gd name="T6" fmla="*/ 17 w 268"/>
                  <a:gd name="T7" fmla="*/ 32 h 199"/>
                  <a:gd name="T8" fmla="*/ 11 w 268"/>
                  <a:gd name="T9" fmla="*/ 43 h 199"/>
                  <a:gd name="T10" fmla="*/ 8 w 268"/>
                  <a:gd name="T11" fmla="*/ 56 h 199"/>
                  <a:gd name="T12" fmla="*/ 4 w 268"/>
                  <a:gd name="T13" fmla="*/ 70 h 199"/>
                  <a:gd name="T14" fmla="*/ 2 w 268"/>
                  <a:gd name="T15" fmla="*/ 83 h 199"/>
                  <a:gd name="T16" fmla="*/ 0 w 268"/>
                  <a:gd name="T17" fmla="*/ 96 h 199"/>
                  <a:gd name="T18" fmla="*/ 0 w 268"/>
                  <a:gd name="T19" fmla="*/ 98 h 199"/>
                  <a:gd name="T20" fmla="*/ 0 w 268"/>
                  <a:gd name="T21" fmla="*/ 100 h 199"/>
                  <a:gd name="T22" fmla="*/ 2 w 268"/>
                  <a:gd name="T23" fmla="*/ 102 h 199"/>
                  <a:gd name="T24" fmla="*/ 4 w 268"/>
                  <a:gd name="T25" fmla="*/ 102 h 199"/>
                  <a:gd name="T26" fmla="*/ 4 w 268"/>
                  <a:gd name="T27" fmla="*/ 100 h 199"/>
                  <a:gd name="T28" fmla="*/ 4 w 268"/>
                  <a:gd name="T29" fmla="*/ 96 h 199"/>
                  <a:gd name="T30" fmla="*/ 6 w 268"/>
                  <a:gd name="T31" fmla="*/ 83 h 199"/>
                  <a:gd name="T32" fmla="*/ 8 w 268"/>
                  <a:gd name="T33" fmla="*/ 70 h 199"/>
                  <a:gd name="T34" fmla="*/ 11 w 268"/>
                  <a:gd name="T35" fmla="*/ 56 h 199"/>
                  <a:gd name="T36" fmla="*/ 15 w 268"/>
                  <a:gd name="T37" fmla="*/ 45 h 199"/>
                  <a:gd name="T38" fmla="*/ 21 w 268"/>
                  <a:gd name="T39" fmla="*/ 34 h 199"/>
                  <a:gd name="T40" fmla="*/ 29 w 268"/>
                  <a:gd name="T41" fmla="*/ 22 h 199"/>
                  <a:gd name="T42" fmla="*/ 36 w 268"/>
                  <a:gd name="T43" fmla="*/ 13 h 199"/>
                  <a:gd name="T44" fmla="*/ 46 w 268"/>
                  <a:gd name="T45" fmla="*/ 3 h 199"/>
                  <a:gd name="T46" fmla="*/ 44 w 268"/>
                  <a:gd name="T47" fmla="*/ 2 h 199"/>
                  <a:gd name="T48" fmla="*/ 42 w 268"/>
                  <a:gd name="T49" fmla="*/ 0 h 199"/>
                  <a:gd name="T50" fmla="*/ 220 w 268"/>
                  <a:gd name="T51" fmla="*/ 199 h 199"/>
                  <a:gd name="T52" fmla="*/ 230 w 268"/>
                  <a:gd name="T53" fmla="*/ 191 h 199"/>
                  <a:gd name="T54" fmla="*/ 237 w 268"/>
                  <a:gd name="T55" fmla="*/ 182 h 199"/>
                  <a:gd name="T56" fmla="*/ 245 w 268"/>
                  <a:gd name="T57" fmla="*/ 172 h 199"/>
                  <a:gd name="T58" fmla="*/ 250 w 268"/>
                  <a:gd name="T59" fmla="*/ 163 h 199"/>
                  <a:gd name="T60" fmla="*/ 256 w 268"/>
                  <a:gd name="T61" fmla="*/ 151 h 199"/>
                  <a:gd name="T62" fmla="*/ 262 w 268"/>
                  <a:gd name="T63" fmla="*/ 140 h 199"/>
                  <a:gd name="T64" fmla="*/ 264 w 268"/>
                  <a:gd name="T65" fmla="*/ 129 h 199"/>
                  <a:gd name="T66" fmla="*/ 268 w 268"/>
                  <a:gd name="T67" fmla="*/ 115 h 199"/>
                  <a:gd name="T68" fmla="*/ 266 w 268"/>
                  <a:gd name="T69" fmla="*/ 115 h 199"/>
                  <a:gd name="T70" fmla="*/ 264 w 268"/>
                  <a:gd name="T71" fmla="*/ 115 h 199"/>
                  <a:gd name="T72" fmla="*/ 260 w 268"/>
                  <a:gd name="T73" fmla="*/ 127 h 199"/>
                  <a:gd name="T74" fmla="*/ 258 w 268"/>
                  <a:gd name="T75" fmla="*/ 140 h 199"/>
                  <a:gd name="T76" fmla="*/ 252 w 268"/>
                  <a:gd name="T77" fmla="*/ 151 h 199"/>
                  <a:gd name="T78" fmla="*/ 247 w 268"/>
                  <a:gd name="T79" fmla="*/ 161 h 199"/>
                  <a:gd name="T80" fmla="*/ 241 w 268"/>
                  <a:gd name="T81" fmla="*/ 172 h 199"/>
                  <a:gd name="T82" fmla="*/ 233 w 268"/>
                  <a:gd name="T83" fmla="*/ 182 h 199"/>
                  <a:gd name="T84" fmla="*/ 226 w 268"/>
                  <a:gd name="T85" fmla="*/ 189 h 199"/>
                  <a:gd name="T86" fmla="*/ 216 w 268"/>
                  <a:gd name="T87" fmla="*/ 197 h 199"/>
                  <a:gd name="T88" fmla="*/ 218 w 268"/>
                  <a:gd name="T89" fmla="*/ 199 h 199"/>
                  <a:gd name="T90" fmla="*/ 218 w 268"/>
                  <a:gd name="T91" fmla="*/ 199 h 199"/>
                  <a:gd name="T92" fmla="*/ 220 w 268"/>
                  <a:gd name="T93" fmla="*/ 199 h 199"/>
                  <a:gd name="T94" fmla="*/ 220 w 268"/>
                  <a:gd name="T95" fmla="*/ 199 h 1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68"/>
                  <a:gd name="T145" fmla="*/ 0 h 199"/>
                  <a:gd name="T146" fmla="*/ 268 w 268"/>
                  <a:gd name="T147" fmla="*/ 199 h 1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19" name="Freeform 469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>
                  <a:gd name="T0" fmla="*/ 42 w 264"/>
                  <a:gd name="T1" fmla="*/ 0 h 197"/>
                  <a:gd name="T2" fmla="*/ 32 w 264"/>
                  <a:gd name="T3" fmla="*/ 9 h 197"/>
                  <a:gd name="T4" fmla="*/ 25 w 264"/>
                  <a:gd name="T5" fmla="*/ 18 h 197"/>
                  <a:gd name="T6" fmla="*/ 17 w 264"/>
                  <a:gd name="T7" fmla="*/ 30 h 197"/>
                  <a:gd name="T8" fmla="*/ 11 w 264"/>
                  <a:gd name="T9" fmla="*/ 43 h 197"/>
                  <a:gd name="T10" fmla="*/ 8 w 264"/>
                  <a:gd name="T11" fmla="*/ 54 h 197"/>
                  <a:gd name="T12" fmla="*/ 4 w 264"/>
                  <a:gd name="T13" fmla="*/ 68 h 197"/>
                  <a:gd name="T14" fmla="*/ 2 w 264"/>
                  <a:gd name="T15" fmla="*/ 81 h 197"/>
                  <a:gd name="T16" fmla="*/ 0 w 264"/>
                  <a:gd name="T17" fmla="*/ 94 h 197"/>
                  <a:gd name="T18" fmla="*/ 0 w 264"/>
                  <a:gd name="T19" fmla="*/ 98 h 197"/>
                  <a:gd name="T20" fmla="*/ 0 w 264"/>
                  <a:gd name="T21" fmla="*/ 100 h 197"/>
                  <a:gd name="T22" fmla="*/ 2 w 264"/>
                  <a:gd name="T23" fmla="*/ 100 h 197"/>
                  <a:gd name="T24" fmla="*/ 4 w 264"/>
                  <a:gd name="T25" fmla="*/ 100 h 197"/>
                  <a:gd name="T26" fmla="*/ 4 w 264"/>
                  <a:gd name="T27" fmla="*/ 98 h 197"/>
                  <a:gd name="T28" fmla="*/ 4 w 264"/>
                  <a:gd name="T29" fmla="*/ 94 h 197"/>
                  <a:gd name="T30" fmla="*/ 6 w 264"/>
                  <a:gd name="T31" fmla="*/ 81 h 197"/>
                  <a:gd name="T32" fmla="*/ 8 w 264"/>
                  <a:gd name="T33" fmla="*/ 68 h 197"/>
                  <a:gd name="T34" fmla="*/ 11 w 264"/>
                  <a:gd name="T35" fmla="*/ 56 h 197"/>
                  <a:gd name="T36" fmla="*/ 15 w 264"/>
                  <a:gd name="T37" fmla="*/ 43 h 197"/>
                  <a:gd name="T38" fmla="*/ 21 w 264"/>
                  <a:gd name="T39" fmla="*/ 32 h 197"/>
                  <a:gd name="T40" fmla="*/ 28 w 264"/>
                  <a:gd name="T41" fmla="*/ 20 h 197"/>
                  <a:gd name="T42" fmla="*/ 36 w 264"/>
                  <a:gd name="T43" fmla="*/ 11 h 197"/>
                  <a:gd name="T44" fmla="*/ 45 w 264"/>
                  <a:gd name="T45" fmla="*/ 1 h 197"/>
                  <a:gd name="T46" fmla="*/ 44 w 264"/>
                  <a:gd name="T47" fmla="*/ 1 h 197"/>
                  <a:gd name="T48" fmla="*/ 42 w 264"/>
                  <a:gd name="T49" fmla="*/ 0 h 197"/>
                  <a:gd name="T50" fmla="*/ 216 w 264"/>
                  <a:gd name="T51" fmla="*/ 197 h 197"/>
                  <a:gd name="T52" fmla="*/ 226 w 264"/>
                  <a:gd name="T53" fmla="*/ 189 h 197"/>
                  <a:gd name="T54" fmla="*/ 233 w 264"/>
                  <a:gd name="T55" fmla="*/ 180 h 197"/>
                  <a:gd name="T56" fmla="*/ 241 w 264"/>
                  <a:gd name="T57" fmla="*/ 170 h 197"/>
                  <a:gd name="T58" fmla="*/ 247 w 264"/>
                  <a:gd name="T59" fmla="*/ 161 h 197"/>
                  <a:gd name="T60" fmla="*/ 252 w 264"/>
                  <a:gd name="T61" fmla="*/ 149 h 197"/>
                  <a:gd name="T62" fmla="*/ 258 w 264"/>
                  <a:gd name="T63" fmla="*/ 138 h 197"/>
                  <a:gd name="T64" fmla="*/ 260 w 264"/>
                  <a:gd name="T65" fmla="*/ 127 h 197"/>
                  <a:gd name="T66" fmla="*/ 264 w 264"/>
                  <a:gd name="T67" fmla="*/ 113 h 197"/>
                  <a:gd name="T68" fmla="*/ 262 w 264"/>
                  <a:gd name="T69" fmla="*/ 113 h 197"/>
                  <a:gd name="T70" fmla="*/ 260 w 264"/>
                  <a:gd name="T71" fmla="*/ 113 h 197"/>
                  <a:gd name="T72" fmla="*/ 256 w 264"/>
                  <a:gd name="T73" fmla="*/ 125 h 197"/>
                  <a:gd name="T74" fmla="*/ 254 w 264"/>
                  <a:gd name="T75" fmla="*/ 136 h 197"/>
                  <a:gd name="T76" fmla="*/ 248 w 264"/>
                  <a:gd name="T77" fmla="*/ 147 h 197"/>
                  <a:gd name="T78" fmla="*/ 243 w 264"/>
                  <a:gd name="T79" fmla="*/ 159 h 197"/>
                  <a:gd name="T80" fmla="*/ 237 w 264"/>
                  <a:gd name="T81" fmla="*/ 168 h 197"/>
                  <a:gd name="T82" fmla="*/ 230 w 264"/>
                  <a:gd name="T83" fmla="*/ 178 h 197"/>
                  <a:gd name="T84" fmla="*/ 222 w 264"/>
                  <a:gd name="T85" fmla="*/ 187 h 197"/>
                  <a:gd name="T86" fmla="*/ 212 w 264"/>
                  <a:gd name="T87" fmla="*/ 195 h 197"/>
                  <a:gd name="T88" fmla="*/ 214 w 264"/>
                  <a:gd name="T89" fmla="*/ 195 h 197"/>
                  <a:gd name="T90" fmla="*/ 216 w 264"/>
                  <a:gd name="T91" fmla="*/ 197 h 1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4"/>
                  <a:gd name="T139" fmla="*/ 0 h 197"/>
                  <a:gd name="T140" fmla="*/ 264 w 264"/>
                  <a:gd name="T141" fmla="*/ 197 h 19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20" name="Freeform 470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>
                  <a:gd name="T0" fmla="*/ 42 w 260"/>
                  <a:gd name="T1" fmla="*/ 0 h 194"/>
                  <a:gd name="T2" fmla="*/ 32 w 260"/>
                  <a:gd name="T3" fmla="*/ 10 h 194"/>
                  <a:gd name="T4" fmla="*/ 25 w 260"/>
                  <a:gd name="T5" fmla="*/ 19 h 194"/>
                  <a:gd name="T6" fmla="*/ 17 w 260"/>
                  <a:gd name="T7" fmla="*/ 31 h 194"/>
                  <a:gd name="T8" fmla="*/ 11 w 260"/>
                  <a:gd name="T9" fmla="*/ 42 h 194"/>
                  <a:gd name="T10" fmla="*/ 7 w 260"/>
                  <a:gd name="T11" fmla="*/ 53 h 194"/>
                  <a:gd name="T12" fmla="*/ 4 w 260"/>
                  <a:gd name="T13" fmla="*/ 67 h 194"/>
                  <a:gd name="T14" fmla="*/ 2 w 260"/>
                  <a:gd name="T15" fmla="*/ 80 h 194"/>
                  <a:gd name="T16" fmla="*/ 0 w 260"/>
                  <a:gd name="T17" fmla="*/ 93 h 194"/>
                  <a:gd name="T18" fmla="*/ 0 w 260"/>
                  <a:gd name="T19" fmla="*/ 97 h 194"/>
                  <a:gd name="T20" fmla="*/ 0 w 260"/>
                  <a:gd name="T21" fmla="*/ 99 h 194"/>
                  <a:gd name="T22" fmla="*/ 2 w 260"/>
                  <a:gd name="T23" fmla="*/ 99 h 194"/>
                  <a:gd name="T24" fmla="*/ 4 w 260"/>
                  <a:gd name="T25" fmla="*/ 101 h 194"/>
                  <a:gd name="T26" fmla="*/ 4 w 260"/>
                  <a:gd name="T27" fmla="*/ 97 h 194"/>
                  <a:gd name="T28" fmla="*/ 4 w 260"/>
                  <a:gd name="T29" fmla="*/ 93 h 194"/>
                  <a:gd name="T30" fmla="*/ 6 w 260"/>
                  <a:gd name="T31" fmla="*/ 80 h 194"/>
                  <a:gd name="T32" fmla="*/ 7 w 260"/>
                  <a:gd name="T33" fmla="*/ 67 h 194"/>
                  <a:gd name="T34" fmla="*/ 11 w 260"/>
                  <a:gd name="T35" fmla="*/ 55 h 194"/>
                  <a:gd name="T36" fmla="*/ 15 w 260"/>
                  <a:gd name="T37" fmla="*/ 44 h 194"/>
                  <a:gd name="T38" fmla="*/ 21 w 260"/>
                  <a:gd name="T39" fmla="*/ 33 h 194"/>
                  <a:gd name="T40" fmla="*/ 28 w 260"/>
                  <a:gd name="T41" fmla="*/ 21 h 194"/>
                  <a:gd name="T42" fmla="*/ 36 w 260"/>
                  <a:gd name="T43" fmla="*/ 12 h 194"/>
                  <a:gd name="T44" fmla="*/ 43 w 260"/>
                  <a:gd name="T45" fmla="*/ 2 h 194"/>
                  <a:gd name="T46" fmla="*/ 43 w 260"/>
                  <a:gd name="T47" fmla="*/ 0 h 194"/>
                  <a:gd name="T48" fmla="*/ 42 w 260"/>
                  <a:gd name="T49" fmla="*/ 0 h 194"/>
                  <a:gd name="T50" fmla="*/ 212 w 260"/>
                  <a:gd name="T51" fmla="*/ 194 h 194"/>
                  <a:gd name="T52" fmla="*/ 222 w 260"/>
                  <a:gd name="T53" fmla="*/ 186 h 194"/>
                  <a:gd name="T54" fmla="*/ 229 w 260"/>
                  <a:gd name="T55" fmla="*/ 179 h 194"/>
                  <a:gd name="T56" fmla="*/ 237 w 260"/>
                  <a:gd name="T57" fmla="*/ 169 h 194"/>
                  <a:gd name="T58" fmla="*/ 243 w 260"/>
                  <a:gd name="T59" fmla="*/ 158 h 194"/>
                  <a:gd name="T60" fmla="*/ 248 w 260"/>
                  <a:gd name="T61" fmla="*/ 148 h 194"/>
                  <a:gd name="T62" fmla="*/ 254 w 260"/>
                  <a:gd name="T63" fmla="*/ 137 h 194"/>
                  <a:gd name="T64" fmla="*/ 256 w 260"/>
                  <a:gd name="T65" fmla="*/ 124 h 194"/>
                  <a:gd name="T66" fmla="*/ 260 w 260"/>
                  <a:gd name="T67" fmla="*/ 112 h 194"/>
                  <a:gd name="T68" fmla="*/ 258 w 260"/>
                  <a:gd name="T69" fmla="*/ 112 h 194"/>
                  <a:gd name="T70" fmla="*/ 256 w 260"/>
                  <a:gd name="T71" fmla="*/ 112 h 194"/>
                  <a:gd name="T72" fmla="*/ 254 w 260"/>
                  <a:gd name="T73" fmla="*/ 124 h 194"/>
                  <a:gd name="T74" fmla="*/ 250 w 260"/>
                  <a:gd name="T75" fmla="*/ 135 h 194"/>
                  <a:gd name="T76" fmla="*/ 245 w 260"/>
                  <a:gd name="T77" fmla="*/ 146 h 194"/>
                  <a:gd name="T78" fmla="*/ 241 w 260"/>
                  <a:gd name="T79" fmla="*/ 156 h 194"/>
                  <a:gd name="T80" fmla="*/ 233 w 260"/>
                  <a:gd name="T81" fmla="*/ 167 h 194"/>
                  <a:gd name="T82" fmla="*/ 226 w 260"/>
                  <a:gd name="T83" fmla="*/ 175 h 194"/>
                  <a:gd name="T84" fmla="*/ 218 w 260"/>
                  <a:gd name="T85" fmla="*/ 184 h 194"/>
                  <a:gd name="T86" fmla="*/ 210 w 260"/>
                  <a:gd name="T87" fmla="*/ 192 h 194"/>
                  <a:gd name="T88" fmla="*/ 210 w 260"/>
                  <a:gd name="T89" fmla="*/ 194 h 194"/>
                  <a:gd name="T90" fmla="*/ 212 w 260"/>
                  <a:gd name="T91" fmla="*/ 194 h 1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0"/>
                  <a:gd name="T139" fmla="*/ 0 h 194"/>
                  <a:gd name="T140" fmla="*/ 260 w 260"/>
                  <a:gd name="T141" fmla="*/ 194 h 1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21" name="Freeform 471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>
                  <a:gd name="T0" fmla="*/ 41 w 256"/>
                  <a:gd name="T1" fmla="*/ 0 h 194"/>
                  <a:gd name="T2" fmla="*/ 32 w 256"/>
                  <a:gd name="T3" fmla="*/ 10 h 194"/>
                  <a:gd name="T4" fmla="*/ 24 w 256"/>
                  <a:gd name="T5" fmla="*/ 19 h 194"/>
                  <a:gd name="T6" fmla="*/ 17 w 256"/>
                  <a:gd name="T7" fmla="*/ 31 h 194"/>
                  <a:gd name="T8" fmla="*/ 11 w 256"/>
                  <a:gd name="T9" fmla="*/ 42 h 194"/>
                  <a:gd name="T10" fmla="*/ 7 w 256"/>
                  <a:gd name="T11" fmla="*/ 55 h 194"/>
                  <a:gd name="T12" fmla="*/ 4 w 256"/>
                  <a:gd name="T13" fmla="*/ 67 h 194"/>
                  <a:gd name="T14" fmla="*/ 2 w 256"/>
                  <a:gd name="T15" fmla="*/ 80 h 194"/>
                  <a:gd name="T16" fmla="*/ 0 w 256"/>
                  <a:gd name="T17" fmla="*/ 93 h 194"/>
                  <a:gd name="T18" fmla="*/ 0 w 256"/>
                  <a:gd name="T19" fmla="*/ 97 h 194"/>
                  <a:gd name="T20" fmla="*/ 0 w 256"/>
                  <a:gd name="T21" fmla="*/ 99 h 194"/>
                  <a:gd name="T22" fmla="*/ 2 w 256"/>
                  <a:gd name="T23" fmla="*/ 101 h 194"/>
                  <a:gd name="T24" fmla="*/ 4 w 256"/>
                  <a:gd name="T25" fmla="*/ 101 h 194"/>
                  <a:gd name="T26" fmla="*/ 4 w 256"/>
                  <a:gd name="T27" fmla="*/ 101 h 194"/>
                  <a:gd name="T28" fmla="*/ 4 w 256"/>
                  <a:gd name="T29" fmla="*/ 101 h 194"/>
                  <a:gd name="T30" fmla="*/ 4 w 256"/>
                  <a:gd name="T31" fmla="*/ 97 h 194"/>
                  <a:gd name="T32" fmla="*/ 4 w 256"/>
                  <a:gd name="T33" fmla="*/ 93 h 194"/>
                  <a:gd name="T34" fmla="*/ 5 w 256"/>
                  <a:gd name="T35" fmla="*/ 80 h 194"/>
                  <a:gd name="T36" fmla="*/ 7 w 256"/>
                  <a:gd name="T37" fmla="*/ 69 h 194"/>
                  <a:gd name="T38" fmla="*/ 11 w 256"/>
                  <a:gd name="T39" fmla="*/ 55 h 194"/>
                  <a:gd name="T40" fmla="*/ 15 w 256"/>
                  <a:gd name="T41" fmla="*/ 44 h 194"/>
                  <a:gd name="T42" fmla="*/ 21 w 256"/>
                  <a:gd name="T43" fmla="*/ 33 h 194"/>
                  <a:gd name="T44" fmla="*/ 26 w 256"/>
                  <a:gd name="T45" fmla="*/ 23 h 194"/>
                  <a:gd name="T46" fmla="*/ 34 w 256"/>
                  <a:gd name="T47" fmla="*/ 12 h 194"/>
                  <a:gd name="T48" fmla="*/ 43 w 256"/>
                  <a:gd name="T49" fmla="*/ 4 h 194"/>
                  <a:gd name="T50" fmla="*/ 41 w 256"/>
                  <a:gd name="T51" fmla="*/ 2 h 194"/>
                  <a:gd name="T52" fmla="*/ 41 w 256"/>
                  <a:gd name="T53" fmla="*/ 0 h 194"/>
                  <a:gd name="T54" fmla="*/ 208 w 256"/>
                  <a:gd name="T55" fmla="*/ 194 h 194"/>
                  <a:gd name="T56" fmla="*/ 218 w 256"/>
                  <a:gd name="T57" fmla="*/ 186 h 194"/>
                  <a:gd name="T58" fmla="*/ 226 w 256"/>
                  <a:gd name="T59" fmla="*/ 177 h 194"/>
                  <a:gd name="T60" fmla="*/ 233 w 256"/>
                  <a:gd name="T61" fmla="*/ 167 h 194"/>
                  <a:gd name="T62" fmla="*/ 239 w 256"/>
                  <a:gd name="T63" fmla="*/ 158 h 194"/>
                  <a:gd name="T64" fmla="*/ 244 w 256"/>
                  <a:gd name="T65" fmla="*/ 146 h 194"/>
                  <a:gd name="T66" fmla="*/ 250 w 256"/>
                  <a:gd name="T67" fmla="*/ 135 h 194"/>
                  <a:gd name="T68" fmla="*/ 252 w 256"/>
                  <a:gd name="T69" fmla="*/ 124 h 194"/>
                  <a:gd name="T70" fmla="*/ 256 w 256"/>
                  <a:gd name="T71" fmla="*/ 112 h 194"/>
                  <a:gd name="T72" fmla="*/ 254 w 256"/>
                  <a:gd name="T73" fmla="*/ 112 h 194"/>
                  <a:gd name="T74" fmla="*/ 252 w 256"/>
                  <a:gd name="T75" fmla="*/ 112 h 194"/>
                  <a:gd name="T76" fmla="*/ 250 w 256"/>
                  <a:gd name="T77" fmla="*/ 124 h 194"/>
                  <a:gd name="T78" fmla="*/ 246 w 256"/>
                  <a:gd name="T79" fmla="*/ 135 h 194"/>
                  <a:gd name="T80" fmla="*/ 241 w 256"/>
                  <a:gd name="T81" fmla="*/ 146 h 194"/>
                  <a:gd name="T82" fmla="*/ 237 w 256"/>
                  <a:gd name="T83" fmla="*/ 156 h 194"/>
                  <a:gd name="T84" fmla="*/ 229 w 256"/>
                  <a:gd name="T85" fmla="*/ 165 h 194"/>
                  <a:gd name="T86" fmla="*/ 224 w 256"/>
                  <a:gd name="T87" fmla="*/ 175 h 194"/>
                  <a:gd name="T88" fmla="*/ 214 w 256"/>
                  <a:gd name="T89" fmla="*/ 182 h 194"/>
                  <a:gd name="T90" fmla="*/ 207 w 256"/>
                  <a:gd name="T91" fmla="*/ 190 h 194"/>
                  <a:gd name="T92" fmla="*/ 208 w 256"/>
                  <a:gd name="T93" fmla="*/ 192 h 194"/>
                  <a:gd name="T94" fmla="*/ 208 w 256"/>
                  <a:gd name="T95" fmla="*/ 194 h 19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6"/>
                  <a:gd name="T145" fmla="*/ 0 h 194"/>
                  <a:gd name="T146" fmla="*/ 256 w 256"/>
                  <a:gd name="T147" fmla="*/ 194 h 19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22" name="Freeform 472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>
                  <a:gd name="T0" fmla="*/ 39 w 252"/>
                  <a:gd name="T1" fmla="*/ 0 h 190"/>
                  <a:gd name="T2" fmla="*/ 32 w 252"/>
                  <a:gd name="T3" fmla="*/ 10 h 190"/>
                  <a:gd name="T4" fmla="*/ 24 w 252"/>
                  <a:gd name="T5" fmla="*/ 19 h 190"/>
                  <a:gd name="T6" fmla="*/ 17 w 252"/>
                  <a:gd name="T7" fmla="*/ 31 h 190"/>
                  <a:gd name="T8" fmla="*/ 11 w 252"/>
                  <a:gd name="T9" fmla="*/ 42 h 190"/>
                  <a:gd name="T10" fmla="*/ 7 w 252"/>
                  <a:gd name="T11" fmla="*/ 53 h 190"/>
                  <a:gd name="T12" fmla="*/ 3 w 252"/>
                  <a:gd name="T13" fmla="*/ 65 h 190"/>
                  <a:gd name="T14" fmla="*/ 2 w 252"/>
                  <a:gd name="T15" fmla="*/ 78 h 190"/>
                  <a:gd name="T16" fmla="*/ 0 w 252"/>
                  <a:gd name="T17" fmla="*/ 91 h 190"/>
                  <a:gd name="T18" fmla="*/ 0 w 252"/>
                  <a:gd name="T19" fmla="*/ 95 h 190"/>
                  <a:gd name="T20" fmla="*/ 0 w 252"/>
                  <a:gd name="T21" fmla="*/ 99 h 190"/>
                  <a:gd name="T22" fmla="*/ 2 w 252"/>
                  <a:gd name="T23" fmla="*/ 99 h 190"/>
                  <a:gd name="T24" fmla="*/ 2 w 252"/>
                  <a:gd name="T25" fmla="*/ 99 h 190"/>
                  <a:gd name="T26" fmla="*/ 3 w 252"/>
                  <a:gd name="T27" fmla="*/ 99 h 190"/>
                  <a:gd name="T28" fmla="*/ 3 w 252"/>
                  <a:gd name="T29" fmla="*/ 99 h 190"/>
                  <a:gd name="T30" fmla="*/ 3 w 252"/>
                  <a:gd name="T31" fmla="*/ 95 h 190"/>
                  <a:gd name="T32" fmla="*/ 3 w 252"/>
                  <a:gd name="T33" fmla="*/ 91 h 190"/>
                  <a:gd name="T34" fmla="*/ 5 w 252"/>
                  <a:gd name="T35" fmla="*/ 80 h 190"/>
                  <a:gd name="T36" fmla="*/ 7 w 252"/>
                  <a:gd name="T37" fmla="*/ 67 h 190"/>
                  <a:gd name="T38" fmla="*/ 9 w 252"/>
                  <a:gd name="T39" fmla="*/ 55 h 190"/>
                  <a:gd name="T40" fmla="*/ 15 w 252"/>
                  <a:gd name="T41" fmla="*/ 42 h 190"/>
                  <a:gd name="T42" fmla="*/ 21 w 252"/>
                  <a:gd name="T43" fmla="*/ 33 h 190"/>
                  <a:gd name="T44" fmla="*/ 26 w 252"/>
                  <a:gd name="T45" fmla="*/ 21 h 190"/>
                  <a:gd name="T46" fmla="*/ 34 w 252"/>
                  <a:gd name="T47" fmla="*/ 12 h 190"/>
                  <a:gd name="T48" fmla="*/ 43 w 252"/>
                  <a:gd name="T49" fmla="*/ 2 h 190"/>
                  <a:gd name="T50" fmla="*/ 41 w 252"/>
                  <a:gd name="T51" fmla="*/ 2 h 190"/>
                  <a:gd name="T52" fmla="*/ 39 w 252"/>
                  <a:gd name="T53" fmla="*/ 0 h 190"/>
                  <a:gd name="T54" fmla="*/ 206 w 252"/>
                  <a:gd name="T55" fmla="*/ 190 h 190"/>
                  <a:gd name="T56" fmla="*/ 214 w 252"/>
                  <a:gd name="T57" fmla="*/ 182 h 190"/>
                  <a:gd name="T58" fmla="*/ 222 w 252"/>
                  <a:gd name="T59" fmla="*/ 173 h 190"/>
                  <a:gd name="T60" fmla="*/ 229 w 252"/>
                  <a:gd name="T61" fmla="*/ 165 h 190"/>
                  <a:gd name="T62" fmla="*/ 237 w 252"/>
                  <a:gd name="T63" fmla="*/ 154 h 190"/>
                  <a:gd name="T64" fmla="*/ 241 w 252"/>
                  <a:gd name="T65" fmla="*/ 144 h 190"/>
                  <a:gd name="T66" fmla="*/ 246 w 252"/>
                  <a:gd name="T67" fmla="*/ 133 h 190"/>
                  <a:gd name="T68" fmla="*/ 250 w 252"/>
                  <a:gd name="T69" fmla="*/ 122 h 190"/>
                  <a:gd name="T70" fmla="*/ 252 w 252"/>
                  <a:gd name="T71" fmla="*/ 110 h 190"/>
                  <a:gd name="T72" fmla="*/ 250 w 252"/>
                  <a:gd name="T73" fmla="*/ 110 h 190"/>
                  <a:gd name="T74" fmla="*/ 248 w 252"/>
                  <a:gd name="T75" fmla="*/ 108 h 190"/>
                  <a:gd name="T76" fmla="*/ 246 w 252"/>
                  <a:gd name="T77" fmla="*/ 122 h 190"/>
                  <a:gd name="T78" fmla="*/ 242 w 252"/>
                  <a:gd name="T79" fmla="*/ 133 h 190"/>
                  <a:gd name="T80" fmla="*/ 239 w 252"/>
                  <a:gd name="T81" fmla="*/ 143 h 190"/>
                  <a:gd name="T82" fmla="*/ 233 w 252"/>
                  <a:gd name="T83" fmla="*/ 154 h 190"/>
                  <a:gd name="T84" fmla="*/ 225 w 252"/>
                  <a:gd name="T85" fmla="*/ 163 h 190"/>
                  <a:gd name="T86" fmla="*/ 220 w 252"/>
                  <a:gd name="T87" fmla="*/ 171 h 190"/>
                  <a:gd name="T88" fmla="*/ 212 w 252"/>
                  <a:gd name="T89" fmla="*/ 180 h 190"/>
                  <a:gd name="T90" fmla="*/ 203 w 252"/>
                  <a:gd name="T91" fmla="*/ 188 h 190"/>
                  <a:gd name="T92" fmla="*/ 203 w 252"/>
                  <a:gd name="T93" fmla="*/ 188 h 190"/>
                  <a:gd name="T94" fmla="*/ 205 w 252"/>
                  <a:gd name="T95" fmla="*/ 188 h 190"/>
                  <a:gd name="T96" fmla="*/ 205 w 252"/>
                  <a:gd name="T97" fmla="*/ 190 h 190"/>
                  <a:gd name="T98" fmla="*/ 206 w 252"/>
                  <a:gd name="T99" fmla="*/ 190 h 1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52"/>
                  <a:gd name="T151" fmla="*/ 0 h 190"/>
                  <a:gd name="T152" fmla="*/ 252 w 252"/>
                  <a:gd name="T153" fmla="*/ 190 h 1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23" name="Freeform 473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>
                  <a:gd name="T0" fmla="*/ 39 w 248"/>
                  <a:gd name="T1" fmla="*/ 0 h 186"/>
                  <a:gd name="T2" fmla="*/ 30 w 248"/>
                  <a:gd name="T3" fmla="*/ 8 h 186"/>
                  <a:gd name="T4" fmla="*/ 22 w 248"/>
                  <a:gd name="T5" fmla="*/ 19 h 186"/>
                  <a:gd name="T6" fmla="*/ 17 w 248"/>
                  <a:gd name="T7" fmla="*/ 29 h 186"/>
                  <a:gd name="T8" fmla="*/ 11 w 248"/>
                  <a:gd name="T9" fmla="*/ 40 h 186"/>
                  <a:gd name="T10" fmla="*/ 7 w 248"/>
                  <a:gd name="T11" fmla="*/ 51 h 186"/>
                  <a:gd name="T12" fmla="*/ 3 w 248"/>
                  <a:gd name="T13" fmla="*/ 65 h 186"/>
                  <a:gd name="T14" fmla="*/ 1 w 248"/>
                  <a:gd name="T15" fmla="*/ 76 h 186"/>
                  <a:gd name="T16" fmla="*/ 0 w 248"/>
                  <a:gd name="T17" fmla="*/ 89 h 186"/>
                  <a:gd name="T18" fmla="*/ 0 w 248"/>
                  <a:gd name="T19" fmla="*/ 93 h 186"/>
                  <a:gd name="T20" fmla="*/ 0 w 248"/>
                  <a:gd name="T21" fmla="*/ 97 h 186"/>
                  <a:gd name="T22" fmla="*/ 1 w 248"/>
                  <a:gd name="T23" fmla="*/ 97 h 186"/>
                  <a:gd name="T24" fmla="*/ 5 w 248"/>
                  <a:gd name="T25" fmla="*/ 99 h 186"/>
                  <a:gd name="T26" fmla="*/ 3 w 248"/>
                  <a:gd name="T27" fmla="*/ 95 h 186"/>
                  <a:gd name="T28" fmla="*/ 3 w 248"/>
                  <a:gd name="T29" fmla="*/ 89 h 186"/>
                  <a:gd name="T30" fmla="*/ 5 w 248"/>
                  <a:gd name="T31" fmla="*/ 78 h 186"/>
                  <a:gd name="T32" fmla="*/ 7 w 248"/>
                  <a:gd name="T33" fmla="*/ 65 h 186"/>
                  <a:gd name="T34" fmla="*/ 9 w 248"/>
                  <a:gd name="T35" fmla="*/ 53 h 186"/>
                  <a:gd name="T36" fmla="*/ 15 w 248"/>
                  <a:gd name="T37" fmla="*/ 42 h 186"/>
                  <a:gd name="T38" fmla="*/ 20 w 248"/>
                  <a:gd name="T39" fmla="*/ 31 h 186"/>
                  <a:gd name="T40" fmla="*/ 26 w 248"/>
                  <a:gd name="T41" fmla="*/ 21 h 186"/>
                  <a:gd name="T42" fmla="*/ 34 w 248"/>
                  <a:gd name="T43" fmla="*/ 12 h 186"/>
                  <a:gd name="T44" fmla="*/ 41 w 248"/>
                  <a:gd name="T45" fmla="*/ 2 h 186"/>
                  <a:gd name="T46" fmla="*/ 41 w 248"/>
                  <a:gd name="T47" fmla="*/ 0 h 186"/>
                  <a:gd name="T48" fmla="*/ 39 w 248"/>
                  <a:gd name="T49" fmla="*/ 0 h 186"/>
                  <a:gd name="T50" fmla="*/ 203 w 248"/>
                  <a:gd name="T51" fmla="*/ 186 h 186"/>
                  <a:gd name="T52" fmla="*/ 210 w 248"/>
                  <a:gd name="T53" fmla="*/ 178 h 186"/>
                  <a:gd name="T54" fmla="*/ 220 w 248"/>
                  <a:gd name="T55" fmla="*/ 171 h 186"/>
                  <a:gd name="T56" fmla="*/ 225 w 248"/>
                  <a:gd name="T57" fmla="*/ 161 h 186"/>
                  <a:gd name="T58" fmla="*/ 233 w 248"/>
                  <a:gd name="T59" fmla="*/ 152 h 186"/>
                  <a:gd name="T60" fmla="*/ 237 w 248"/>
                  <a:gd name="T61" fmla="*/ 142 h 186"/>
                  <a:gd name="T62" fmla="*/ 242 w 248"/>
                  <a:gd name="T63" fmla="*/ 131 h 186"/>
                  <a:gd name="T64" fmla="*/ 246 w 248"/>
                  <a:gd name="T65" fmla="*/ 120 h 186"/>
                  <a:gd name="T66" fmla="*/ 248 w 248"/>
                  <a:gd name="T67" fmla="*/ 108 h 186"/>
                  <a:gd name="T68" fmla="*/ 246 w 248"/>
                  <a:gd name="T69" fmla="*/ 106 h 186"/>
                  <a:gd name="T70" fmla="*/ 244 w 248"/>
                  <a:gd name="T71" fmla="*/ 106 h 186"/>
                  <a:gd name="T72" fmla="*/ 242 w 248"/>
                  <a:gd name="T73" fmla="*/ 118 h 186"/>
                  <a:gd name="T74" fmla="*/ 239 w 248"/>
                  <a:gd name="T75" fmla="*/ 129 h 186"/>
                  <a:gd name="T76" fmla="*/ 235 w 248"/>
                  <a:gd name="T77" fmla="*/ 141 h 186"/>
                  <a:gd name="T78" fmla="*/ 229 w 248"/>
                  <a:gd name="T79" fmla="*/ 150 h 186"/>
                  <a:gd name="T80" fmla="*/ 222 w 248"/>
                  <a:gd name="T81" fmla="*/ 159 h 186"/>
                  <a:gd name="T82" fmla="*/ 216 w 248"/>
                  <a:gd name="T83" fmla="*/ 169 h 186"/>
                  <a:gd name="T84" fmla="*/ 208 w 248"/>
                  <a:gd name="T85" fmla="*/ 177 h 186"/>
                  <a:gd name="T86" fmla="*/ 199 w 248"/>
                  <a:gd name="T87" fmla="*/ 184 h 186"/>
                  <a:gd name="T88" fmla="*/ 201 w 248"/>
                  <a:gd name="T89" fmla="*/ 186 h 186"/>
                  <a:gd name="T90" fmla="*/ 203 w 248"/>
                  <a:gd name="T91" fmla="*/ 186 h 186"/>
                  <a:gd name="T92" fmla="*/ 203 w 248"/>
                  <a:gd name="T93" fmla="*/ 186 h 186"/>
                  <a:gd name="T94" fmla="*/ 203 w 248"/>
                  <a:gd name="T95" fmla="*/ 186 h 18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8"/>
                  <a:gd name="T145" fmla="*/ 0 h 186"/>
                  <a:gd name="T146" fmla="*/ 248 w 248"/>
                  <a:gd name="T147" fmla="*/ 186 h 18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24" name="Freeform 474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>
                  <a:gd name="T0" fmla="*/ 40 w 245"/>
                  <a:gd name="T1" fmla="*/ 0 h 186"/>
                  <a:gd name="T2" fmla="*/ 31 w 245"/>
                  <a:gd name="T3" fmla="*/ 10 h 186"/>
                  <a:gd name="T4" fmla="*/ 23 w 245"/>
                  <a:gd name="T5" fmla="*/ 19 h 186"/>
                  <a:gd name="T6" fmla="*/ 18 w 245"/>
                  <a:gd name="T7" fmla="*/ 31 h 186"/>
                  <a:gd name="T8" fmla="*/ 12 w 245"/>
                  <a:gd name="T9" fmla="*/ 40 h 186"/>
                  <a:gd name="T10" fmla="*/ 6 w 245"/>
                  <a:gd name="T11" fmla="*/ 53 h 186"/>
                  <a:gd name="T12" fmla="*/ 4 w 245"/>
                  <a:gd name="T13" fmla="*/ 65 h 186"/>
                  <a:gd name="T14" fmla="*/ 2 w 245"/>
                  <a:gd name="T15" fmla="*/ 78 h 186"/>
                  <a:gd name="T16" fmla="*/ 0 w 245"/>
                  <a:gd name="T17" fmla="*/ 89 h 186"/>
                  <a:gd name="T18" fmla="*/ 0 w 245"/>
                  <a:gd name="T19" fmla="*/ 93 h 186"/>
                  <a:gd name="T20" fmla="*/ 0 w 245"/>
                  <a:gd name="T21" fmla="*/ 97 h 186"/>
                  <a:gd name="T22" fmla="*/ 2 w 245"/>
                  <a:gd name="T23" fmla="*/ 99 h 186"/>
                  <a:gd name="T24" fmla="*/ 6 w 245"/>
                  <a:gd name="T25" fmla="*/ 99 h 186"/>
                  <a:gd name="T26" fmla="*/ 4 w 245"/>
                  <a:gd name="T27" fmla="*/ 95 h 186"/>
                  <a:gd name="T28" fmla="*/ 4 w 245"/>
                  <a:gd name="T29" fmla="*/ 89 h 186"/>
                  <a:gd name="T30" fmla="*/ 6 w 245"/>
                  <a:gd name="T31" fmla="*/ 78 h 186"/>
                  <a:gd name="T32" fmla="*/ 8 w 245"/>
                  <a:gd name="T33" fmla="*/ 65 h 186"/>
                  <a:gd name="T34" fmla="*/ 10 w 245"/>
                  <a:gd name="T35" fmla="*/ 53 h 186"/>
                  <a:gd name="T36" fmla="*/ 16 w 245"/>
                  <a:gd name="T37" fmla="*/ 42 h 186"/>
                  <a:gd name="T38" fmla="*/ 19 w 245"/>
                  <a:gd name="T39" fmla="*/ 32 h 186"/>
                  <a:gd name="T40" fmla="*/ 27 w 245"/>
                  <a:gd name="T41" fmla="*/ 21 h 186"/>
                  <a:gd name="T42" fmla="*/ 35 w 245"/>
                  <a:gd name="T43" fmla="*/ 13 h 186"/>
                  <a:gd name="T44" fmla="*/ 42 w 245"/>
                  <a:gd name="T45" fmla="*/ 4 h 186"/>
                  <a:gd name="T46" fmla="*/ 40 w 245"/>
                  <a:gd name="T47" fmla="*/ 2 h 186"/>
                  <a:gd name="T48" fmla="*/ 40 w 245"/>
                  <a:gd name="T49" fmla="*/ 0 h 186"/>
                  <a:gd name="T50" fmla="*/ 200 w 245"/>
                  <a:gd name="T51" fmla="*/ 186 h 186"/>
                  <a:gd name="T52" fmla="*/ 209 w 245"/>
                  <a:gd name="T53" fmla="*/ 178 h 186"/>
                  <a:gd name="T54" fmla="*/ 217 w 245"/>
                  <a:gd name="T55" fmla="*/ 169 h 186"/>
                  <a:gd name="T56" fmla="*/ 222 w 245"/>
                  <a:gd name="T57" fmla="*/ 161 h 186"/>
                  <a:gd name="T58" fmla="*/ 230 w 245"/>
                  <a:gd name="T59" fmla="*/ 152 h 186"/>
                  <a:gd name="T60" fmla="*/ 236 w 245"/>
                  <a:gd name="T61" fmla="*/ 141 h 186"/>
                  <a:gd name="T62" fmla="*/ 239 w 245"/>
                  <a:gd name="T63" fmla="*/ 131 h 186"/>
                  <a:gd name="T64" fmla="*/ 243 w 245"/>
                  <a:gd name="T65" fmla="*/ 120 h 186"/>
                  <a:gd name="T66" fmla="*/ 245 w 245"/>
                  <a:gd name="T67" fmla="*/ 106 h 186"/>
                  <a:gd name="T68" fmla="*/ 243 w 245"/>
                  <a:gd name="T69" fmla="*/ 106 h 186"/>
                  <a:gd name="T70" fmla="*/ 241 w 245"/>
                  <a:gd name="T71" fmla="*/ 106 h 186"/>
                  <a:gd name="T72" fmla="*/ 239 w 245"/>
                  <a:gd name="T73" fmla="*/ 118 h 186"/>
                  <a:gd name="T74" fmla="*/ 236 w 245"/>
                  <a:gd name="T75" fmla="*/ 129 h 186"/>
                  <a:gd name="T76" fmla="*/ 232 w 245"/>
                  <a:gd name="T77" fmla="*/ 141 h 186"/>
                  <a:gd name="T78" fmla="*/ 226 w 245"/>
                  <a:gd name="T79" fmla="*/ 150 h 186"/>
                  <a:gd name="T80" fmla="*/ 221 w 245"/>
                  <a:gd name="T81" fmla="*/ 159 h 186"/>
                  <a:gd name="T82" fmla="*/ 213 w 245"/>
                  <a:gd name="T83" fmla="*/ 169 h 186"/>
                  <a:gd name="T84" fmla="*/ 205 w 245"/>
                  <a:gd name="T85" fmla="*/ 177 h 186"/>
                  <a:gd name="T86" fmla="*/ 196 w 245"/>
                  <a:gd name="T87" fmla="*/ 184 h 186"/>
                  <a:gd name="T88" fmla="*/ 198 w 245"/>
                  <a:gd name="T89" fmla="*/ 184 h 186"/>
                  <a:gd name="T90" fmla="*/ 200 w 245"/>
                  <a:gd name="T91" fmla="*/ 186 h 1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5"/>
                  <a:gd name="T139" fmla="*/ 0 h 186"/>
                  <a:gd name="T140" fmla="*/ 245 w 245"/>
                  <a:gd name="T141" fmla="*/ 186 h 1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25" name="Freeform 475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>
                  <a:gd name="T0" fmla="*/ 38 w 241"/>
                  <a:gd name="T1" fmla="*/ 0 h 182"/>
                  <a:gd name="T2" fmla="*/ 31 w 241"/>
                  <a:gd name="T3" fmla="*/ 10 h 182"/>
                  <a:gd name="T4" fmla="*/ 23 w 241"/>
                  <a:gd name="T5" fmla="*/ 19 h 182"/>
                  <a:gd name="T6" fmla="*/ 17 w 241"/>
                  <a:gd name="T7" fmla="*/ 29 h 182"/>
                  <a:gd name="T8" fmla="*/ 12 w 241"/>
                  <a:gd name="T9" fmla="*/ 40 h 182"/>
                  <a:gd name="T10" fmla="*/ 6 w 241"/>
                  <a:gd name="T11" fmla="*/ 51 h 182"/>
                  <a:gd name="T12" fmla="*/ 4 w 241"/>
                  <a:gd name="T13" fmla="*/ 63 h 182"/>
                  <a:gd name="T14" fmla="*/ 2 w 241"/>
                  <a:gd name="T15" fmla="*/ 76 h 182"/>
                  <a:gd name="T16" fmla="*/ 0 w 241"/>
                  <a:gd name="T17" fmla="*/ 87 h 182"/>
                  <a:gd name="T18" fmla="*/ 0 w 241"/>
                  <a:gd name="T19" fmla="*/ 93 h 182"/>
                  <a:gd name="T20" fmla="*/ 2 w 241"/>
                  <a:gd name="T21" fmla="*/ 97 h 182"/>
                  <a:gd name="T22" fmla="*/ 4 w 241"/>
                  <a:gd name="T23" fmla="*/ 97 h 182"/>
                  <a:gd name="T24" fmla="*/ 6 w 241"/>
                  <a:gd name="T25" fmla="*/ 99 h 182"/>
                  <a:gd name="T26" fmla="*/ 4 w 241"/>
                  <a:gd name="T27" fmla="*/ 93 h 182"/>
                  <a:gd name="T28" fmla="*/ 4 w 241"/>
                  <a:gd name="T29" fmla="*/ 87 h 182"/>
                  <a:gd name="T30" fmla="*/ 6 w 241"/>
                  <a:gd name="T31" fmla="*/ 76 h 182"/>
                  <a:gd name="T32" fmla="*/ 8 w 241"/>
                  <a:gd name="T33" fmla="*/ 65 h 182"/>
                  <a:gd name="T34" fmla="*/ 10 w 241"/>
                  <a:gd name="T35" fmla="*/ 53 h 182"/>
                  <a:gd name="T36" fmla="*/ 14 w 241"/>
                  <a:gd name="T37" fmla="*/ 42 h 182"/>
                  <a:gd name="T38" fmla="*/ 19 w 241"/>
                  <a:gd name="T39" fmla="*/ 30 h 182"/>
                  <a:gd name="T40" fmla="*/ 25 w 241"/>
                  <a:gd name="T41" fmla="*/ 21 h 182"/>
                  <a:gd name="T42" fmla="*/ 33 w 241"/>
                  <a:gd name="T43" fmla="*/ 11 h 182"/>
                  <a:gd name="T44" fmla="*/ 40 w 241"/>
                  <a:gd name="T45" fmla="*/ 4 h 182"/>
                  <a:gd name="T46" fmla="*/ 40 w 241"/>
                  <a:gd name="T47" fmla="*/ 2 h 182"/>
                  <a:gd name="T48" fmla="*/ 38 w 241"/>
                  <a:gd name="T49" fmla="*/ 0 h 182"/>
                  <a:gd name="T50" fmla="*/ 196 w 241"/>
                  <a:gd name="T51" fmla="*/ 182 h 182"/>
                  <a:gd name="T52" fmla="*/ 205 w 241"/>
                  <a:gd name="T53" fmla="*/ 175 h 182"/>
                  <a:gd name="T54" fmla="*/ 213 w 241"/>
                  <a:gd name="T55" fmla="*/ 167 h 182"/>
                  <a:gd name="T56" fmla="*/ 219 w 241"/>
                  <a:gd name="T57" fmla="*/ 157 h 182"/>
                  <a:gd name="T58" fmla="*/ 226 w 241"/>
                  <a:gd name="T59" fmla="*/ 148 h 182"/>
                  <a:gd name="T60" fmla="*/ 232 w 241"/>
                  <a:gd name="T61" fmla="*/ 139 h 182"/>
                  <a:gd name="T62" fmla="*/ 236 w 241"/>
                  <a:gd name="T63" fmla="*/ 127 h 182"/>
                  <a:gd name="T64" fmla="*/ 239 w 241"/>
                  <a:gd name="T65" fmla="*/ 116 h 182"/>
                  <a:gd name="T66" fmla="*/ 241 w 241"/>
                  <a:gd name="T67" fmla="*/ 104 h 182"/>
                  <a:gd name="T68" fmla="*/ 239 w 241"/>
                  <a:gd name="T69" fmla="*/ 104 h 182"/>
                  <a:gd name="T70" fmla="*/ 237 w 241"/>
                  <a:gd name="T71" fmla="*/ 104 h 182"/>
                  <a:gd name="T72" fmla="*/ 236 w 241"/>
                  <a:gd name="T73" fmla="*/ 116 h 182"/>
                  <a:gd name="T74" fmla="*/ 232 w 241"/>
                  <a:gd name="T75" fmla="*/ 127 h 182"/>
                  <a:gd name="T76" fmla="*/ 228 w 241"/>
                  <a:gd name="T77" fmla="*/ 139 h 182"/>
                  <a:gd name="T78" fmla="*/ 222 w 241"/>
                  <a:gd name="T79" fmla="*/ 148 h 182"/>
                  <a:gd name="T80" fmla="*/ 217 w 241"/>
                  <a:gd name="T81" fmla="*/ 157 h 182"/>
                  <a:gd name="T82" fmla="*/ 209 w 241"/>
                  <a:gd name="T83" fmla="*/ 165 h 182"/>
                  <a:gd name="T84" fmla="*/ 201 w 241"/>
                  <a:gd name="T85" fmla="*/ 173 h 182"/>
                  <a:gd name="T86" fmla="*/ 192 w 241"/>
                  <a:gd name="T87" fmla="*/ 180 h 182"/>
                  <a:gd name="T88" fmla="*/ 194 w 241"/>
                  <a:gd name="T89" fmla="*/ 182 h 182"/>
                  <a:gd name="T90" fmla="*/ 196 w 241"/>
                  <a:gd name="T91" fmla="*/ 182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1"/>
                  <a:gd name="T139" fmla="*/ 0 h 182"/>
                  <a:gd name="T140" fmla="*/ 241 w 241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26" name="Freeform 476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>
                  <a:gd name="T0" fmla="*/ 38 w 237"/>
                  <a:gd name="T1" fmla="*/ 0 h 180"/>
                  <a:gd name="T2" fmla="*/ 31 w 237"/>
                  <a:gd name="T3" fmla="*/ 9 h 180"/>
                  <a:gd name="T4" fmla="*/ 23 w 237"/>
                  <a:gd name="T5" fmla="*/ 17 h 180"/>
                  <a:gd name="T6" fmla="*/ 15 w 237"/>
                  <a:gd name="T7" fmla="*/ 28 h 180"/>
                  <a:gd name="T8" fmla="*/ 12 w 237"/>
                  <a:gd name="T9" fmla="*/ 38 h 180"/>
                  <a:gd name="T10" fmla="*/ 6 w 237"/>
                  <a:gd name="T11" fmla="*/ 49 h 180"/>
                  <a:gd name="T12" fmla="*/ 4 w 237"/>
                  <a:gd name="T13" fmla="*/ 61 h 180"/>
                  <a:gd name="T14" fmla="*/ 2 w 237"/>
                  <a:gd name="T15" fmla="*/ 74 h 180"/>
                  <a:gd name="T16" fmla="*/ 0 w 237"/>
                  <a:gd name="T17" fmla="*/ 85 h 180"/>
                  <a:gd name="T18" fmla="*/ 0 w 237"/>
                  <a:gd name="T19" fmla="*/ 91 h 180"/>
                  <a:gd name="T20" fmla="*/ 2 w 237"/>
                  <a:gd name="T21" fmla="*/ 95 h 180"/>
                  <a:gd name="T22" fmla="*/ 4 w 237"/>
                  <a:gd name="T23" fmla="*/ 97 h 180"/>
                  <a:gd name="T24" fmla="*/ 6 w 237"/>
                  <a:gd name="T25" fmla="*/ 97 h 180"/>
                  <a:gd name="T26" fmla="*/ 4 w 237"/>
                  <a:gd name="T27" fmla="*/ 91 h 180"/>
                  <a:gd name="T28" fmla="*/ 4 w 237"/>
                  <a:gd name="T29" fmla="*/ 85 h 180"/>
                  <a:gd name="T30" fmla="*/ 6 w 237"/>
                  <a:gd name="T31" fmla="*/ 74 h 180"/>
                  <a:gd name="T32" fmla="*/ 8 w 237"/>
                  <a:gd name="T33" fmla="*/ 63 h 180"/>
                  <a:gd name="T34" fmla="*/ 10 w 237"/>
                  <a:gd name="T35" fmla="*/ 51 h 180"/>
                  <a:gd name="T36" fmla="*/ 14 w 237"/>
                  <a:gd name="T37" fmla="*/ 40 h 180"/>
                  <a:gd name="T38" fmla="*/ 19 w 237"/>
                  <a:gd name="T39" fmla="*/ 30 h 180"/>
                  <a:gd name="T40" fmla="*/ 25 w 237"/>
                  <a:gd name="T41" fmla="*/ 21 h 180"/>
                  <a:gd name="T42" fmla="*/ 32 w 237"/>
                  <a:gd name="T43" fmla="*/ 11 h 180"/>
                  <a:gd name="T44" fmla="*/ 40 w 237"/>
                  <a:gd name="T45" fmla="*/ 4 h 180"/>
                  <a:gd name="T46" fmla="*/ 38 w 237"/>
                  <a:gd name="T47" fmla="*/ 2 h 180"/>
                  <a:gd name="T48" fmla="*/ 38 w 237"/>
                  <a:gd name="T49" fmla="*/ 0 h 180"/>
                  <a:gd name="T50" fmla="*/ 192 w 237"/>
                  <a:gd name="T51" fmla="*/ 180 h 180"/>
                  <a:gd name="T52" fmla="*/ 201 w 237"/>
                  <a:gd name="T53" fmla="*/ 173 h 180"/>
                  <a:gd name="T54" fmla="*/ 209 w 237"/>
                  <a:gd name="T55" fmla="*/ 165 h 180"/>
                  <a:gd name="T56" fmla="*/ 217 w 237"/>
                  <a:gd name="T57" fmla="*/ 155 h 180"/>
                  <a:gd name="T58" fmla="*/ 222 w 237"/>
                  <a:gd name="T59" fmla="*/ 146 h 180"/>
                  <a:gd name="T60" fmla="*/ 228 w 237"/>
                  <a:gd name="T61" fmla="*/ 137 h 180"/>
                  <a:gd name="T62" fmla="*/ 232 w 237"/>
                  <a:gd name="T63" fmla="*/ 125 h 180"/>
                  <a:gd name="T64" fmla="*/ 235 w 237"/>
                  <a:gd name="T65" fmla="*/ 114 h 180"/>
                  <a:gd name="T66" fmla="*/ 237 w 237"/>
                  <a:gd name="T67" fmla="*/ 102 h 180"/>
                  <a:gd name="T68" fmla="*/ 235 w 237"/>
                  <a:gd name="T69" fmla="*/ 102 h 180"/>
                  <a:gd name="T70" fmla="*/ 234 w 237"/>
                  <a:gd name="T71" fmla="*/ 102 h 180"/>
                  <a:gd name="T72" fmla="*/ 232 w 237"/>
                  <a:gd name="T73" fmla="*/ 114 h 180"/>
                  <a:gd name="T74" fmla="*/ 228 w 237"/>
                  <a:gd name="T75" fmla="*/ 125 h 180"/>
                  <a:gd name="T76" fmla="*/ 224 w 237"/>
                  <a:gd name="T77" fmla="*/ 135 h 180"/>
                  <a:gd name="T78" fmla="*/ 218 w 237"/>
                  <a:gd name="T79" fmla="*/ 144 h 180"/>
                  <a:gd name="T80" fmla="*/ 213 w 237"/>
                  <a:gd name="T81" fmla="*/ 154 h 180"/>
                  <a:gd name="T82" fmla="*/ 205 w 237"/>
                  <a:gd name="T83" fmla="*/ 163 h 180"/>
                  <a:gd name="T84" fmla="*/ 198 w 237"/>
                  <a:gd name="T85" fmla="*/ 171 h 180"/>
                  <a:gd name="T86" fmla="*/ 188 w 237"/>
                  <a:gd name="T87" fmla="*/ 178 h 180"/>
                  <a:gd name="T88" fmla="*/ 190 w 237"/>
                  <a:gd name="T89" fmla="*/ 178 h 180"/>
                  <a:gd name="T90" fmla="*/ 192 w 237"/>
                  <a:gd name="T91" fmla="*/ 180 h 1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7"/>
                  <a:gd name="T139" fmla="*/ 0 h 180"/>
                  <a:gd name="T140" fmla="*/ 237 w 237"/>
                  <a:gd name="T141" fmla="*/ 180 h 1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27" name="Freeform 477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>
                  <a:gd name="T0" fmla="*/ 36 w 233"/>
                  <a:gd name="T1" fmla="*/ 0 h 176"/>
                  <a:gd name="T2" fmla="*/ 29 w 233"/>
                  <a:gd name="T3" fmla="*/ 7 h 176"/>
                  <a:gd name="T4" fmla="*/ 21 w 233"/>
                  <a:gd name="T5" fmla="*/ 17 h 176"/>
                  <a:gd name="T6" fmla="*/ 15 w 233"/>
                  <a:gd name="T7" fmla="*/ 26 h 176"/>
                  <a:gd name="T8" fmla="*/ 10 w 233"/>
                  <a:gd name="T9" fmla="*/ 38 h 176"/>
                  <a:gd name="T10" fmla="*/ 6 w 233"/>
                  <a:gd name="T11" fmla="*/ 49 h 176"/>
                  <a:gd name="T12" fmla="*/ 4 w 233"/>
                  <a:gd name="T13" fmla="*/ 61 h 176"/>
                  <a:gd name="T14" fmla="*/ 2 w 233"/>
                  <a:gd name="T15" fmla="*/ 72 h 176"/>
                  <a:gd name="T16" fmla="*/ 0 w 233"/>
                  <a:gd name="T17" fmla="*/ 83 h 176"/>
                  <a:gd name="T18" fmla="*/ 0 w 233"/>
                  <a:gd name="T19" fmla="*/ 89 h 176"/>
                  <a:gd name="T20" fmla="*/ 2 w 233"/>
                  <a:gd name="T21" fmla="*/ 95 h 176"/>
                  <a:gd name="T22" fmla="*/ 4 w 233"/>
                  <a:gd name="T23" fmla="*/ 95 h 176"/>
                  <a:gd name="T24" fmla="*/ 6 w 233"/>
                  <a:gd name="T25" fmla="*/ 95 h 176"/>
                  <a:gd name="T26" fmla="*/ 4 w 233"/>
                  <a:gd name="T27" fmla="*/ 89 h 176"/>
                  <a:gd name="T28" fmla="*/ 4 w 233"/>
                  <a:gd name="T29" fmla="*/ 83 h 176"/>
                  <a:gd name="T30" fmla="*/ 6 w 233"/>
                  <a:gd name="T31" fmla="*/ 72 h 176"/>
                  <a:gd name="T32" fmla="*/ 8 w 233"/>
                  <a:gd name="T33" fmla="*/ 61 h 176"/>
                  <a:gd name="T34" fmla="*/ 10 w 233"/>
                  <a:gd name="T35" fmla="*/ 49 h 176"/>
                  <a:gd name="T36" fmla="*/ 13 w 233"/>
                  <a:gd name="T37" fmla="*/ 40 h 176"/>
                  <a:gd name="T38" fmla="*/ 19 w 233"/>
                  <a:gd name="T39" fmla="*/ 28 h 176"/>
                  <a:gd name="T40" fmla="*/ 25 w 233"/>
                  <a:gd name="T41" fmla="*/ 21 h 176"/>
                  <a:gd name="T42" fmla="*/ 30 w 233"/>
                  <a:gd name="T43" fmla="*/ 11 h 176"/>
                  <a:gd name="T44" fmla="*/ 38 w 233"/>
                  <a:gd name="T45" fmla="*/ 4 h 176"/>
                  <a:gd name="T46" fmla="*/ 38 w 233"/>
                  <a:gd name="T47" fmla="*/ 2 h 176"/>
                  <a:gd name="T48" fmla="*/ 36 w 233"/>
                  <a:gd name="T49" fmla="*/ 0 h 176"/>
                  <a:gd name="T50" fmla="*/ 188 w 233"/>
                  <a:gd name="T51" fmla="*/ 176 h 176"/>
                  <a:gd name="T52" fmla="*/ 197 w 233"/>
                  <a:gd name="T53" fmla="*/ 169 h 176"/>
                  <a:gd name="T54" fmla="*/ 205 w 233"/>
                  <a:gd name="T55" fmla="*/ 161 h 176"/>
                  <a:gd name="T56" fmla="*/ 213 w 233"/>
                  <a:gd name="T57" fmla="*/ 153 h 176"/>
                  <a:gd name="T58" fmla="*/ 218 w 233"/>
                  <a:gd name="T59" fmla="*/ 144 h 176"/>
                  <a:gd name="T60" fmla="*/ 224 w 233"/>
                  <a:gd name="T61" fmla="*/ 135 h 176"/>
                  <a:gd name="T62" fmla="*/ 228 w 233"/>
                  <a:gd name="T63" fmla="*/ 123 h 176"/>
                  <a:gd name="T64" fmla="*/ 232 w 233"/>
                  <a:gd name="T65" fmla="*/ 112 h 176"/>
                  <a:gd name="T66" fmla="*/ 233 w 233"/>
                  <a:gd name="T67" fmla="*/ 100 h 176"/>
                  <a:gd name="T68" fmla="*/ 232 w 233"/>
                  <a:gd name="T69" fmla="*/ 100 h 176"/>
                  <a:gd name="T70" fmla="*/ 230 w 233"/>
                  <a:gd name="T71" fmla="*/ 100 h 176"/>
                  <a:gd name="T72" fmla="*/ 228 w 233"/>
                  <a:gd name="T73" fmla="*/ 112 h 176"/>
                  <a:gd name="T74" fmla="*/ 224 w 233"/>
                  <a:gd name="T75" fmla="*/ 123 h 176"/>
                  <a:gd name="T76" fmla="*/ 220 w 233"/>
                  <a:gd name="T77" fmla="*/ 133 h 176"/>
                  <a:gd name="T78" fmla="*/ 215 w 233"/>
                  <a:gd name="T79" fmla="*/ 142 h 176"/>
                  <a:gd name="T80" fmla="*/ 209 w 233"/>
                  <a:gd name="T81" fmla="*/ 152 h 176"/>
                  <a:gd name="T82" fmla="*/ 201 w 233"/>
                  <a:gd name="T83" fmla="*/ 159 h 176"/>
                  <a:gd name="T84" fmla="*/ 194 w 233"/>
                  <a:gd name="T85" fmla="*/ 167 h 176"/>
                  <a:gd name="T86" fmla="*/ 184 w 233"/>
                  <a:gd name="T87" fmla="*/ 174 h 176"/>
                  <a:gd name="T88" fmla="*/ 186 w 233"/>
                  <a:gd name="T89" fmla="*/ 176 h 176"/>
                  <a:gd name="T90" fmla="*/ 188 w 233"/>
                  <a:gd name="T91" fmla="*/ 176 h 1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3"/>
                  <a:gd name="T139" fmla="*/ 0 h 176"/>
                  <a:gd name="T140" fmla="*/ 233 w 233"/>
                  <a:gd name="T141" fmla="*/ 176 h 1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28" name="Freeform 478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>
                  <a:gd name="T0" fmla="*/ 36 w 230"/>
                  <a:gd name="T1" fmla="*/ 0 h 174"/>
                  <a:gd name="T2" fmla="*/ 28 w 230"/>
                  <a:gd name="T3" fmla="*/ 7 h 174"/>
                  <a:gd name="T4" fmla="*/ 21 w 230"/>
                  <a:gd name="T5" fmla="*/ 17 h 174"/>
                  <a:gd name="T6" fmla="*/ 15 w 230"/>
                  <a:gd name="T7" fmla="*/ 26 h 174"/>
                  <a:gd name="T8" fmla="*/ 10 w 230"/>
                  <a:gd name="T9" fmla="*/ 36 h 174"/>
                  <a:gd name="T10" fmla="*/ 6 w 230"/>
                  <a:gd name="T11" fmla="*/ 47 h 174"/>
                  <a:gd name="T12" fmla="*/ 4 w 230"/>
                  <a:gd name="T13" fmla="*/ 59 h 174"/>
                  <a:gd name="T14" fmla="*/ 2 w 230"/>
                  <a:gd name="T15" fmla="*/ 70 h 174"/>
                  <a:gd name="T16" fmla="*/ 0 w 230"/>
                  <a:gd name="T17" fmla="*/ 81 h 174"/>
                  <a:gd name="T18" fmla="*/ 0 w 230"/>
                  <a:gd name="T19" fmla="*/ 87 h 174"/>
                  <a:gd name="T20" fmla="*/ 2 w 230"/>
                  <a:gd name="T21" fmla="*/ 93 h 174"/>
                  <a:gd name="T22" fmla="*/ 4 w 230"/>
                  <a:gd name="T23" fmla="*/ 93 h 174"/>
                  <a:gd name="T24" fmla="*/ 6 w 230"/>
                  <a:gd name="T25" fmla="*/ 95 h 174"/>
                  <a:gd name="T26" fmla="*/ 4 w 230"/>
                  <a:gd name="T27" fmla="*/ 87 h 174"/>
                  <a:gd name="T28" fmla="*/ 4 w 230"/>
                  <a:gd name="T29" fmla="*/ 81 h 174"/>
                  <a:gd name="T30" fmla="*/ 6 w 230"/>
                  <a:gd name="T31" fmla="*/ 70 h 174"/>
                  <a:gd name="T32" fmla="*/ 8 w 230"/>
                  <a:gd name="T33" fmla="*/ 59 h 174"/>
                  <a:gd name="T34" fmla="*/ 10 w 230"/>
                  <a:gd name="T35" fmla="*/ 49 h 174"/>
                  <a:gd name="T36" fmla="*/ 13 w 230"/>
                  <a:gd name="T37" fmla="*/ 38 h 174"/>
                  <a:gd name="T38" fmla="*/ 19 w 230"/>
                  <a:gd name="T39" fmla="*/ 28 h 174"/>
                  <a:gd name="T40" fmla="*/ 25 w 230"/>
                  <a:gd name="T41" fmla="*/ 19 h 174"/>
                  <a:gd name="T42" fmla="*/ 30 w 230"/>
                  <a:gd name="T43" fmla="*/ 11 h 174"/>
                  <a:gd name="T44" fmla="*/ 38 w 230"/>
                  <a:gd name="T45" fmla="*/ 4 h 174"/>
                  <a:gd name="T46" fmla="*/ 36 w 230"/>
                  <a:gd name="T47" fmla="*/ 2 h 174"/>
                  <a:gd name="T48" fmla="*/ 36 w 230"/>
                  <a:gd name="T49" fmla="*/ 0 h 174"/>
                  <a:gd name="T50" fmla="*/ 184 w 230"/>
                  <a:gd name="T51" fmla="*/ 174 h 174"/>
                  <a:gd name="T52" fmla="*/ 194 w 230"/>
                  <a:gd name="T53" fmla="*/ 167 h 174"/>
                  <a:gd name="T54" fmla="*/ 201 w 230"/>
                  <a:gd name="T55" fmla="*/ 159 h 174"/>
                  <a:gd name="T56" fmla="*/ 209 w 230"/>
                  <a:gd name="T57" fmla="*/ 150 h 174"/>
                  <a:gd name="T58" fmla="*/ 214 w 230"/>
                  <a:gd name="T59" fmla="*/ 140 h 174"/>
                  <a:gd name="T60" fmla="*/ 220 w 230"/>
                  <a:gd name="T61" fmla="*/ 131 h 174"/>
                  <a:gd name="T62" fmla="*/ 224 w 230"/>
                  <a:gd name="T63" fmla="*/ 121 h 174"/>
                  <a:gd name="T64" fmla="*/ 228 w 230"/>
                  <a:gd name="T65" fmla="*/ 110 h 174"/>
                  <a:gd name="T66" fmla="*/ 230 w 230"/>
                  <a:gd name="T67" fmla="*/ 98 h 174"/>
                  <a:gd name="T68" fmla="*/ 228 w 230"/>
                  <a:gd name="T69" fmla="*/ 98 h 174"/>
                  <a:gd name="T70" fmla="*/ 226 w 230"/>
                  <a:gd name="T71" fmla="*/ 98 h 174"/>
                  <a:gd name="T72" fmla="*/ 224 w 230"/>
                  <a:gd name="T73" fmla="*/ 110 h 174"/>
                  <a:gd name="T74" fmla="*/ 220 w 230"/>
                  <a:gd name="T75" fmla="*/ 121 h 174"/>
                  <a:gd name="T76" fmla="*/ 216 w 230"/>
                  <a:gd name="T77" fmla="*/ 131 h 174"/>
                  <a:gd name="T78" fmla="*/ 211 w 230"/>
                  <a:gd name="T79" fmla="*/ 140 h 174"/>
                  <a:gd name="T80" fmla="*/ 205 w 230"/>
                  <a:gd name="T81" fmla="*/ 150 h 174"/>
                  <a:gd name="T82" fmla="*/ 197 w 230"/>
                  <a:gd name="T83" fmla="*/ 157 h 174"/>
                  <a:gd name="T84" fmla="*/ 190 w 230"/>
                  <a:gd name="T85" fmla="*/ 165 h 174"/>
                  <a:gd name="T86" fmla="*/ 182 w 230"/>
                  <a:gd name="T87" fmla="*/ 172 h 174"/>
                  <a:gd name="T88" fmla="*/ 182 w 230"/>
                  <a:gd name="T89" fmla="*/ 172 h 174"/>
                  <a:gd name="T90" fmla="*/ 184 w 230"/>
                  <a:gd name="T91" fmla="*/ 174 h 1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0"/>
                  <a:gd name="T139" fmla="*/ 0 h 174"/>
                  <a:gd name="T140" fmla="*/ 230 w 230"/>
                  <a:gd name="T141" fmla="*/ 174 h 17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29" name="Freeform 479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>
                  <a:gd name="T0" fmla="*/ 34 w 226"/>
                  <a:gd name="T1" fmla="*/ 0 h 170"/>
                  <a:gd name="T2" fmla="*/ 26 w 226"/>
                  <a:gd name="T3" fmla="*/ 7 h 170"/>
                  <a:gd name="T4" fmla="*/ 21 w 226"/>
                  <a:gd name="T5" fmla="*/ 17 h 170"/>
                  <a:gd name="T6" fmla="*/ 15 w 226"/>
                  <a:gd name="T7" fmla="*/ 24 h 170"/>
                  <a:gd name="T8" fmla="*/ 9 w 226"/>
                  <a:gd name="T9" fmla="*/ 36 h 170"/>
                  <a:gd name="T10" fmla="*/ 6 w 226"/>
                  <a:gd name="T11" fmla="*/ 45 h 170"/>
                  <a:gd name="T12" fmla="*/ 4 w 226"/>
                  <a:gd name="T13" fmla="*/ 57 h 170"/>
                  <a:gd name="T14" fmla="*/ 2 w 226"/>
                  <a:gd name="T15" fmla="*/ 68 h 170"/>
                  <a:gd name="T16" fmla="*/ 0 w 226"/>
                  <a:gd name="T17" fmla="*/ 79 h 170"/>
                  <a:gd name="T18" fmla="*/ 0 w 226"/>
                  <a:gd name="T19" fmla="*/ 85 h 170"/>
                  <a:gd name="T20" fmla="*/ 2 w 226"/>
                  <a:gd name="T21" fmla="*/ 91 h 170"/>
                  <a:gd name="T22" fmla="*/ 4 w 226"/>
                  <a:gd name="T23" fmla="*/ 93 h 170"/>
                  <a:gd name="T24" fmla="*/ 6 w 226"/>
                  <a:gd name="T25" fmla="*/ 93 h 170"/>
                  <a:gd name="T26" fmla="*/ 4 w 226"/>
                  <a:gd name="T27" fmla="*/ 87 h 170"/>
                  <a:gd name="T28" fmla="*/ 4 w 226"/>
                  <a:gd name="T29" fmla="*/ 79 h 170"/>
                  <a:gd name="T30" fmla="*/ 6 w 226"/>
                  <a:gd name="T31" fmla="*/ 68 h 170"/>
                  <a:gd name="T32" fmla="*/ 6 w 226"/>
                  <a:gd name="T33" fmla="*/ 58 h 170"/>
                  <a:gd name="T34" fmla="*/ 9 w 226"/>
                  <a:gd name="T35" fmla="*/ 47 h 170"/>
                  <a:gd name="T36" fmla="*/ 13 w 226"/>
                  <a:gd name="T37" fmla="*/ 38 h 170"/>
                  <a:gd name="T38" fmla="*/ 17 w 226"/>
                  <a:gd name="T39" fmla="*/ 28 h 170"/>
                  <a:gd name="T40" fmla="*/ 23 w 226"/>
                  <a:gd name="T41" fmla="*/ 19 h 170"/>
                  <a:gd name="T42" fmla="*/ 30 w 226"/>
                  <a:gd name="T43" fmla="*/ 11 h 170"/>
                  <a:gd name="T44" fmla="*/ 36 w 226"/>
                  <a:gd name="T45" fmla="*/ 3 h 170"/>
                  <a:gd name="T46" fmla="*/ 36 w 226"/>
                  <a:gd name="T47" fmla="*/ 2 h 170"/>
                  <a:gd name="T48" fmla="*/ 34 w 226"/>
                  <a:gd name="T49" fmla="*/ 0 h 170"/>
                  <a:gd name="T50" fmla="*/ 180 w 226"/>
                  <a:gd name="T51" fmla="*/ 170 h 170"/>
                  <a:gd name="T52" fmla="*/ 190 w 226"/>
                  <a:gd name="T53" fmla="*/ 163 h 170"/>
                  <a:gd name="T54" fmla="*/ 197 w 226"/>
                  <a:gd name="T55" fmla="*/ 155 h 170"/>
                  <a:gd name="T56" fmla="*/ 205 w 226"/>
                  <a:gd name="T57" fmla="*/ 148 h 170"/>
                  <a:gd name="T58" fmla="*/ 211 w 226"/>
                  <a:gd name="T59" fmla="*/ 138 h 170"/>
                  <a:gd name="T60" fmla="*/ 216 w 226"/>
                  <a:gd name="T61" fmla="*/ 129 h 170"/>
                  <a:gd name="T62" fmla="*/ 220 w 226"/>
                  <a:gd name="T63" fmla="*/ 119 h 170"/>
                  <a:gd name="T64" fmla="*/ 224 w 226"/>
                  <a:gd name="T65" fmla="*/ 108 h 170"/>
                  <a:gd name="T66" fmla="*/ 226 w 226"/>
                  <a:gd name="T67" fmla="*/ 96 h 170"/>
                  <a:gd name="T68" fmla="*/ 224 w 226"/>
                  <a:gd name="T69" fmla="*/ 96 h 170"/>
                  <a:gd name="T70" fmla="*/ 222 w 226"/>
                  <a:gd name="T71" fmla="*/ 96 h 170"/>
                  <a:gd name="T72" fmla="*/ 220 w 226"/>
                  <a:gd name="T73" fmla="*/ 108 h 170"/>
                  <a:gd name="T74" fmla="*/ 216 w 226"/>
                  <a:gd name="T75" fmla="*/ 119 h 170"/>
                  <a:gd name="T76" fmla="*/ 212 w 226"/>
                  <a:gd name="T77" fmla="*/ 129 h 170"/>
                  <a:gd name="T78" fmla="*/ 207 w 226"/>
                  <a:gd name="T79" fmla="*/ 138 h 170"/>
                  <a:gd name="T80" fmla="*/ 201 w 226"/>
                  <a:gd name="T81" fmla="*/ 146 h 170"/>
                  <a:gd name="T82" fmla="*/ 193 w 226"/>
                  <a:gd name="T83" fmla="*/ 155 h 170"/>
                  <a:gd name="T84" fmla="*/ 186 w 226"/>
                  <a:gd name="T85" fmla="*/ 161 h 170"/>
                  <a:gd name="T86" fmla="*/ 178 w 226"/>
                  <a:gd name="T87" fmla="*/ 168 h 170"/>
                  <a:gd name="T88" fmla="*/ 180 w 226"/>
                  <a:gd name="T89" fmla="*/ 170 h 170"/>
                  <a:gd name="T90" fmla="*/ 180 w 226"/>
                  <a:gd name="T91" fmla="*/ 170 h 1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6"/>
                  <a:gd name="T139" fmla="*/ 0 h 170"/>
                  <a:gd name="T140" fmla="*/ 226 w 226"/>
                  <a:gd name="T141" fmla="*/ 170 h 1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30" name="Freeform 480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>
                  <a:gd name="T0" fmla="*/ 34 w 222"/>
                  <a:gd name="T1" fmla="*/ 0 h 168"/>
                  <a:gd name="T2" fmla="*/ 26 w 222"/>
                  <a:gd name="T3" fmla="*/ 7 h 168"/>
                  <a:gd name="T4" fmla="*/ 21 w 222"/>
                  <a:gd name="T5" fmla="*/ 15 h 168"/>
                  <a:gd name="T6" fmla="*/ 15 w 222"/>
                  <a:gd name="T7" fmla="*/ 24 h 168"/>
                  <a:gd name="T8" fmla="*/ 9 w 222"/>
                  <a:gd name="T9" fmla="*/ 34 h 168"/>
                  <a:gd name="T10" fmla="*/ 6 w 222"/>
                  <a:gd name="T11" fmla="*/ 45 h 168"/>
                  <a:gd name="T12" fmla="*/ 4 w 222"/>
                  <a:gd name="T13" fmla="*/ 55 h 168"/>
                  <a:gd name="T14" fmla="*/ 2 w 222"/>
                  <a:gd name="T15" fmla="*/ 66 h 168"/>
                  <a:gd name="T16" fmla="*/ 0 w 222"/>
                  <a:gd name="T17" fmla="*/ 77 h 168"/>
                  <a:gd name="T18" fmla="*/ 0 w 222"/>
                  <a:gd name="T19" fmla="*/ 83 h 168"/>
                  <a:gd name="T20" fmla="*/ 2 w 222"/>
                  <a:gd name="T21" fmla="*/ 91 h 168"/>
                  <a:gd name="T22" fmla="*/ 4 w 222"/>
                  <a:gd name="T23" fmla="*/ 91 h 168"/>
                  <a:gd name="T24" fmla="*/ 6 w 222"/>
                  <a:gd name="T25" fmla="*/ 91 h 168"/>
                  <a:gd name="T26" fmla="*/ 4 w 222"/>
                  <a:gd name="T27" fmla="*/ 85 h 168"/>
                  <a:gd name="T28" fmla="*/ 4 w 222"/>
                  <a:gd name="T29" fmla="*/ 77 h 168"/>
                  <a:gd name="T30" fmla="*/ 6 w 222"/>
                  <a:gd name="T31" fmla="*/ 68 h 168"/>
                  <a:gd name="T32" fmla="*/ 6 w 222"/>
                  <a:gd name="T33" fmla="*/ 56 h 168"/>
                  <a:gd name="T34" fmla="*/ 9 w 222"/>
                  <a:gd name="T35" fmla="*/ 47 h 168"/>
                  <a:gd name="T36" fmla="*/ 13 w 222"/>
                  <a:gd name="T37" fmla="*/ 36 h 168"/>
                  <a:gd name="T38" fmla="*/ 17 w 222"/>
                  <a:gd name="T39" fmla="*/ 28 h 168"/>
                  <a:gd name="T40" fmla="*/ 23 w 222"/>
                  <a:gd name="T41" fmla="*/ 19 h 168"/>
                  <a:gd name="T42" fmla="*/ 28 w 222"/>
                  <a:gd name="T43" fmla="*/ 11 h 168"/>
                  <a:gd name="T44" fmla="*/ 36 w 222"/>
                  <a:gd name="T45" fmla="*/ 3 h 168"/>
                  <a:gd name="T46" fmla="*/ 34 w 222"/>
                  <a:gd name="T47" fmla="*/ 1 h 168"/>
                  <a:gd name="T48" fmla="*/ 34 w 222"/>
                  <a:gd name="T49" fmla="*/ 0 h 168"/>
                  <a:gd name="T50" fmla="*/ 178 w 222"/>
                  <a:gd name="T51" fmla="*/ 168 h 168"/>
                  <a:gd name="T52" fmla="*/ 186 w 222"/>
                  <a:gd name="T53" fmla="*/ 161 h 168"/>
                  <a:gd name="T54" fmla="*/ 193 w 222"/>
                  <a:gd name="T55" fmla="*/ 153 h 168"/>
                  <a:gd name="T56" fmla="*/ 201 w 222"/>
                  <a:gd name="T57" fmla="*/ 146 h 168"/>
                  <a:gd name="T58" fmla="*/ 207 w 222"/>
                  <a:gd name="T59" fmla="*/ 136 h 168"/>
                  <a:gd name="T60" fmla="*/ 212 w 222"/>
                  <a:gd name="T61" fmla="*/ 127 h 168"/>
                  <a:gd name="T62" fmla="*/ 216 w 222"/>
                  <a:gd name="T63" fmla="*/ 117 h 168"/>
                  <a:gd name="T64" fmla="*/ 220 w 222"/>
                  <a:gd name="T65" fmla="*/ 106 h 168"/>
                  <a:gd name="T66" fmla="*/ 222 w 222"/>
                  <a:gd name="T67" fmla="*/ 94 h 168"/>
                  <a:gd name="T68" fmla="*/ 220 w 222"/>
                  <a:gd name="T69" fmla="*/ 94 h 168"/>
                  <a:gd name="T70" fmla="*/ 218 w 222"/>
                  <a:gd name="T71" fmla="*/ 94 h 168"/>
                  <a:gd name="T72" fmla="*/ 214 w 222"/>
                  <a:gd name="T73" fmla="*/ 106 h 168"/>
                  <a:gd name="T74" fmla="*/ 212 w 222"/>
                  <a:gd name="T75" fmla="*/ 115 h 168"/>
                  <a:gd name="T76" fmla="*/ 209 w 222"/>
                  <a:gd name="T77" fmla="*/ 127 h 168"/>
                  <a:gd name="T78" fmla="*/ 203 w 222"/>
                  <a:gd name="T79" fmla="*/ 134 h 168"/>
                  <a:gd name="T80" fmla="*/ 197 w 222"/>
                  <a:gd name="T81" fmla="*/ 144 h 168"/>
                  <a:gd name="T82" fmla="*/ 190 w 222"/>
                  <a:gd name="T83" fmla="*/ 151 h 168"/>
                  <a:gd name="T84" fmla="*/ 182 w 222"/>
                  <a:gd name="T85" fmla="*/ 159 h 168"/>
                  <a:gd name="T86" fmla="*/ 174 w 222"/>
                  <a:gd name="T87" fmla="*/ 165 h 168"/>
                  <a:gd name="T88" fmla="*/ 176 w 222"/>
                  <a:gd name="T89" fmla="*/ 166 h 168"/>
                  <a:gd name="T90" fmla="*/ 178 w 222"/>
                  <a:gd name="T91" fmla="*/ 168 h 1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2"/>
                  <a:gd name="T139" fmla="*/ 0 h 168"/>
                  <a:gd name="T140" fmla="*/ 222 w 222"/>
                  <a:gd name="T141" fmla="*/ 168 h 1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31" name="Freeform 481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>
                  <a:gd name="T0" fmla="*/ 32 w 218"/>
                  <a:gd name="T1" fmla="*/ 0 h 165"/>
                  <a:gd name="T2" fmla="*/ 26 w 218"/>
                  <a:gd name="T3" fmla="*/ 8 h 165"/>
                  <a:gd name="T4" fmla="*/ 19 w 218"/>
                  <a:gd name="T5" fmla="*/ 16 h 165"/>
                  <a:gd name="T6" fmla="*/ 13 w 218"/>
                  <a:gd name="T7" fmla="*/ 25 h 165"/>
                  <a:gd name="T8" fmla="*/ 9 w 218"/>
                  <a:gd name="T9" fmla="*/ 35 h 165"/>
                  <a:gd name="T10" fmla="*/ 5 w 218"/>
                  <a:gd name="T11" fmla="*/ 44 h 165"/>
                  <a:gd name="T12" fmla="*/ 2 w 218"/>
                  <a:gd name="T13" fmla="*/ 55 h 165"/>
                  <a:gd name="T14" fmla="*/ 2 w 218"/>
                  <a:gd name="T15" fmla="*/ 65 h 165"/>
                  <a:gd name="T16" fmla="*/ 0 w 218"/>
                  <a:gd name="T17" fmla="*/ 76 h 165"/>
                  <a:gd name="T18" fmla="*/ 0 w 218"/>
                  <a:gd name="T19" fmla="*/ 84 h 165"/>
                  <a:gd name="T20" fmla="*/ 2 w 218"/>
                  <a:gd name="T21" fmla="*/ 90 h 165"/>
                  <a:gd name="T22" fmla="*/ 4 w 218"/>
                  <a:gd name="T23" fmla="*/ 90 h 165"/>
                  <a:gd name="T24" fmla="*/ 5 w 218"/>
                  <a:gd name="T25" fmla="*/ 91 h 165"/>
                  <a:gd name="T26" fmla="*/ 4 w 218"/>
                  <a:gd name="T27" fmla="*/ 84 h 165"/>
                  <a:gd name="T28" fmla="*/ 4 w 218"/>
                  <a:gd name="T29" fmla="*/ 76 h 165"/>
                  <a:gd name="T30" fmla="*/ 5 w 218"/>
                  <a:gd name="T31" fmla="*/ 67 h 165"/>
                  <a:gd name="T32" fmla="*/ 5 w 218"/>
                  <a:gd name="T33" fmla="*/ 55 h 165"/>
                  <a:gd name="T34" fmla="*/ 9 w 218"/>
                  <a:gd name="T35" fmla="*/ 46 h 165"/>
                  <a:gd name="T36" fmla="*/ 13 w 218"/>
                  <a:gd name="T37" fmla="*/ 36 h 165"/>
                  <a:gd name="T38" fmla="*/ 22 w 218"/>
                  <a:gd name="T39" fmla="*/ 19 h 165"/>
                  <a:gd name="T40" fmla="*/ 34 w 218"/>
                  <a:gd name="T41" fmla="*/ 4 h 165"/>
                  <a:gd name="T42" fmla="*/ 34 w 218"/>
                  <a:gd name="T43" fmla="*/ 2 h 165"/>
                  <a:gd name="T44" fmla="*/ 32 w 218"/>
                  <a:gd name="T45" fmla="*/ 0 h 165"/>
                  <a:gd name="T46" fmla="*/ 174 w 218"/>
                  <a:gd name="T47" fmla="*/ 165 h 165"/>
                  <a:gd name="T48" fmla="*/ 182 w 218"/>
                  <a:gd name="T49" fmla="*/ 158 h 165"/>
                  <a:gd name="T50" fmla="*/ 189 w 218"/>
                  <a:gd name="T51" fmla="*/ 152 h 165"/>
                  <a:gd name="T52" fmla="*/ 197 w 218"/>
                  <a:gd name="T53" fmla="*/ 143 h 165"/>
                  <a:gd name="T54" fmla="*/ 203 w 218"/>
                  <a:gd name="T55" fmla="*/ 135 h 165"/>
                  <a:gd name="T56" fmla="*/ 208 w 218"/>
                  <a:gd name="T57" fmla="*/ 126 h 165"/>
                  <a:gd name="T58" fmla="*/ 212 w 218"/>
                  <a:gd name="T59" fmla="*/ 116 h 165"/>
                  <a:gd name="T60" fmla="*/ 216 w 218"/>
                  <a:gd name="T61" fmla="*/ 105 h 165"/>
                  <a:gd name="T62" fmla="*/ 218 w 218"/>
                  <a:gd name="T63" fmla="*/ 93 h 165"/>
                  <a:gd name="T64" fmla="*/ 216 w 218"/>
                  <a:gd name="T65" fmla="*/ 93 h 165"/>
                  <a:gd name="T66" fmla="*/ 214 w 218"/>
                  <a:gd name="T67" fmla="*/ 95 h 165"/>
                  <a:gd name="T68" fmla="*/ 210 w 218"/>
                  <a:gd name="T69" fmla="*/ 105 h 165"/>
                  <a:gd name="T70" fmla="*/ 208 w 218"/>
                  <a:gd name="T71" fmla="*/ 114 h 165"/>
                  <a:gd name="T72" fmla="*/ 203 w 218"/>
                  <a:gd name="T73" fmla="*/ 124 h 165"/>
                  <a:gd name="T74" fmla="*/ 199 w 218"/>
                  <a:gd name="T75" fmla="*/ 133 h 165"/>
                  <a:gd name="T76" fmla="*/ 193 w 218"/>
                  <a:gd name="T77" fmla="*/ 143 h 165"/>
                  <a:gd name="T78" fmla="*/ 186 w 218"/>
                  <a:gd name="T79" fmla="*/ 150 h 165"/>
                  <a:gd name="T80" fmla="*/ 178 w 218"/>
                  <a:gd name="T81" fmla="*/ 156 h 165"/>
                  <a:gd name="T82" fmla="*/ 170 w 218"/>
                  <a:gd name="T83" fmla="*/ 164 h 165"/>
                  <a:gd name="T84" fmla="*/ 172 w 218"/>
                  <a:gd name="T85" fmla="*/ 164 h 165"/>
                  <a:gd name="T86" fmla="*/ 174 w 218"/>
                  <a:gd name="T87" fmla="*/ 165 h 1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8"/>
                  <a:gd name="T133" fmla="*/ 0 h 165"/>
                  <a:gd name="T134" fmla="*/ 218 w 218"/>
                  <a:gd name="T135" fmla="*/ 165 h 1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32" name="Freeform 482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>
                  <a:gd name="T0" fmla="*/ 32 w 214"/>
                  <a:gd name="T1" fmla="*/ 0 h 162"/>
                  <a:gd name="T2" fmla="*/ 24 w 214"/>
                  <a:gd name="T3" fmla="*/ 8 h 162"/>
                  <a:gd name="T4" fmla="*/ 19 w 214"/>
                  <a:gd name="T5" fmla="*/ 16 h 162"/>
                  <a:gd name="T6" fmla="*/ 13 w 214"/>
                  <a:gd name="T7" fmla="*/ 25 h 162"/>
                  <a:gd name="T8" fmla="*/ 9 w 214"/>
                  <a:gd name="T9" fmla="*/ 33 h 162"/>
                  <a:gd name="T10" fmla="*/ 5 w 214"/>
                  <a:gd name="T11" fmla="*/ 44 h 162"/>
                  <a:gd name="T12" fmla="*/ 2 w 214"/>
                  <a:gd name="T13" fmla="*/ 53 h 162"/>
                  <a:gd name="T14" fmla="*/ 2 w 214"/>
                  <a:gd name="T15" fmla="*/ 65 h 162"/>
                  <a:gd name="T16" fmla="*/ 0 w 214"/>
                  <a:gd name="T17" fmla="*/ 74 h 162"/>
                  <a:gd name="T18" fmla="*/ 0 w 214"/>
                  <a:gd name="T19" fmla="*/ 82 h 162"/>
                  <a:gd name="T20" fmla="*/ 2 w 214"/>
                  <a:gd name="T21" fmla="*/ 88 h 162"/>
                  <a:gd name="T22" fmla="*/ 3 w 214"/>
                  <a:gd name="T23" fmla="*/ 89 h 162"/>
                  <a:gd name="T24" fmla="*/ 5 w 214"/>
                  <a:gd name="T25" fmla="*/ 89 h 162"/>
                  <a:gd name="T26" fmla="*/ 3 w 214"/>
                  <a:gd name="T27" fmla="*/ 82 h 162"/>
                  <a:gd name="T28" fmla="*/ 3 w 214"/>
                  <a:gd name="T29" fmla="*/ 74 h 162"/>
                  <a:gd name="T30" fmla="*/ 5 w 214"/>
                  <a:gd name="T31" fmla="*/ 65 h 162"/>
                  <a:gd name="T32" fmla="*/ 5 w 214"/>
                  <a:gd name="T33" fmla="*/ 55 h 162"/>
                  <a:gd name="T34" fmla="*/ 9 w 214"/>
                  <a:gd name="T35" fmla="*/ 46 h 162"/>
                  <a:gd name="T36" fmla="*/ 11 w 214"/>
                  <a:gd name="T37" fmla="*/ 36 h 162"/>
                  <a:gd name="T38" fmla="*/ 20 w 214"/>
                  <a:gd name="T39" fmla="*/ 19 h 162"/>
                  <a:gd name="T40" fmla="*/ 32 w 214"/>
                  <a:gd name="T41" fmla="*/ 4 h 162"/>
                  <a:gd name="T42" fmla="*/ 32 w 214"/>
                  <a:gd name="T43" fmla="*/ 2 h 162"/>
                  <a:gd name="T44" fmla="*/ 32 w 214"/>
                  <a:gd name="T45" fmla="*/ 0 h 162"/>
                  <a:gd name="T46" fmla="*/ 170 w 214"/>
                  <a:gd name="T47" fmla="*/ 162 h 162"/>
                  <a:gd name="T48" fmla="*/ 178 w 214"/>
                  <a:gd name="T49" fmla="*/ 156 h 162"/>
                  <a:gd name="T50" fmla="*/ 186 w 214"/>
                  <a:gd name="T51" fmla="*/ 148 h 162"/>
                  <a:gd name="T52" fmla="*/ 193 w 214"/>
                  <a:gd name="T53" fmla="*/ 141 h 162"/>
                  <a:gd name="T54" fmla="*/ 199 w 214"/>
                  <a:gd name="T55" fmla="*/ 131 h 162"/>
                  <a:gd name="T56" fmla="*/ 205 w 214"/>
                  <a:gd name="T57" fmla="*/ 124 h 162"/>
                  <a:gd name="T58" fmla="*/ 208 w 214"/>
                  <a:gd name="T59" fmla="*/ 112 h 162"/>
                  <a:gd name="T60" fmla="*/ 210 w 214"/>
                  <a:gd name="T61" fmla="*/ 103 h 162"/>
                  <a:gd name="T62" fmla="*/ 214 w 214"/>
                  <a:gd name="T63" fmla="*/ 91 h 162"/>
                  <a:gd name="T64" fmla="*/ 212 w 214"/>
                  <a:gd name="T65" fmla="*/ 93 h 162"/>
                  <a:gd name="T66" fmla="*/ 210 w 214"/>
                  <a:gd name="T67" fmla="*/ 93 h 162"/>
                  <a:gd name="T68" fmla="*/ 206 w 214"/>
                  <a:gd name="T69" fmla="*/ 103 h 162"/>
                  <a:gd name="T70" fmla="*/ 205 w 214"/>
                  <a:gd name="T71" fmla="*/ 112 h 162"/>
                  <a:gd name="T72" fmla="*/ 199 w 214"/>
                  <a:gd name="T73" fmla="*/ 122 h 162"/>
                  <a:gd name="T74" fmla="*/ 195 w 214"/>
                  <a:gd name="T75" fmla="*/ 131 h 162"/>
                  <a:gd name="T76" fmla="*/ 189 w 214"/>
                  <a:gd name="T77" fmla="*/ 139 h 162"/>
                  <a:gd name="T78" fmla="*/ 182 w 214"/>
                  <a:gd name="T79" fmla="*/ 146 h 162"/>
                  <a:gd name="T80" fmla="*/ 174 w 214"/>
                  <a:gd name="T81" fmla="*/ 154 h 162"/>
                  <a:gd name="T82" fmla="*/ 167 w 214"/>
                  <a:gd name="T83" fmla="*/ 160 h 162"/>
                  <a:gd name="T84" fmla="*/ 168 w 214"/>
                  <a:gd name="T85" fmla="*/ 162 h 162"/>
                  <a:gd name="T86" fmla="*/ 170 w 214"/>
                  <a:gd name="T87" fmla="*/ 162 h 1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4"/>
                  <a:gd name="T133" fmla="*/ 0 h 162"/>
                  <a:gd name="T134" fmla="*/ 214 w 214"/>
                  <a:gd name="T135" fmla="*/ 162 h 1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33" name="Freeform 483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>
                  <a:gd name="T0" fmla="*/ 30 w 210"/>
                  <a:gd name="T1" fmla="*/ 0 h 160"/>
                  <a:gd name="T2" fmla="*/ 18 w 210"/>
                  <a:gd name="T3" fmla="*/ 15 h 160"/>
                  <a:gd name="T4" fmla="*/ 9 w 210"/>
                  <a:gd name="T5" fmla="*/ 32 h 160"/>
                  <a:gd name="T6" fmla="*/ 5 w 210"/>
                  <a:gd name="T7" fmla="*/ 42 h 160"/>
                  <a:gd name="T8" fmla="*/ 1 w 210"/>
                  <a:gd name="T9" fmla="*/ 51 h 160"/>
                  <a:gd name="T10" fmla="*/ 1 w 210"/>
                  <a:gd name="T11" fmla="*/ 63 h 160"/>
                  <a:gd name="T12" fmla="*/ 0 w 210"/>
                  <a:gd name="T13" fmla="*/ 72 h 160"/>
                  <a:gd name="T14" fmla="*/ 0 w 210"/>
                  <a:gd name="T15" fmla="*/ 80 h 160"/>
                  <a:gd name="T16" fmla="*/ 1 w 210"/>
                  <a:gd name="T17" fmla="*/ 87 h 160"/>
                  <a:gd name="T18" fmla="*/ 3 w 210"/>
                  <a:gd name="T19" fmla="*/ 87 h 160"/>
                  <a:gd name="T20" fmla="*/ 5 w 210"/>
                  <a:gd name="T21" fmla="*/ 87 h 160"/>
                  <a:gd name="T22" fmla="*/ 3 w 210"/>
                  <a:gd name="T23" fmla="*/ 80 h 160"/>
                  <a:gd name="T24" fmla="*/ 3 w 210"/>
                  <a:gd name="T25" fmla="*/ 72 h 160"/>
                  <a:gd name="T26" fmla="*/ 5 w 210"/>
                  <a:gd name="T27" fmla="*/ 53 h 160"/>
                  <a:gd name="T28" fmla="*/ 11 w 210"/>
                  <a:gd name="T29" fmla="*/ 34 h 160"/>
                  <a:gd name="T30" fmla="*/ 20 w 210"/>
                  <a:gd name="T31" fmla="*/ 17 h 160"/>
                  <a:gd name="T32" fmla="*/ 32 w 210"/>
                  <a:gd name="T33" fmla="*/ 4 h 160"/>
                  <a:gd name="T34" fmla="*/ 30 w 210"/>
                  <a:gd name="T35" fmla="*/ 2 h 160"/>
                  <a:gd name="T36" fmla="*/ 30 w 210"/>
                  <a:gd name="T37" fmla="*/ 0 h 160"/>
                  <a:gd name="T38" fmla="*/ 166 w 210"/>
                  <a:gd name="T39" fmla="*/ 160 h 160"/>
                  <a:gd name="T40" fmla="*/ 174 w 210"/>
                  <a:gd name="T41" fmla="*/ 152 h 160"/>
                  <a:gd name="T42" fmla="*/ 182 w 210"/>
                  <a:gd name="T43" fmla="*/ 146 h 160"/>
                  <a:gd name="T44" fmla="*/ 189 w 210"/>
                  <a:gd name="T45" fmla="*/ 139 h 160"/>
                  <a:gd name="T46" fmla="*/ 195 w 210"/>
                  <a:gd name="T47" fmla="*/ 129 h 160"/>
                  <a:gd name="T48" fmla="*/ 199 w 210"/>
                  <a:gd name="T49" fmla="*/ 120 h 160"/>
                  <a:gd name="T50" fmla="*/ 204 w 210"/>
                  <a:gd name="T51" fmla="*/ 110 h 160"/>
                  <a:gd name="T52" fmla="*/ 206 w 210"/>
                  <a:gd name="T53" fmla="*/ 101 h 160"/>
                  <a:gd name="T54" fmla="*/ 210 w 210"/>
                  <a:gd name="T55" fmla="*/ 91 h 160"/>
                  <a:gd name="T56" fmla="*/ 208 w 210"/>
                  <a:gd name="T57" fmla="*/ 91 h 160"/>
                  <a:gd name="T58" fmla="*/ 206 w 210"/>
                  <a:gd name="T59" fmla="*/ 91 h 160"/>
                  <a:gd name="T60" fmla="*/ 203 w 210"/>
                  <a:gd name="T61" fmla="*/ 101 h 160"/>
                  <a:gd name="T62" fmla="*/ 201 w 210"/>
                  <a:gd name="T63" fmla="*/ 110 h 160"/>
                  <a:gd name="T64" fmla="*/ 195 w 210"/>
                  <a:gd name="T65" fmla="*/ 120 h 160"/>
                  <a:gd name="T66" fmla="*/ 191 w 210"/>
                  <a:gd name="T67" fmla="*/ 129 h 160"/>
                  <a:gd name="T68" fmla="*/ 185 w 210"/>
                  <a:gd name="T69" fmla="*/ 137 h 160"/>
                  <a:gd name="T70" fmla="*/ 178 w 210"/>
                  <a:gd name="T71" fmla="*/ 144 h 160"/>
                  <a:gd name="T72" fmla="*/ 170 w 210"/>
                  <a:gd name="T73" fmla="*/ 150 h 160"/>
                  <a:gd name="T74" fmla="*/ 163 w 210"/>
                  <a:gd name="T75" fmla="*/ 158 h 160"/>
                  <a:gd name="T76" fmla="*/ 163 w 210"/>
                  <a:gd name="T77" fmla="*/ 158 h 160"/>
                  <a:gd name="T78" fmla="*/ 163 w 210"/>
                  <a:gd name="T79" fmla="*/ 158 h 160"/>
                  <a:gd name="T80" fmla="*/ 165 w 210"/>
                  <a:gd name="T81" fmla="*/ 158 h 160"/>
                  <a:gd name="T82" fmla="*/ 166 w 210"/>
                  <a:gd name="T83" fmla="*/ 160 h 1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0"/>
                  <a:gd name="T127" fmla="*/ 0 h 160"/>
                  <a:gd name="T128" fmla="*/ 210 w 210"/>
                  <a:gd name="T129" fmla="*/ 160 h 16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34" name="Freeform 484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>
                  <a:gd name="T0" fmla="*/ 29 w 207"/>
                  <a:gd name="T1" fmla="*/ 0 h 156"/>
                  <a:gd name="T2" fmla="*/ 17 w 207"/>
                  <a:gd name="T3" fmla="*/ 15 h 156"/>
                  <a:gd name="T4" fmla="*/ 8 w 207"/>
                  <a:gd name="T5" fmla="*/ 32 h 156"/>
                  <a:gd name="T6" fmla="*/ 6 w 207"/>
                  <a:gd name="T7" fmla="*/ 42 h 156"/>
                  <a:gd name="T8" fmla="*/ 2 w 207"/>
                  <a:gd name="T9" fmla="*/ 51 h 156"/>
                  <a:gd name="T10" fmla="*/ 2 w 207"/>
                  <a:gd name="T11" fmla="*/ 61 h 156"/>
                  <a:gd name="T12" fmla="*/ 0 w 207"/>
                  <a:gd name="T13" fmla="*/ 70 h 156"/>
                  <a:gd name="T14" fmla="*/ 0 w 207"/>
                  <a:gd name="T15" fmla="*/ 78 h 156"/>
                  <a:gd name="T16" fmla="*/ 2 w 207"/>
                  <a:gd name="T17" fmla="*/ 85 h 156"/>
                  <a:gd name="T18" fmla="*/ 4 w 207"/>
                  <a:gd name="T19" fmla="*/ 85 h 156"/>
                  <a:gd name="T20" fmla="*/ 6 w 207"/>
                  <a:gd name="T21" fmla="*/ 87 h 156"/>
                  <a:gd name="T22" fmla="*/ 4 w 207"/>
                  <a:gd name="T23" fmla="*/ 80 h 156"/>
                  <a:gd name="T24" fmla="*/ 4 w 207"/>
                  <a:gd name="T25" fmla="*/ 70 h 156"/>
                  <a:gd name="T26" fmla="*/ 6 w 207"/>
                  <a:gd name="T27" fmla="*/ 51 h 156"/>
                  <a:gd name="T28" fmla="*/ 12 w 207"/>
                  <a:gd name="T29" fmla="*/ 34 h 156"/>
                  <a:gd name="T30" fmla="*/ 19 w 207"/>
                  <a:gd name="T31" fmla="*/ 17 h 156"/>
                  <a:gd name="T32" fmla="*/ 31 w 207"/>
                  <a:gd name="T33" fmla="*/ 4 h 156"/>
                  <a:gd name="T34" fmla="*/ 31 w 207"/>
                  <a:gd name="T35" fmla="*/ 2 h 156"/>
                  <a:gd name="T36" fmla="*/ 29 w 207"/>
                  <a:gd name="T37" fmla="*/ 0 h 156"/>
                  <a:gd name="T38" fmla="*/ 164 w 207"/>
                  <a:gd name="T39" fmla="*/ 156 h 156"/>
                  <a:gd name="T40" fmla="*/ 171 w 207"/>
                  <a:gd name="T41" fmla="*/ 150 h 156"/>
                  <a:gd name="T42" fmla="*/ 179 w 207"/>
                  <a:gd name="T43" fmla="*/ 142 h 156"/>
                  <a:gd name="T44" fmla="*/ 186 w 207"/>
                  <a:gd name="T45" fmla="*/ 135 h 156"/>
                  <a:gd name="T46" fmla="*/ 192 w 207"/>
                  <a:gd name="T47" fmla="*/ 127 h 156"/>
                  <a:gd name="T48" fmla="*/ 196 w 207"/>
                  <a:gd name="T49" fmla="*/ 118 h 156"/>
                  <a:gd name="T50" fmla="*/ 202 w 207"/>
                  <a:gd name="T51" fmla="*/ 108 h 156"/>
                  <a:gd name="T52" fmla="*/ 203 w 207"/>
                  <a:gd name="T53" fmla="*/ 99 h 156"/>
                  <a:gd name="T54" fmla="*/ 207 w 207"/>
                  <a:gd name="T55" fmla="*/ 89 h 156"/>
                  <a:gd name="T56" fmla="*/ 205 w 207"/>
                  <a:gd name="T57" fmla="*/ 89 h 156"/>
                  <a:gd name="T58" fmla="*/ 203 w 207"/>
                  <a:gd name="T59" fmla="*/ 89 h 156"/>
                  <a:gd name="T60" fmla="*/ 200 w 207"/>
                  <a:gd name="T61" fmla="*/ 99 h 156"/>
                  <a:gd name="T62" fmla="*/ 198 w 207"/>
                  <a:gd name="T63" fmla="*/ 108 h 156"/>
                  <a:gd name="T64" fmla="*/ 192 w 207"/>
                  <a:gd name="T65" fmla="*/ 118 h 156"/>
                  <a:gd name="T66" fmla="*/ 188 w 207"/>
                  <a:gd name="T67" fmla="*/ 125 h 156"/>
                  <a:gd name="T68" fmla="*/ 183 w 207"/>
                  <a:gd name="T69" fmla="*/ 133 h 156"/>
                  <a:gd name="T70" fmla="*/ 175 w 207"/>
                  <a:gd name="T71" fmla="*/ 140 h 156"/>
                  <a:gd name="T72" fmla="*/ 167 w 207"/>
                  <a:gd name="T73" fmla="*/ 148 h 156"/>
                  <a:gd name="T74" fmla="*/ 160 w 207"/>
                  <a:gd name="T75" fmla="*/ 154 h 156"/>
                  <a:gd name="T76" fmla="*/ 162 w 207"/>
                  <a:gd name="T77" fmla="*/ 154 h 156"/>
                  <a:gd name="T78" fmla="*/ 162 w 207"/>
                  <a:gd name="T79" fmla="*/ 156 h 156"/>
                  <a:gd name="T80" fmla="*/ 164 w 207"/>
                  <a:gd name="T81" fmla="*/ 156 h 156"/>
                  <a:gd name="T82" fmla="*/ 164 w 207"/>
                  <a:gd name="T83" fmla="*/ 156 h 1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7"/>
                  <a:gd name="T127" fmla="*/ 0 h 156"/>
                  <a:gd name="T128" fmla="*/ 207 w 207"/>
                  <a:gd name="T129" fmla="*/ 156 h 1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35" name="Freeform 485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>
                  <a:gd name="T0" fmla="*/ 29 w 203"/>
                  <a:gd name="T1" fmla="*/ 0 h 154"/>
                  <a:gd name="T2" fmla="*/ 17 w 203"/>
                  <a:gd name="T3" fmla="*/ 13 h 154"/>
                  <a:gd name="T4" fmla="*/ 8 w 203"/>
                  <a:gd name="T5" fmla="*/ 30 h 154"/>
                  <a:gd name="T6" fmla="*/ 2 w 203"/>
                  <a:gd name="T7" fmla="*/ 49 h 154"/>
                  <a:gd name="T8" fmla="*/ 0 w 203"/>
                  <a:gd name="T9" fmla="*/ 68 h 154"/>
                  <a:gd name="T10" fmla="*/ 0 w 203"/>
                  <a:gd name="T11" fmla="*/ 76 h 154"/>
                  <a:gd name="T12" fmla="*/ 2 w 203"/>
                  <a:gd name="T13" fmla="*/ 83 h 154"/>
                  <a:gd name="T14" fmla="*/ 4 w 203"/>
                  <a:gd name="T15" fmla="*/ 85 h 154"/>
                  <a:gd name="T16" fmla="*/ 6 w 203"/>
                  <a:gd name="T17" fmla="*/ 85 h 154"/>
                  <a:gd name="T18" fmla="*/ 4 w 203"/>
                  <a:gd name="T19" fmla="*/ 78 h 154"/>
                  <a:gd name="T20" fmla="*/ 4 w 203"/>
                  <a:gd name="T21" fmla="*/ 68 h 154"/>
                  <a:gd name="T22" fmla="*/ 6 w 203"/>
                  <a:gd name="T23" fmla="*/ 51 h 154"/>
                  <a:gd name="T24" fmla="*/ 12 w 203"/>
                  <a:gd name="T25" fmla="*/ 34 h 154"/>
                  <a:gd name="T26" fmla="*/ 19 w 203"/>
                  <a:gd name="T27" fmla="*/ 17 h 154"/>
                  <a:gd name="T28" fmla="*/ 29 w 203"/>
                  <a:gd name="T29" fmla="*/ 4 h 154"/>
                  <a:gd name="T30" fmla="*/ 29 w 203"/>
                  <a:gd name="T31" fmla="*/ 2 h 154"/>
                  <a:gd name="T32" fmla="*/ 29 w 203"/>
                  <a:gd name="T33" fmla="*/ 0 h 154"/>
                  <a:gd name="T34" fmla="*/ 160 w 203"/>
                  <a:gd name="T35" fmla="*/ 154 h 154"/>
                  <a:gd name="T36" fmla="*/ 167 w 203"/>
                  <a:gd name="T37" fmla="*/ 146 h 154"/>
                  <a:gd name="T38" fmla="*/ 175 w 203"/>
                  <a:gd name="T39" fmla="*/ 140 h 154"/>
                  <a:gd name="T40" fmla="*/ 182 w 203"/>
                  <a:gd name="T41" fmla="*/ 133 h 154"/>
                  <a:gd name="T42" fmla="*/ 188 w 203"/>
                  <a:gd name="T43" fmla="*/ 125 h 154"/>
                  <a:gd name="T44" fmla="*/ 192 w 203"/>
                  <a:gd name="T45" fmla="*/ 116 h 154"/>
                  <a:gd name="T46" fmla="*/ 198 w 203"/>
                  <a:gd name="T47" fmla="*/ 106 h 154"/>
                  <a:gd name="T48" fmla="*/ 200 w 203"/>
                  <a:gd name="T49" fmla="*/ 97 h 154"/>
                  <a:gd name="T50" fmla="*/ 203 w 203"/>
                  <a:gd name="T51" fmla="*/ 87 h 154"/>
                  <a:gd name="T52" fmla="*/ 201 w 203"/>
                  <a:gd name="T53" fmla="*/ 87 h 154"/>
                  <a:gd name="T54" fmla="*/ 200 w 203"/>
                  <a:gd name="T55" fmla="*/ 87 h 154"/>
                  <a:gd name="T56" fmla="*/ 196 w 203"/>
                  <a:gd name="T57" fmla="*/ 97 h 154"/>
                  <a:gd name="T58" fmla="*/ 194 w 203"/>
                  <a:gd name="T59" fmla="*/ 106 h 154"/>
                  <a:gd name="T60" fmla="*/ 188 w 203"/>
                  <a:gd name="T61" fmla="*/ 116 h 154"/>
                  <a:gd name="T62" fmla="*/ 184 w 203"/>
                  <a:gd name="T63" fmla="*/ 123 h 154"/>
                  <a:gd name="T64" fmla="*/ 179 w 203"/>
                  <a:gd name="T65" fmla="*/ 131 h 154"/>
                  <a:gd name="T66" fmla="*/ 171 w 203"/>
                  <a:gd name="T67" fmla="*/ 138 h 154"/>
                  <a:gd name="T68" fmla="*/ 165 w 203"/>
                  <a:gd name="T69" fmla="*/ 144 h 154"/>
                  <a:gd name="T70" fmla="*/ 156 w 203"/>
                  <a:gd name="T71" fmla="*/ 150 h 154"/>
                  <a:gd name="T72" fmla="*/ 158 w 203"/>
                  <a:gd name="T73" fmla="*/ 152 h 154"/>
                  <a:gd name="T74" fmla="*/ 160 w 203"/>
                  <a:gd name="T75" fmla="*/ 154 h 1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3"/>
                  <a:gd name="T115" fmla="*/ 0 h 154"/>
                  <a:gd name="T116" fmla="*/ 203 w 203"/>
                  <a:gd name="T117" fmla="*/ 154 h 15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36" name="Freeform 486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>
                  <a:gd name="T0" fmla="*/ 27 w 199"/>
                  <a:gd name="T1" fmla="*/ 0 h 150"/>
                  <a:gd name="T2" fmla="*/ 15 w 199"/>
                  <a:gd name="T3" fmla="*/ 13 h 150"/>
                  <a:gd name="T4" fmla="*/ 8 w 199"/>
                  <a:gd name="T5" fmla="*/ 30 h 150"/>
                  <a:gd name="T6" fmla="*/ 2 w 199"/>
                  <a:gd name="T7" fmla="*/ 47 h 150"/>
                  <a:gd name="T8" fmla="*/ 0 w 199"/>
                  <a:gd name="T9" fmla="*/ 66 h 150"/>
                  <a:gd name="T10" fmla="*/ 0 w 199"/>
                  <a:gd name="T11" fmla="*/ 76 h 150"/>
                  <a:gd name="T12" fmla="*/ 2 w 199"/>
                  <a:gd name="T13" fmla="*/ 83 h 150"/>
                  <a:gd name="T14" fmla="*/ 4 w 199"/>
                  <a:gd name="T15" fmla="*/ 83 h 150"/>
                  <a:gd name="T16" fmla="*/ 6 w 199"/>
                  <a:gd name="T17" fmla="*/ 83 h 150"/>
                  <a:gd name="T18" fmla="*/ 4 w 199"/>
                  <a:gd name="T19" fmla="*/ 76 h 150"/>
                  <a:gd name="T20" fmla="*/ 4 w 199"/>
                  <a:gd name="T21" fmla="*/ 66 h 150"/>
                  <a:gd name="T22" fmla="*/ 6 w 199"/>
                  <a:gd name="T23" fmla="*/ 49 h 150"/>
                  <a:gd name="T24" fmla="*/ 12 w 199"/>
                  <a:gd name="T25" fmla="*/ 32 h 150"/>
                  <a:gd name="T26" fmla="*/ 17 w 199"/>
                  <a:gd name="T27" fmla="*/ 17 h 150"/>
                  <a:gd name="T28" fmla="*/ 29 w 199"/>
                  <a:gd name="T29" fmla="*/ 4 h 150"/>
                  <a:gd name="T30" fmla="*/ 27 w 199"/>
                  <a:gd name="T31" fmla="*/ 2 h 150"/>
                  <a:gd name="T32" fmla="*/ 27 w 199"/>
                  <a:gd name="T33" fmla="*/ 0 h 150"/>
                  <a:gd name="T34" fmla="*/ 156 w 199"/>
                  <a:gd name="T35" fmla="*/ 150 h 150"/>
                  <a:gd name="T36" fmla="*/ 163 w 199"/>
                  <a:gd name="T37" fmla="*/ 144 h 150"/>
                  <a:gd name="T38" fmla="*/ 171 w 199"/>
                  <a:gd name="T39" fmla="*/ 136 h 150"/>
                  <a:gd name="T40" fmla="*/ 179 w 199"/>
                  <a:gd name="T41" fmla="*/ 129 h 150"/>
                  <a:gd name="T42" fmla="*/ 184 w 199"/>
                  <a:gd name="T43" fmla="*/ 121 h 150"/>
                  <a:gd name="T44" fmla="*/ 188 w 199"/>
                  <a:gd name="T45" fmla="*/ 114 h 150"/>
                  <a:gd name="T46" fmla="*/ 194 w 199"/>
                  <a:gd name="T47" fmla="*/ 104 h 150"/>
                  <a:gd name="T48" fmla="*/ 196 w 199"/>
                  <a:gd name="T49" fmla="*/ 95 h 150"/>
                  <a:gd name="T50" fmla="*/ 199 w 199"/>
                  <a:gd name="T51" fmla="*/ 85 h 150"/>
                  <a:gd name="T52" fmla="*/ 198 w 199"/>
                  <a:gd name="T53" fmla="*/ 85 h 150"/>
                  <a:gd name="T54" fmla="*/ 196 w 199"/>
                  <a:gd name="T55" fmla="*/ 85 h 150"/>
                  <a:gd name="T56" fmla="*/ 192 w 199"/>
                  <a:gd name="T57" fmla="*/ 95 h 150"/>
                  <a:gd name="T58" fmla="*/ 190 w 199"/>
                  <a:gd name="T59" fmla="*/ 104 h 150"/>
                  <a:gd name="T60" fmla="*/ 184 w 199"/>
                  <a:gd name="T61" fmla="*/ 112 h 150"/>
                  <a:gd name="T62" fmla="*/ 180 w 199"/>
                  <a:gd name="T63" fmla="*/ 121 h 150"/>
                  <a:gd name="T64" fmla="*/ 167 w 199"/>
                  <a:gd name="T65" fmla="*/ 135 h 150"/>
                  <a:gd name="T66" fmla="*/ 154 w 199"/>
                  <a:gd name="T67" fmla="*/ 148 h 150"/>
                  <a:gd name="T68" fmla="*/ 154 w 199"/>
                  <a:gd name="T69" fmla="*/ 148 h 150"/>
                  <a:gd name="T70" fmla="*/ 156 w 199"/>
                  <a:gd name="T71" fmla="*/ 15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9"/>
                  <a:gd name="T109" fmla="*/ 0 h 150"/>
                  <a:gd name="T110" fmla="*/ 199 w 199"/>
                  <a:gd name="T111" fmla="*/ 150 h 15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37" name="Freeform 487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>
                  <a:gd name="T0" fmla="*/ 25 w 196"/>
                  <a:gd name="T1" fmla="*/ 0 h 146"/>
                  <a:gd name="T2" fmla="*/ 15 w 196"/>
                  <a:gd name="T3" fmla="*/ 13 h 146"/>
                  <a:gd name="T4" fmla="*/ 8 w 196"/>
                  <a:gd name="T5" fmla="*/ 30 h 146"/>
                  <a:gd name="T6" fmla="*/ 2 w 196"/>
                  <a:gd name="T7" fmla="*/ 47 h 146"/>
                  <a:gd name="T8" fmla="*/ 0 w 196"/>
                  <a:gd name="T9" fmla="*/ 64 h 146"/>
                  <a:gd name="T10" fmla="*/ 0 w 196"/>
                  <a:gd name="T11" fmla="*/ 74 h 146"/>
                  <a:gd name="T12" fmla="*/ 2 w 196"/>
                  <a:gd name="T13" fmla="*/ 81 h 146"/>
                  <a:gd name="T14" fmla="*/ 4 w 196"/>
                  <a:gd name="T15" fmla="*/ 81 h 146"/>
                  <a:gd name="T16" fmla="*/ 6 w 196"/>
                  <a:gd name="T17" fmla="*/ 83 h 146"/>
                  <a:gd name="T18" fmla="*/ 4 w 196"/>
                  <a:gd name="T19" fmla="*/ 74 h 146"/>
                  <a:gd name="T20" fmla="*/ 4 w 196"/>
                  <a:gd name="T21" fmla="*/ 64 h 146"/>
                  <a:gd name="T22" fmla="*/ 6 w 196"/>
                  <a:gd name="T23" fmla="*/ 47 h 146"/>
                  <a:gd name="T24" fmla="*/ 10 w 196"/>
                  <a:gd name="T25" fmla="*/ 32 h 146"/>
                  <a:gd name="T26" fmla="*/ 17 w 196"/>
                  <a:gd name="T27" fmla="*/ 17 h 146"/>
                  <a:gd name="T28" fmla="*/ 27 w 196"/>
                  <a:gd name="T29" fmla="*/ 4 h 146"/>
                  <a:gd name="T30" fmla="*/ 27 w 196"/>
                  <a:gd name="T31" fmla="*/ 2 h 146"/>
                  <a:gd name="T32" fmla="*/ 25 w 196"/>
                  <a:gd name="T33" fmla="*/ 0 h 146"/>
                  <a:gd name="T34" fmla="*/ 152 w 196"/>
                  <a:gd name="T35" fmla="*/ 146 h 146"/>
                  <a:gd name="T36" fmla="*/ 161 w 196"/>
                  <a:gd name="T37" fmla="*/ 140 h 146"/>
                  <a:gd name="T38" fmla="*/ 167 w 196"/>
                  <a:gd name="T39" fmla="*/ 134 h 146"/>
                  <a:gd name="T40" fmla="*/ 175 w 196"/>
                  <a:gd name="T41" fmla="*/ 127 h 146"/>
                  <a:gd name="T42" fmla="*/ 180 w 196"/>
                  <a:gd name="T43" fmla="*/ 119 h 146"/>
                  <a:gd name="T44" fmla="*/ 184 w 196"/>
                  <a:gd name="T45" fmla="*/ 112 h 146"/>
                  <a:gd name="T46" fmla="*/ 190 w 196"/>
                  <a:gd name="T47" fmla="*/ 102 h 146"/>
                  <a:gd name="T48" fmla="*/ 192 w 196"/>
                  <a:gd name="T49" fmla="*/ 93 h 146"/>
                  <a:gd name="T50" fmla="*/ 196 w 196"/>
                  <a:gd name="T51" fmla="*/ 83 h 146"/>
                  <a:gd name="T52" fmla="*/ 194 w 196"/>
                  <a:gd name="T53" fmla="*/ 83 h 146"/>
                  <a:gd name="T54" fmla="*/ 192 w 196"/>
                  <a:gd name="T55" fmla="*/ 83 h 146"/>
                  <a:gd name="T56" fmla="*/ 188 w 196"/>
                  <a:gd name="T57" fmla="*/ 93 h 146"/>
                  <a:gd name="T58" fmla="*/ 186 w 196"/>
                  <a:gd name="T59" fmla="*/ 102 h 146"/>
                  <a:gd name="T60" fmla="*/ 180 w 196"/>
                  <a:gd name="T61" fmla="*/ 110 h 146"/>
                  <a:gd name="T62" fmla="*/ 177 w 196"/>
                  <a:gd name="T63" fmla="*/ 117 h 146"/>
                  <a:gd name="T64" fmla="*/ 163 w 196"/>
                  <a:gd name="T65" fmla="*/ 133 h 146"/>
                  <a:gd name="T66" fmla="*/ 150 w 196"/>
                  <a:gd name="T67" fmla="*/ 144 h 146"/>
                  <a:gd name="T68" fmla="*/ 152 w 196"/>
                  <a:gd name="T69" fmla="*/ 146 h 146"/>
                  <a:gd name="T70" fmla="*/ 152 w 196"/>
                  <a:gd name="T71" fmla="*/ 146 h 1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6"/>
                  <a:gd name="T109" fmla="*/ 0 h 146"/>
                  <a:gd name="T110" fmla="*/ 196 w 196"/>
                  <a:gd name="T111" fmla="*/ 146 h 1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38" name="Freeform 488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>
                  <a:gd name="T0" fmla="*/ 25 w 192"/>
                  <a:gd name="T1" fmla="*/ 0 h 144"/>
                  <a:gd name="T2" fmla="*/ 13 w 192"/>
                  <a:gd name="T3" fmla="*/ 13 h 144"/>
                  <a:gd name="T4" fmla="*/ 8 w 192"/>
                  <a:gd name="T5" fmla="*/ 28 h 144"/>
                  <a:gd name="T6" fmla="*/ 2 w 192"/>
                  <a:gd name="T7" fmla="*/ 45 h 144"/>
                  <a:gd name="T8" fmla="*/ 0 w 192"/>
                  <a:gd name="T9" fmla="*/ 62 h 144"/>
                  <a:gd name="T10" fmla="*/ 0 w 192"/>
                  <a:gd name="T11" fmla="*/ 72 h 144"/>
                  <a:gd name="T12" fmla="*/ 2 w 192"/>
                  <a:gd name="T13" fmla="*/ 79 h 144"/>
                  <a:gd name="T14" fmla="*/ 4 w 192"/>
                  <a:gd name="T15" fmla="*/ 81 h 144"/>
                  <a:gd name="T16" fmla="*/ 6 w 192"/>
                  <a:gd name="T17" fmla="*/ 81 h 144"/>
                  <a:gd name="T18" fmla="*/ 6 w 192"/>
                  <a:gd name="T19" fmla="*/ 81 h 144"/>
                  <a:gd name="T20" fmla="*/ 6 w 192"/>
                  <a:gd name="T21" fmla="*/ 81 h 144"/>
                  <a:gd name="T22" fmla="*/ 4 w 192"/>
                  <a:gd name="T23" fmla="*/ 72 h 144"/>
                  <a:gd name="T24" fmla="*/ 4 w 192"/>
                  <a:gd name="T25" fmla="*/ 62 h 144"/>
                  <a:gd name="T26" fmla="*/ 6 w 192"/>
                  <a:gd name="T27" fmla="*/ 47 h 144"/>
                  <a:gd name="T28" fmla="*/ 9 w 192"/>
                  <a:gd name="T29" fmla="*/ 32 h 144"/>
                  <a:gd name="T30" fmla="*/ 17 w 192"/>
                  <a:gd name="T31" fmla="*/ 17 h 144"/>
                  <a:gd name="T32" fmla="*/ 25 w 192"/>
                  <a:gd name="T33" fmla="*/ 5 h 144"/>
                  <a:gd name="T34" fmla="*/ 25 w 192"/>
                  <a:gd name="T35" fmla="*/ 2 h 144"/>
                  <a:gd name="T36" fmla="*/ 25 w 192"/>
                  <a:gd name="T37" fmla="*/ 0 h 144"/>
                  <a:gd name="T38" fmla="*/ 150 w 192"/>
                  <a:gd name="T39" fmla="*/ 144 h 144"/>
                  <a:gd name="T40" fmla="*/ 163 w 192"/>
                  <a:gd name="T41" fmla="*/ 131 h 144"/>
                  <a:gd name="T42" fmla="*/ 176 w 192"/>
                  <a:gd name="T43" fmla="*/ 117 h 144"/>
                  <a:gd name="T44" fmla="*/ 180 w 192"/>
                  <a:gd name="T45" fmla="*/ 108 h 144"/>
                  <a:gd name="T46" fmla="*/ 186 w 192"/>
                  <a:gd name="T47" fmla="*/ 100 h 144"/>
                  <a:gd name="T48" fmla="*/ 188 w 192"/>
                  <a:gd name="T49" fmla="*/ 91 h 144"/>
                  <a:gd name="T50" fmla="*/ 192 w 192"/>
                  <a:gd name="T51" fmla="*/ 81 h 144"/>
                  <a:gd name="T52" fmla="*/ 190 w 192"/>
                  <a:gd name="T53" fmla="*/ 81 h 144"/>
                  <a:gd name="T54" fmla="*/ 186 w 192"/>
                  <a:gd name="T55" fmla="*/ 81 h 144"/>
                  <a:gd name="T56" fmla="*/ 184 w 192"/>
                  <a:gd name="T57" fmla="*/ 91 h 144"/>
                  <a:gd name="T58" fmla="*/ 180 w 192"/>
                  <a:gd name="T59" fmla="*/ 100 h 144"/>
                  <a:gd name="T60" fmla="*/ 176 w 192"/>
                  <a:gd name="T61" fmla="*/ 108 h 144"/>
                  <a:gd name="T62" fmla="*/ 173 w 192"/>
                  <a:gd name="T63" fmla="*/ 115 h 144"/>
                  <a:gd name="T64" fmla="*/ 159 w 192"/>
                  <a:gd name="T65" fmla="*/ 131 h 144"/>
                  <a:gd name="T66" fmla="*/ 146 w 192"/>
                  <a:gd name="T67" fmla="*/ 142 h 144"/>
                  <a:gd name="T68" fmla="*/ 148 w 192"/>
                  <a:gd name="T69" fmla="*/ 142 h 144"/>
                  <a:gd name="T70" fmla="*/ 150 w 192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2"/>
                  <a:gd name="T109" fmla="*/ 0 h 144"/>
                  <a:gd name="T110" fmla="*/ 192 w 192"/>
                  <a:gd name="T111" fmla="*/ 144 h 1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39" name="Freeform 489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>
                  <a:gd name="T0" fmla="*/ 23 w 188"/>
                  <a:gd name="T1" fmla="*/ 0 h 140"/>
                  <a:gd name="T2" fmla="*/ 13 w 188"/>
                  <a:gd name="T3" fmla="*/ 13 h 140"/>
                  <a:gd name="T4" fmla="*/ 6 w 188"/>
                  <a:gd name="T5" fmla="*/ 28 h 140"/>
                  <a:gd name="T6" fmla="*/ 2 w 188"/>
                  <a:gd name="T7" fmla="*/ 43 h 140"/>
                  <a:gd name="T8" fmla="*/ 0 w 188"/>
                  <a:gd name="T9" fmla="*/ 60 h 140"/>
                  <a:gd name="T10" fmla="*/ 0 w 188"/>
                  <a:gd name="T11" fmla="*/ 70 h 140"/>
                  <a:gd name="T12" fmla="*/ 2 w 188"/>
                  <a:gd name="T13" fmla="*/ 79 h 140"/>
                  <a:gd name="T14" fmla="*/ 4 w 188"/>
                  <a:gd name="T15" fmla="*/ 79 h 140"/>
                  <a:gd name="T16" fmla="*/ 4 w 188"/>
                  <a:gd name="T17" fmla="*/ 79 h 140"/>
                  <a:gd name="T18" fmla="*/ 6 w 188"/>
                  <a:gd name="T19" fmla="*/ 79 h 140"/>
                  <a:gd name="T20" fmla="*/ 6 w 188"/>
                  <a:gd name="T21" fmla="*/ 79 h 140"/>
                  <a:gd name="T22" fmla="*/ 4 w 188"/>
                  <a:gd name="T23" fmla="*/ 70 h 140"/>
                  <a:gd name="T24" fmla="*/ 4 w 188"/>
                  <a:gd name="T25" fmla="*/ 60 h 140"/>
                  <a:gd name="T26" fmla="*/ 6 w 188"/>
                  <a:gd name="T27" fmla="*/ 45 h 140"/>
                  <a:gd name="T28" fmla="*/ 9 w 188"/>
                  <a:gd name="T29" fmla="*/ 32 h 140"/>
                  <a:gd name="T30" fmla="*/ 15 w 188"/>
                  <a:gd name="T31" fmla="*/ 19 h 140"/>
                  <a:gd name="T32" fmla="*/ 23 w 188"/>
                  <a:gd name="T33" fmla="*/ 5 h 140"/>
                  <a:gd name="T34" fmla="*/ 23 w 188"/>
                  <a:gd name="T35" fmla="*/ 3 h 140"/>
                  <a:gd name="T36" fmla="*/ 23 w 188"/>
                  <a:gd name="T37" fmla="*/ 0 h 140"/>
                  <a:gd name="T38" fmla="*/ 146 w 188"/>
                  <a:gd name="T39" fmla="*/ 140 h 140"/>
                  <a:gd name="T40" fmla="*/ 159 w 188"/>
                  <a:gd name="T41" fmla="*/ 129 h 140"/>
                  <a:gd name="T42" fmla="*/ 173 w 188"/>
                  <a:gd name="T43" fmla="*/ 113 h 140"/>
                  <a:gd name="T44" fmla="*/ 176 w 188"/>
                  <a:gd name="T45" fmla="*/ 106 h 140"/>
                  <a:gd name="T46" fmla="*/ 182 w 188"/>
                  <a:gd name="T47" fmla="*/ 98 h 140"/>
                  <a:gd name="T48" fmla="*/ 184 w 188"/>
                  <a:gd name="T49" fmla="*/ 89 h 140"/>
                  <a:gd name="T50" fmla="*/ 188 w 188"/>
                  <a:gd name="T51" fmla="*/ 79 h 140"/>
                  <a:gd name="T52" fmla="*/ 184 w 188"/>
                  <a:gd name="T53" fmla="*/ 79 h 140"/>
                  <a:gd name="T54" fmla="*/ 182 w 188"/>
                  <a:gd name="T55" fmla="*/ 79 h 140"/>
                  <a:gd name="T56" fmla="*/ 176 w 188"/>
                  <a:gd name="T57" fmla="*/ 98 h 140"/>
                  <a:gd name="T58" fmla="*/ 169 w 188"/>
                  <a:gd name="T59" fmla="*/ 113 h 140"/>
                  <a:gd name="T60" fmla="*/ 155 w 188"/>
                  <a:gd name="T61" fmla="*/ 127 h 140"/>
                  <a:gd name="T62" fmla="*/ 142 w 188"/>
                  <a:gd name="T63" fmla="*/ 138 h 140"/>
                  <a:gd name="T64" fmla="*/ 144 w 188"/>
                  <a:gd name="T65" fmla="*/ 140 h 140"/>
                  <a:gd name="T66" fmla="*/ 146 w 188"/>
                  <a:gd name="T67" fmla="*/ 140 h 1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8"/>
                  <a:gd name="T103" fmla="*/ 0 h 140"/>
                  <a:gd name="T104" fmla="*/ 188 w 188"/>
                  <a:gd name="T105" fmla="*/ 140 h 1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40" name="Freeform 490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>
                  <a:gd name="T0" fmla="*/ 21 w 182"/>
                  <a:gd name="T1" fmla="*/ 0 h 137"/>
                  <a:gd name="T2" fmla="*/ 13 w 182"/>
                  <a:gd name="T3" fmla="*/ 12 h 137"/>
                  <a:gd name="T4" fmla="*/ 5 w 182"/>
                  <a:gd name="T5" fmla="*/ 27 h 137"/>
                  <a:gd name="T6" fmla="*/ 2 w 182"/>
                  <a:gd name="T7" fmla="*/ 42 h 137"/>
                  <a:gd name="T8" fmla="*/ 0 w 182"/>
                  <a:gd name="T9" fmla="*/ 57 h 137"/>
                  <a:gd name="T10" fmla="*/ 0 w 182"/>
                  <a:gd name="T11" fmla="*/ 67 h 137"/>
                  <a:gd name="T12" fmla="*/ 2 w 182"/>
                  <a:gd name="T13" fmla="*/ 76 h 137"/>
                  <a:gd name="T14" fmla="*/ 4 w 182"/>
                  <a:gd name="T15" fmla="*/ 76 h 137"/>
                  <a:gd name="T16" fmla="*/ 5 w 182"/>
                  <a:gd name="T17" fmla="*/ 78 h 137"/>
                  <a:gd name="T18" fmla="*/ 5 w 182"/>
                  <a:gd name="T19" fmla="*/ 69 h 137"/>
                  <a:gd name="T20" fmla="*/ 4 w 182"/>
                  <a:gd name="T21" fmla="*/ 57 h 137"/>
                  <a:gd name="T22" fmla="*/ 5 w 182"/>
                  <a:gd name="T23" fmla="*/ 44 h 137"/>
                  <a:gd name="T24" fmla="*/ 9 w 182"/>
                  <a:gd name="T25" fmla="*/ 31 h 137"/>
                  <a:gd name="T26" fmla="*/ 15 w 182"/>
                  <a:gd name="T27" fmla="*/ 17 h 137"/>
                  <a:gd name="T28" fmla="*/ 21 w 182"/>
                  <a:gd name="T29" fmla="*/ 6 h 137"/>
                  <a:gd name="T30" fmla="*/ 21 w 182"/>
                  <a:gd name="T31" fmla="*/ 2 h 137"/>
                  <a:gd name="T32" fmla="*/ 21 w 182"/>
                  <a:gd name="T33" fmla="*/ 0 h 137"/>
                  <a:gd name="T34" fmla="*/ 142 w 182"/>
                  <a:gd name="T35" fmla="*/ 137 h 137"/>
                  <a:gd name="T36" fmla="*/ 155 w 182"/>
                  <a:gd name="T37" fmla="*/ 126 h 137"/>
                  <a:gd name="T38" fmla="*/ 169 w 182"/>
                  <a:gd name="T39" fmla="*/ 110 h 137"/>
                  <a:gd name="T40" fmla="*/ 172 w 182"/>
                  <a:gd name="T41" fmla="*/ 103 h 137"/>
                  <a:gd name="T42" fmla="*/ 176 w 182"/>
                  <a:gd name="T43" fmla="*/ 95 h 137"/>
                  <a:gd name="T44" fmla="*/ 180 w 182"/>
                  <a:gd name="T45" fmla="*/ 86 h 137"/>
                  <a:gd name="T46" fmla="*/ 182 w 182"/>
                  <a:gd name="T47" fmla="*/ 76 h 137"/>
                  <a:gd name="T48" fmla="*/ 180 w 182"/>
                  <a:gd name="T49" fmla="*/ 76 h 137"/>
                  <a:gd name="T50" fmla="*/ 178 w 182"/>
                  <a:gd name="T51" fmla="*/ 76 h 137"/>
                  <a:gd name="T52" fmla="*/ 172 w 182"/>
                  <a:gd name="T53" fmla="*/ 95 h 137"/>
                  <a:gd name="T54" fmla="*/ 165 w 182"/>
                  <a:gd name="T55" fmla="*/ 110 h 137"/>
                  <a:gd name="T56" fmla="*/ 152 w 182"/>
                  <a:gd name="T57" fmla="*/ 124 h 137"/>
                  <a:gd name="T58" fmla="*/ 138 w 182"/>
                  <a:gd name="T59" fmla="*/ 133 h 137"/>
                  <a:gd name="T60" fmla="*/ 140 w 182"/>
                  <a:gd name="T61" fmla="*/ 135 h 137"/>
                  <a:gd name="T62" fmla="*/ 142 w 182"/>
                  <a:gd name="T63" fmla="*/ 137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2"/>
                  <a:gd name="T97" fmla="*/ 0 h 137"/>
                  <a:gd name="T98" fmla="*/ 182 w 182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41" name="Freeform 491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>
                  <a:gd name="T0" fmla="*/ 19 w 178"/>
                  <a:gd name="T1" fmla="*/ 0 h 133"/>
                  <a:gd name="T2" fmla="*/ 11 w 178"/>
                  <a:gd name="T3" fmla="*/ 14 h 133"/>
                  <a:gd name="T4" fmla="*/ 5 w 178"/>
                  <a:gd name="T5" fmla="*/ 27 h 133"/>
                  <a:gd name="T6" fmla="*/ 2 w 178"/>
                  <a:gd name="T7" fmla="*/ 40 h 133"/>
                  <a:gd name="T8" fmla="*/ 0 w 178"/>
                  <a:gd name="T9" fmla="*/ 55 h 133"/>
                  <a:gd name="T10" fmla="*/ 0 w 178"/>
                  <a:gd name="T11" fmla="*/ 65 h 133"/>
                  <a:gd name="T12" fmla="*/ 2 w 178"/>
                  <a:gd name="T13" fmla="*/ 74 h 133"/>
                  <a:gd name="T14" fmla="*/ 3 w 178"/>
                  <a:gd name="T15" fmla="*/ 76 h 133"/>
                  <a:gd name="T16" fmla="*/ 5 w 178"/>
                  <a:gd name="T17" fmla="*/ 76 h 133"/>
                  <a:gd name="T18" fmla="*/ 5 w 178"/>
                  <a:gd name="T19" fmla="*/ 76 h 133"/>
                  <a:gd name="T20" fmla="*/ 5 w 178"/>
                  <a:gd name="T21" fmla="*/ 74 h 133"/>
                  <a:gd name="T22" fmla="*/ 5 w 178"/>
                  <a:gd name="T23" fmla="*/ 74 h 133"/>
                  <a:gd name="T24" fmla="*/ 3 w 178"/>
                  <a:gd name="T25" fmla="*/ 74 h 133"/>
                  <a:gd name="T26" fmla="*/ 5 w 178"/>
                  <a:gd name="T27" fmla="*/ 74 h 133"/>
                  <a:gd name="T28" fmla="*/ 5 w 178"/>
                  <a:gd name="T29" fmla="*/ 72 h 133"/>
                  <a:gd name="T30" fmla="*/ 3 w 178"/>
                  <a:gd name="T31" fmla="*/ 65 h 133"/>
                  <a:gd name="T32" fmla="*/ 3 w 178"/>
                  <a:gd name="T33" fmla="*/ 55 h 133"/>
                  <a:gd name="T34" fmla="*/ 5 w 178"/>
                  <a:gd name="T35" fmla="*/ 42 h 133"/>
                  <a:gd name="T36" fmla="*/ 7 w 178"/>
                  <a:gd name="T37" fmla="*/ 29 h 133"/>
                  <a:gd name="T38" fmla="*/ 13 w 178"/>
                  <a:gd name="T39" fmla="*/ 17 h 133"/>
                  <a:gd name="T40" fmla="*/ 19 w 178"/>
                  <a:gd name="T41" fmla="*/ 6 h 133"/>
                  <a:gd name="T42" fmla="*/ 19 w 178"/>
                  <a:gd name="T43" fmla="*/ 4 h 133"/>
                  <a:gd name="T44" fmla="*/ 19 w 178"/>
                  <a:gd name="T45" fmla="*/ 0 h 133"/>
                  <a:gd name="T46" fmla="*/ 138 w 178"/>
                  <a:gd name="T47" fmla="*/ 133 h 133"/>
                  <a:gd name="T48" fmla="*/ 151 w 178"/>
                  <a:gd name="T49" fmla="*/ 122 h 133"/>
                  <a:gd name="T50" fmla="*/ 165 w 178"/>
                  <a:gd name="T51" fmla="*/ 108 h 133"/>
                  <a:gd name="T52" fmla="*/ 172 w 178"/>
                  <a:gd name="T53" fmla="*/ 93 h 133"/>
                  <a:gd name="T54" fmla="*/ 178 w 178"/>
                  <a:gd name="T55" fmla="*/ 74 h 133"/>
                  <a:gd name="T56" fmla="*/ 176 w 178"/>
                  <a:gd name="T57" fmla="*/ 74 h 133"/>
                  <a:gd name="T58" fmla="*/ 174 w 178"/>
                  <a:gd name="T59" fmla="*/ 76 h 133"/>
                  <a:gd name="T60" fmla="*/ 169 w 178"/>
                  <a:gd name="T61" fmla="*/ 93 h 133"/>
                  <a:gd name="T62" fmla="*/ 161 w 178"/>
                  <a:gd name="T63" fmla="*/ 108 h 133"/>
                  <a:gd name="T64" fmla="*/ 148 w 178"/>
                  <a:gd name="T65" fmla="*/ 120 h 133"/>
                  <a:gd name="T66" fmla="*/ 134 w 178"/>
                  <a:gd name="T67" fmla="*/ 131 h 133"/>
                  <a:gd name="T68" fmla="*/ 136 w 178"/>
                  <a:gd name="T69" fmla="*/ 131 h 133"/>
                  <a:gd name="T70" fmla="*/ 138 w 178"/>
                  <a:gd name="T71" fmla="*/ 133 h 1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8"/>
                  <a:gd name="T109" fmla="*/ 0 h 133"/>
                  <a:gd name="T110" fmla="*/ 178 w 178"/>
                  <a:gd name="T111" fmla="*/ 133 h 1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42" name="Freeform 492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>
                  <a:gd name="T0" fmla="*/ 17 w 174"/>
                  <a:gd name="T1" fmla="*/ 0 h 127"/>
                  <a:gd name="T2" fmla="*/ 11 w 174"/>
                  <a:gd name="T3" fmla="*/ 11 h 127"/>
                  <a:gd name="T4" fmla="*/ 5 w 174"/>
                  <a:gd name="T5" fmla="*/ 25 h 127"/>
                  <a:gd name="T6" fmla="*/ 1 w 174"/>
                  <a:gd name="T7" fmla="*/ 38 h 127"/>
                  <a:gd name="T8" fmla="*/ 0 w 174"/>
                  <a:gd name="T9" fmla="*/ 51 h 127"/>
                  <a:gd name="T10" fmla="*/ 1 w 174"/>
                  <a:gd name="T11" fmla="*/ 63 h 127"/>
                  <a:gd name="T12" fmla="*/ 1 w 174"/>
                  <a:gd name="T13" fmla="*/ 72 h 127"/>
                  <a:gd name="T14" fmla="*/ 3 w 174"/>
                  <a:gd name="T15" fmla="*/ 72 h 127"/>
                  <a:gd name="T16" fmla="*/ 7 w 174"/>
                  <a:gd name="T17" fmla="*/ 72 h 127"/>
                  <a:gd name="T18" fmla="*/ 5 w 174"/>
                  <a:gd name="T19" fmla="*/ 72 h 127"/>
                  <a:gd name="T20" fmla="*/ 5 w 174"/>
                  <a:gd name="T21" fmla="*/ 72 h 127"/>
                  <a:gd name="T22" fmla="*/ 3 w 174"/>
                  <a:gd name="T23" fmla="*/ 70 h 127"/>
                  <a:gd name="T24" fmla="*/ 1 w 174"/>
                  <a:gd name="T25" fmla="*/ 70 h 127"/>
                  <a:gd name="T26" fmla="*/ 3 w 174"/>
                  <a:gd name="T27" fmla="*/ 68 h 127"/>
                  <a:gd name="T28" fmla="*/ 5 w 174"/>
                  <a:gd name="T29" fmla="*/ 66 h 127"/>
                  <a:gd name="T30" fmla="*/ 3 w 174"/>
                  <a:gd name="T31" fmla="*/ 59 h 127"/>
                  <a:gd name="T32" fmla="*/ 3 w 174"/>
                  <a:gd name="T33" fmla="*/ 51 h 127"/>
                  <a:gd name="T34" fmla="*/ 5 w 174"/>
                  <a:gd name="T35" fmla="*/ 40 h 127"/>
                  <a:gd name="T36" fmla="*/ 7 w 174"/>
                  <a:gd name="T37" fmla="*/ 27 h 127"/>
                  <a:gd name="T38" fmla="*/ 11 w 174"/>
                  <a:gd name="T39" fmla="*/ 15 h 127"/>
                  <a:gd name="T40" fmla="*/ 19 w 174"/>
                  <a:gd name="T41" fmla="*/ 6 h 127"/>
                  <a:gd name="T42" fmla="*/ 17 w 174"/>
                  <a:gd name="T43" fmla="*/ 2 h 127"/>
                  <a:gd name="T44" fmla="*/ 17 w 174"/>
                  <a:gd name="T45" fmla="*/ 0 h 127"/>
                  <a:gd name="T46" fmla="*/ 134 w 174"/>
                  <a:gd name="T47" fmla="*/ 127 h 127"/>
                  <a:gd name="T48" fmla="*/ 148 w 174"/>
                  <a:gd name="T49" fmla="*/ 118 h 127"/>
                  <a:gd name="T50" fmla="*/ 161 w 174"/>
                  <a:gd name="T51" fmla="*/ 104 h 127"/>
                  <a:gd name="T52" fmla="*/ 168 w 174"/>
                  <a:gd name="T53" fmla="*/ 89 h 127"/>
                  <a:gd name="T54" fmla="*/ 174 w 174"/>
                  <a:gd name="T55" fmla="*/ 70 h 127"/>
                  <a:gd name="T56" fmla="*/ 172 w 174"/>
                  <a:gd name="T57" fmla="*/ 72 h 127"/>
                  <a:gd name="T58" fmla="*/ 170 w 174"/>
                  <a:gd name="T59" fmla="*/ 72 h 127"/>
                  <a:gd name="T60" fmla="*/ 165 w 174"/>
                  <a:gd name="T61" fmla="*/ 89 h 127"/>
                  <a:gd name="T62" fmla="*/ 155 w 174"/>
                  <a:gd name="T63" fmla="*/ 103 h 127"/>
                  <a:gd name="T64" fmla="*/ 144 w 174"/>
                  <a:gd name="T65" fmla="*/ 116 h 127"/>
                  <a:gd name="T66" fmla="*/ 130 w 174"/>
                  <a:gd name="T67" fmla="*/ 125 h 127"/>
                  <a:gd name="T68" fmla="*/ 132 w 174"/>
                  <a:gd name="T69" fmla="*/ 127 h 127"/>
                  <a:gd name="T70" fmla="*/ 134 w 174"/>
                  <a:gd name="T71" fmla="*/ 127 h 1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4"/>
                  <a:gd name="T109" fmla="*/ 0 h 127"/>
                  <a:gd name="T110" fmla="*/ 174 w 174"/>
                  <a:gd name="T111" fmla="*/ 127 h 1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43" name="Freeform 493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>
                  <a:gd name="T0" fmla="*/ 16 w 171"/>
                  <a:gd name="T1" fmla="*/ 0 h 125"/>
                  <a:gd name="T2" fmla="*/ 10 w 171"/>
                  <a:gd name="T3" fmla="*/ 11 h 125"/>
                  <a:gd name="T4" fmla="*/ 4 w 171"/>
                  <a:gd name="T5" fmla="*/ 23 h 125"/>
                  <a:gd name="T6" fmla="*/ 2 w 171"/>
                  <a:gd name="T7" fmla="*/ 36 h 125"/>
                  <a:gd name="T8" fmla="*/ 0 w 171"/>
                  <a:gd name="T9" fmla="*/ 49 h 125"/>
                  <a:gd name="T10" fmla="*/ 0 w 171"/>
                  <a:gd name="T11" fmla="*/ 59 h 125"/>
                  <a:gd name="T12" fmla="*/ 2 w 171"/>
                  <a:gd name="T13" fmla="*/ 66 h 125"/>
                  <a:gd name="T14" fmla="*/ 4 w 171"/>
                  <a:gd name="T15" fmla="*/ 64 h 125"/>
                  <a:gd name="T16" fmla="*/ 6 w 171"/>
                  <a:gd name="T17" fmla="*/ 61 h 125"/>
                  <a:gd name="T18" fmla="*/ 4 w 171"/>
                  <a:gd name="T19" fmla="*/ 55 h 125"/>
                  <a:gd name="T20" fmla="*/ 4 w 171"/>
                  <a:gd name="T21" fmla="*/ 49 h 125"/>
                  <a:gd name="T22" fmla="*/ 6 w 171"/>
                  <a:gd name="T23" fmla="*/ 38 h 125"/>
                  <a:gd name="T24" fmla="*/ 8 w 171"/>
                  <a:gd name="T25" fmla="*/ 27 h 125"/>
                  <a:gd name="T26" fmla="*/ 12 w 171"/>
                  <a:gd name="T27" fmla="*/ 17 h 125"/>
                  <a:gd name="T28" fmla="*/ 18 w 171"/>
                  <a:gd name="T29" fmla="*/ 8 h 125"/>
                  <a:gd name="T30" fmla="*/ 18 w 171"/>
                  <a:gd name="T31" fmla="*/ 4 h 125"/>
                  <a:gd name="T32" fmla="*/ 16 w 171"/>
                  <a:gd name="T33" fmla="*/ 0 h 125"/>
                  <a:gd name="T34" fmla="*/ 2 w 171"/>
                  <a:gd name="T35" fmla="*/ 68 h 125"/>
                  <a:gd name="T36" fmla="*/ 2 w 171"/>
                  <a:gd name="T37" fmla="*/ 70 h 125"/>
                  <a:gd name="T38" fmla="*/ 2 w 171"/>
                  <a:gd name="T39" fmla="*/ 70 h 125"/>
                  <a:gd name="T40" fmla="*/ 6 w 171"/>
                  <a:gd name="T41" fmla="*/ 70 h 125"/>
                  <a:gd name="T42" fmla="*/ 8 w 171"/>
                  <a:gd name="T43" fmla="*/ 72 h 125"/>
                  <a:gd name="T44" fmla="*/ 8 w 171"/>
                  <a:gd name="T45" fmla="*/ 70 h 125"/>
                  <a:gd name="T46" fmla="*/ 6 w 171"/>
                  <a:gd name="T47" fmla="*/ 70 h 125"/>
                  <a:gd name="T48" fmla="*/ 4 w 171"/>
                  <a:gd name="T49" fmla="*/ 70 h 125"/>
                  <a:gd name="T50" fmla="*/ 2 w 171"/>
                  <a:gd name="T51" fmla="*/ 68 h 125"/>
                  <a:gd name="T52" fmla="*/ 131 w 171"/>
                  <a:gd name="T53" fmla="*/ 125 h 125"/>
                  <a:gd name="T54" fmla="*/ 145 w 171"/>
                  <a:gd name="T55" fmla="*/ 114 h 125"/>
                  <a:gd name="T56" fmla="*/ 158 w 171"/>
                  <a:gd name="T57" fmla="*/ 102 h 125"/>
                  <a:gd name="T58" fmla="*/ 166 w 171"/>
                  <a:gd name="T59" fmla="*/ 87 h 125"/>
                  <a:gd name="T60" fmla="*/ 171 w 171"/>
                  <a:gd name="T61" fmla="*/ 70 h 125"/>
                  <a:gd name="T62" fmla="*/ 169 w 171"/>
                  <a:gd name="T63" fmla="*/ 70 h 125"/>
                  <a:gd name="T64" fmla="*/ 167 w 171"/>
                  <a:gd name="T65" fmla="*/ 70 h 125"/>
                  <a:gd name="T66" fmla="*/ 162 w 171"/>
                  <a:gd name="T67" fmla="*/ 85 h 125"/>
                  <a:gd name="T68" fmla="*/ 152 w 171"/>
                  <a:gd name="T69" fmla="*/ 101 h 125"/>
                  <a:gd name="T70" fmla="*/ 141 w 171"/>
                  <a:gd name="T71" fmla="*/ 114 h 125"/>
                  <a:gd name="T72" fmla="*/ 128 w 171"/>
                  <a:gd name="T73" fmla="*/ 123 h 125"/>
                  <a:gd name="T74" fmla="*/ 129 w 171"/>
                  <a:gd name="T75" fmla="*/ 123 h 125"/>
                  <a:gd name="T76" fmla="*/ 131 w 171"/>
                  <a:gd name="T77" fmla="*/ 125 h 1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1"/>
                  <a:gd name="T118" fmla="*/ 0 h 125"/>
                  <a:gd name="T119" fmla="*/ 171 w 171"/>
                  <a:gd name="T120" fmla="*/ 125 h 1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44" name="Freeform 494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>
                  <a:gd name="T0" fmla="*/ 16 w 167"/>
                  <a:gd name="T1" fmla="*/ 0 h 119"/>
                  <a:gd name="T2" fmla="*/ 8 w 167"/>
                  <a:gd name="T3" fmla="*/ 9 h 119"/>
                  <a:gd name="T4" fmla="*/ 4 w 167"/>
                  <a:gd name="T5" fmla="*/ 21 h 119"/>
                  <a:gd name="T6" fmla="*/ 2 w 167"/>
                  <a:gd name="T7" fmla="*/ 34 h 119"/>
                  <a:gd name="T8" fmla="*/ 0 w 167"/>
                  <a:gd name="T9" fmla="*/ 45 h 119"/>
                  <a:gd name="T10" fmla="*/ 0 w 167"/>
                  <a:gd name="T11" fmla="*/ 53 h 119"/>
                  <a:gd name="T12" fmla="*/ 2 w 167"/>
                  <a:gd name="T13" fmla="*/ 60 h 119"/>
                  <a:gd name="T14" fmla="*/ 4 w 167"/>
                  <a:gd name="T15" fmla="*/ 57 h 119"/>
                  <a:gd name="T16" fmla="*/ 4 w 167"/>
                  <a:gd name="T17" fmla="*/ 53 h 119"/>
                  <a:gd name="T18" fmla="*/ 4 w 167"/>
                  <a:gd name="T19" fmla="*/ 49 h 119"/>
                  <a:gd name="T20" fmla="*/ 4 w 167"/>
                  <a:gd name="T21" fmla="*/ 45 h 119"/>
                  <a:gd name="T22" fmla="*/ 6 w 167"/>
                  <a:gd name="T23" fmla="*/ 36 h 119"/>
                  <a:gd name="T24" fmla="*/ 8 w 167"/>
                  <a:gd name="T25" fmla="*/ 24 h 119"/>
                  <a:gd name="T26" fmla="*/ 10 w 167"/>
                  <a:gd name="T27" fmla="*/ 15 h 119"/>
                  <a:gd name="T28" fmla="*/ 16 w 167"/>
                  <a:gd name="T29" fmla="*/ 7 h 119"/>
                  <a:gd name="T30" fmla="*/ 16 w 167"/>
                  <a:gd name="T31" fmla="*/ 4 h 119"/>
                  <a:gd name="T32" fmla="*/ 16 w 167"/>
                  <a:gd name="T33" fmla="*/ 0 h 119"/>
                  <a:gd name="T34" fmla="*/ 2 w 167"/>
                  <a:gd name="T35" fmla="*/ 66 h 119"/>
                  <a:gd name="T36" fmla="*/ 2 w 167"/>
                  <a:gd name="T37" fmla="*/ 66 h 119"/>
                  <a:gd name="T38" fmla="*/ 4 w 167"/>
                  <a:gd name="T39" fmla="*/ 66 h 119"/>
                  <a:gd name="T40" fmla="*/ 6 w 167"/>
                  <a:gd name="T41" fmla="*/ 68 h 119"/>
                  <a:gd name="T42" fmla="*/ 8 w 167"/>
                  <a:gd name="T43" fmla="*/ 68 h 119"/>
                  <a:gd name="T44" fmla="*/ 8 w 167"/>
                  <a:gd name="T45" fmla="*/ 68 h 119"/>
                  <a:gd name="T46" fmla="*/ 8 w 167"/>
                  <a:gd name="T47" fmla="*/ 68 h 119"/>
                  <a:gd name="T48" fmla="*/ 8 w 167"/>
                  <a:gd name="T49" fmla="*/ 68 h 119"/>
                  <a:gd name="T50" fmla="*/ 6 w 167"/>
                  <a:gd name="T51" fmla="*/ 68 h 119"/>
                  <a:gd name="T52" fmla="*/ 6 w 167"/>
                  <a:gd name="T53" fmla="*/ 68 h 119"/>
                  <a:gd name="T54" fmla="*/ 6 w 167"/>
                  <a:gd name="T55" fmla="*/ 66 h 119"/>
                  <a:gd name="T56" fmla="*/ 6 w 167"/>
                  <a:gd name="T57" fmla="*/ 66 h 119"/>
                  <a:gd name="T58" fmla="*/ 4 w 167"/>
                  <a:gd name="T59" fmla="*/ 66 h 119"/>
                  <a:gd name="T60" fmla="*/ 2 w 167"/>
                  <a:gd name="T61" fmla="*/ 66 h 119"/>
                  <a:gd name="T62" fmla="*/ 127 w 167"/>
                  <a:gd name="T63" fmla="*/ 119 h 119"/>
                  <a:gd name="T64" fmla="*/ 141 w 167"/>
                  <a:gd name="T65" fmla="*/ 110 h 119"/>
                  <a:gd name="T66" fmla="*/ 152 w 167"/>
                  <a:gd name="T67" fmla="*/ 97 h 119"/>
                  <a:gd name="T68" fmla="*/ 162 w 167"/>
                  <a:gd name="T69" fmla="*/ 83 h 119"/>
                  <a:gd name="T70" fmla="*/ 167 w 167"/>
                  <a:gd name="T71" fmla="*/ 66 h 119"/>
                  <a:gd name="T72" fmla="*/ 165 w 167"/>
                  <a:gd name="T73" fmla="*/ 66 h 119"/>
                  <a:gd name="T74" fmla="*/ 164 w 167"/>
                  <a:gd name="T75" fmla="*/ 66 h 119"/>
                  <a:gd name="T76" fmla="*/ 158 w 167"/>
                  <a:gd name="T77" fmla="*/ 81 h 119"/>
                  <a:gd name="T78" fmla="*/ 148 w 167"/>
                  <a:gd name="T79" fmla="*/ 97 h 119"/>
                  <a:gd name="T80" fmla="*/ 137 w 167"/>
                  <a:gd name="T81" fmla="*/ 108 h 119"/>
                  <a:gd name="T82" fmla="*/ 124 w 167"/>
                  <a:gd name="T83" fmla="*/ 117 h 119"/>
                  <a:gd name="T84" fmla="*/ 126 w 167"/>
                  <a:gd name="T85" fmla="*/ 119 h 119"/>
                  <a:gd name="T86" fmla="*/ 127 w 167"/>
                  <a:gd name="T87" fmla="*/ 119 h 1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7"/>
                  <a:gd name="T133" fmla="*/ 0 h 119"/>
                  <a:gd name="T134" fmla="*/ 167 w 167"/>
                  <a:gd name="T135" fmla="*/ 119 h 1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45" name="Freeform 495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>
                  <a:gd name="T0" fmla="*/ 14 w 163"/>
                  <a:gd name="T1" fmla="*/ 0 h 115"/>
                  <a:gd name="T2" fmla="*/ 8 w 163"/>
                  <a:gd name="T3" fmla="*/ 9 h 115"/>
                  <a:gd name="T4" fmla="*/ 4 w 163"/>
                  <a:gd name="T5" fmla="*/ 19 h 115"/>
                  <a:gd name="T6" fmla="*/ 2 w 163"/>
                  <a:gd name="T7" fmla="*/ 30 h 115"/>
                  <a:gd name="T8" fmla="*/ 0 w 163"/>
                  <a:gd name="T9" fmla="*/ 41 h 115"/>
                  <a:gd name="T10" fmla="*/ 0 w 163"/>
                  <a:gd name="T11" fmla="*/ 47 h 115"/>
                  <a:gd name="T12" fmla="*/ 2 w 163"/>
                  <a:gd name="T13" fmla="*/ 53 h 115"/>
                  <a:gd name="T14" fmla="*/ 2 w 163"/>
                  <a:gd name="T15" fmla="*/ 49 h 115"/>
                  <a:gd name="T16" fmla="*/ 4 w 163"/>
                  <a:gd name="T17" fmla="*/ 45 h 115"/>
                  <a:gd name="T18" fmla="*/ 4 w 163"/>
                  <a:gd name="T19" fmla="*/ 43 h 115"/>
                  <a:gd name="T20" fmla="*/ 4 w 163"/>
                  <a:gd name="T21" fmla="*/ 41 h 115"/>
                  <a:gd name="T22" fmla="*/ 4 w 163"/>
                  <a:gd name="T23" fmla="*/ 34 h 115"/>
                  <a:gd name="T24" fmla="*/ 6 w 163"/>
                  <a:gd name="T25" fmla="*/ 24 h 115"/>
                  <a:gd name="T26" fmla="*/ 10 w 163"/>
                  <a:gd name="T27" fmla="*/ 15 h 115"/>
                  <a:gd name="T28" fmla="*/ 12 w 163"/>
                  <a:gd name="T29" fmla="*/ 7 h 115"/>
                  <a:gd name="T30" fmla="*/ 14 w 163"/>
                  <a:gd name="T31" fmla="*/ 3 h 115"/>
                  <a:gd name="T32" fmla="*/ 14 w 163"/>
                  <a:gd name="T33" fmla="*/ 0 h 115"/>
                  <a:gd name="T34" fmla="*/ 2 w 163"/>
                  <a:gd name="T35" fmla="*/ 62 h 115"/>
                  <a:gd name="T36" fmla="*/ 4 w 163"/>
                  <a:gd name="T37" fmla="*/ 62 h 115"/>
                  <a:gd name="T38" fmla="*/ 4 w 163"/>
                  <a:gd name="T39" fmla="*/ 64 h 115"/>
                  <a:gd name="T40" fmla="*/ 6 w 163"/>
                  <a:gd name="T41" fmla="*/ 64 h 115"/>
                  <a:gd name="T42" fmla="*/ 8 w 163"/>
                  <a:gd name="T43" fmla="*/ 66 h 115"/>
                  <a:gd name="T44" fmla="*/ 8 w 163"/>
                  <a:gd name="T45" fmla="*/ 64 h 115"/>
                  <a:gd name="T46" fmla="*/ 8 w 163"/>
                  <a:gd name="T47" fmla="*/ 64 h 115"/>
                  <a:gd name="T48" fmla="*/ 6 w 163"/>
                  <a:gd name="T49" fmla="*/ 64 h 115"/>
                  <a:gd name="T50" fmla="*/ 4 w 163"/>
                  <a:gd name="T51" fmla="*/ 64 h 115"/>
                  <a:gd name="T52" fmla="*/ 4 w 163"/>
                  <a:gd name="T53" fmla="*/ 64 h 115"/>
                  <a:gd name="T54" fmla="*/ 4 w 163"/>
                  <a:gd name="T55" fmla="*/ 62 h 115"/>
                  <a:gd name="T56" fmla="*/ 4 w 163"/>
                  <a:gd name="T57" fmla="*/ 62 h 115"/>
                  <a:gd name="T58" fmla="*/ 4 w 163"/>
                  <a:gd name="T59" fmla="*/ 62 h 115"/>
                  <a:gd name="T60" fmla="*/ 2 w 163"/>
                  <a:gd name="T61" fmla="*/ 62 h 115"/>
                  <a:gd name="T62" fmla="*/ 124 w 163"/>
                  <a:gd name="T63" fmla="*/ 115 h 115"/>
                  <a:gd name="T64" fmla="*/ 137 w 163"/>
                  <a:gd name="T65" fmla="*/ 106 h 115"/>
                  <a:gd name="T66" fmla="*/ 148 w 163"/>
                  <a:gd name="T67" fmla="*/ 93 h 115"/>
                  <a:gd name="T68" fmla="*/ 158 w 163"/>
                  <a:gd name="T69" fmla="*/ 77 h 115"/>
                  <a:gd name="T70" fmla="*/ 163 w 163"/>
                  <a:gd name="T71" fmla="*/ 62 h 115"/>
                  <a:gd name="T72" fmla="*/ 162 w 163"/>
                  <a:gd name="T73" fmla="*/ 62 h 115"/>
                  <a:gd name="T74" fmla="*/ 160 w 163"/>
                  <a:gd name="T75" fmla="*/ 62 h 115"/>
                  <a:gd name="T76" fmla="*/ 154 w 163"/>
                  <a:gd name="T77" fmla="*/ 77 h 115"/>
                  <a:gd name="T78" fmla="*/ 144 w 163"/>
                  <a:gd name="T79" fmla="*/ 93 h 115"/>
                  <a:gd name="T80" fmla="*/ 133 w 163"/>
                  <a:gd name="T81" fmla="*/ 104 h 115"/>
                  <a:gd name="T82" fmla="*/ 120 w 163"/>
                  <a:gd name="T83" fmla="*/ 111 h 115"/>
                  <a:gd name="T84" fmla="*/ 122 w 163"/>
                  <a:gd name="T85" fmla="*/ 113 h 115"/>
                  <a:gd name="T86" fmla="*/ 124 w 163"/>
                  <a:gd name="T87" fmla="*/ 115 h 1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3"/>
                  <a:gd name="T133" fmla="*/ 0 h 115"/>
                  <a:gd name="T134" fmla="*/ 163 w 163"/>
                  <a:gd name="T135" fmla="*/ 115 h 1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46" name="Freeform 496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>
                  <a:gd name="T0" fmla="*/ 12 w 160"/>
                  <a:gd name="T1" fmla="*/ 0 h 110"/>
                  <a:gd name="T2" fmla="*/ 6 w 160"/>
                  <a:gd name="T3" fmla="*/ 8 h 110"/>
                  <a:gd name="T4" fmla="*/ 4 w 160"/>
                  <a:gd name="T5" fmla="*/ 17 h 110"/>
                  <a:gd name="T6" fmla="*/ 2 w 160"/>
                  <a:gd name="T7" fmla="*/ 29 h 110"/>
                  <a:gd name="T8" fmla="*/ 0 w 160"/>
                  <a:gd name="T9" fmla="*/ 38 h 110"/>
                  <a:gd name="T10" fmla="*/ 0 w 160"/>
                  <a:gd name="T11" fmla="*/ 42 h 110"/>
                  <a:gd name="T12" fmla="*/ 0 w 160"/>
                  <a:gd name="T13" fmla="*/ 46 h 110"/>
                  <a:gd name="T14" fmla="*/ 2 w 160"/>
                  <a:gd name="T15" fmla="*/ 42 h 110"/>
                  <a:gd name="T16" fmla="*/ 4 w 160"/>
                  <a:gd name="T17" fmla="*/ 36 h 110"/>
                  <a:gd name="T18" fmla="*/ 6 w 160"/>
                  <a:gd name="T19" fmla="*/ 23 h 110"/>
                  <a:gd name="T20" fmla="*/ 10 w 160"/>
                  <a:gd name="T21" fmla="*/ 10 h 110"/>
                  <a:gd name="T22" fmla="*/ 10 w 160"/>
                  <a:gd name="T23" fmla="*/ 4 h 110"/>
                  <a:gd name="T24" fmla="*/ 12 w 160"/>
                  <a:gd name="T25" fmla="*/ 0 h 110"/>
                  <a:gd name="T26" fmla="*/ 4 w 160"/>
                  <a:gd name="T27" fmla="*/ 61 h 110"/>
                  <a:gd name="T28" fmla="*/ 4 w 160"/>
                  <a:gd name="T29" fmla="*/ 61 h 110"/>
                  <a:gd name="T30" fmla="*/ 4 w 160"/>
                  <a:gd name="T31" fmla="*/ 61 h 110"/>
                  <a:gd name="T32" fmla="*/ 6 w 160"/>
                  <a:gd name="T33" fmla="*/ 63 h 110"/>
                  <a:gd name="T34" fmla="*/ 8 w 160"/>
                  <a:gd name="T35" fmla="*/ 63 h 110"/>
                  <a:gd name="T36" fmla="*/ 8 w 160"/>
                  <a:gd name="T37" fmla="*/ 63 h 110"/>
                  <a:gd name="T38" fmla="*/ 8 w 160"/>
                  <a:gd name="T39" fmla="*/ 61 h 110"/>
                  <a:gd name="T40" fmla="*/ 6 w 160"/>
                  <a:gd name="T41" fmla="*/ 61 h 110"/>
                  <a:gd name="T42" fmla="*/ 4 w 160"/>
                  <a:gd name="T43" fmla="*/ 61 h 110"/>
                  <a:gd name="T44" fmla="*/ 120 w 160"/>
                  <a:gd name="T45" fmla="*/ 110 h 110"/>
                  <a:gd name="T46" fmla="*/ 133 w 160"/>
                  <a:gd name="T47" fmla="*/ 101 h 110"/>
                  <a:gd name="T48" fmla="*/ 144 w 160"/>
                  <a:gd name="T49" fmla="*/ 90 h 110"/>
                  <a:gd name="T50" fmla="*/ 154 w 160"/>
                  <a:gd name="T51" fmla="*/ 74 h 110"/>
                  <a:gd name="T52" fmla="*/ 160 w 160"/>
                  <a:gd name="T53" fmla="*/ 59 h 110"/>
                  <a:gd name="T54" fmla="*/ 158 w 160"/>
                  <a:gd name="T55" fmla="*/ 59 h 110"/>
                  <a:gd name="T56" fmla="*/ 156 w 160"/>
                  <a:gd name="T57" fmla="*/ 59 h 110"/>
                  <a:gd name="T58" fmla="*/ 150 w 160"/>
                  <a:gd name="T59" fmla="*/ 74 h 110"/>
                  <a:gd name="T60" fmla="*/ 141 w 160"/>
                  <a:gd name="T61" fmla="*/ 88 h 110"/>
                  <a:gd name="T62" fmla="*/ 129 w 160"/>
                  <a:gd name="T63" fmla="*/ 99 h 110"/>
                  <a:gd name="T64" fmla="*/ 116 w 160"/>
                  <a:gd name="T65" fmla="*/ 108 h 110"/>
                  <a:gd name="T66" fmla="*/ 118 w 160"/>
                  <a:gd name="T67" fmla="*/ 108 h 110"/>
                  <a:gd name="T68" fmla="*/ 120 w 160"/>
                  <a:gd name="T69" fmla="*/ 110 h 1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0"/>
                  <a:gd name="T106" fmla="*/ 0 h 110"/>
                  <a:gd name="T107" fmla="*/ 160 w 160"/>
                  <a:gd name="T108" fmla="*/ 110 h 1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47" name="Freeform 497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>
                  <a:gd name="T0" fmla="*/ 8 w 156"/>
                  <a:gd name="T1" fmla="*/ 0 h 104"/>
                  <a:gd name="T2" fmla="*/ 6 w 156"/>
                  <a:gd name="T3" fmla="*/ 8 h 104"/>
                  <a:gd name="T4" fmla="*/ 2 w 156"/>
                  <a:gd name="T5" fmla="*/ 17 h 104"/>
                  <a:gd name="T6" fmla="*/ 0 w 156"/>
                  <a:gd name="T7" fmla="*/ 27 h 104"/>
                  <a:gd name="T8" fmla="*/ 0 w 156"/>
                  <a:gd name="T9" fmla="*/ 34 h 104"/>
                  <a:gd name="T10" fmla="*/ 0 w 156"/>
                  <a:gd name="T11" fmla="*/ 36 h 104"/>
                  <a:gd name="T12" fmla="*/ 0 w 156"/>
                  <a:gd name="T13" fmla="*/ 38 h 104"/>
                  <a:gd name="T14" fmla="*/ 4 w 156"/>
                  <a:gd name="T15" fmla="*/ 31 h 104"/>
                  <a:gd name="T16" fmla="*/ 6 w 156"/>
                  <a:gd name="T17" fmla="*/ 23 h 104"/>
                  <a:gd name="T18" fmla="*/ 6 w 156"/>
                  <a:gd name="T19" fmla="*/ 19 h 104"/>
                  <a:gd name="T20" fmla="*/ 6 w 156"/>
                  <a:gd name="T21" fmla="*/ 17 h 104"/>
                  <a:gd name="T22" fmla="*/ 8 w 156"/>
                  <a:gd name="T23" fmla="*/ 8 h 104"/>
                  <a:gd name="T24" fmla="*/ 8 w 156"/>
                  <a:gd name="T25" fmla="*/ 0 h 104"/>
                  <a:gd name="T26" fmla="*/ 4 w 156"/>
                  <a:gd name="T27" fmla="*/ 57 h 104"/>
                  <a:gd name="T28" fmla="*/ 4 w 156"/>
                  <a:gd name="T29" fmla="*/ 57 h 104"/>
                  <a:gd name="T30" fmla="*/ 4 w 156"/>
                  <a:gd name="T31" fmla="*/ 59 h 104"/>
                  <a:gd name="T32" fmla="*/ 6 w 156"/>
                  <a:gd name="T33" fmla="*/ 59 h 104"/>
                  <a:gd name="T34" fmla="*/ 8 w 156"/>
                  <a:gd name="T35" fmla="*/ 59 h 104"/>
                  <a:gd name="T36" fmla="*/ 8 w 156"/>
                  <a:gd name="T37" fmla="*/ 59 h 104"/>
                  <a:gd name="T38" fmla="*/ 8 w 156"/>
                  <a:gd name="T39" fmla="*/ 57 h 104"/>
                  <a:gd name="T40" fmla="*/ 8 w 156"/>
                  <a:gd name="T41" fmla="*/ 57 h 104"/>
                  <a:gd name="T42" fmla="*/ 6 w 156"/>
                  <a:gd name="T43" fmla="*/ 57 h 104"/>
                  <a:gd name="T44" fmla="*/ 4 w 156"/>
                  <a:gd name="T45" fmla="*/ 57 h 104"/>
                  <a:gd name="T46" fmla="*/ 4 w 156"/>
                  <a:gd name="T47" fmla="*/ 57 h 104"/>
                  <a:gd name="T48" fmla="*/ 116 w 156"/>
                  <a:gd name="T49" fmla="*/ 104 h 104"/>
                  <a:gd name="T50" fmla="*/ 129 w 156"/>
                  <a:gd name="T51" fmla="*/ 97 h 104"/>
                  <a:gd name="T52" fmla="*/ 140 w 156"/>
                  <a:gd name="T53" fmla="*/ 86 h 104"/>
                  <a:gd name="T54" fmla="*/ 150 w 156"/>
                  <a:gd name="T55" fmla="*/ 70 h 104"/>
                  <a:gd name="T56" fmla="*/ 156 w 156"/>
                  <a:gd name="T57" fmla="*/ 55 h 104"/>
                  <a:gd name="T58" fmla="*/ 154 w 156"/>
                  <a:gd name="T59" fmla="*/ 55 h 104"/>
                  <a:gd name="T60" fmla="*/ 152 w 156"/>
                  <a:gd name="T61" fmla="*/ 55 h 104"/>
                  <a:gd name="T62" fmla="*/ 146 w 156"/>
                  <a:gd name="T63" fmla="*/ 70 h 104"/>
                  <a:gd name="T64" fmla="*/ 137 w 156"/>
                  <a:gd name="T65" fmla="*/ 84 h 104"/>
                  <a:gd name="T66" fmla="*/ 125 w 156"/>
                  <a:gd name="T67" fmla="*/ 95 h 104"/>
                  <a:gd name="T68" fmla="*/ 112 w 156"/>
                  <a:gd name="T69" fmla="*/ 103 h 104"/>
                  <a:gd name="T70" fmla="*/ 114 w 156"/>
                  <a:gd name="T71" fmla="*/ 104 h 104"/>
                  <a:gd name="T72" fmla="*/ 116 w 156"/>
                  <a:gd name="T73" fmla="*/ 104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6"/>
                  <a:gd name="T112" fmla="*/ 0 h 104"/>
                  <a:gd name="T113" fmla="*/ 156 w 156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48" name="Freeform 498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>
                  <a:gd name="T0" fmla="*/ 6 w 152"/>
                  <a:gd name="T1" fmla="*/ 0 h 98"/>
                  <a:gd name="T2" fmla="*/ 2 w 152"/>
                  <a:gd name="T3" fmla="*/ 13 h 98"/>
                  <a:gd name="T4" fmla="*/ 0 w 152"/>
                  <a:gd name="T5" fmla="*/ 26 h 98"/>
                  <a:gd name="T6" fmla="*/ 4 w 152"/>
                  <a:gd name="T7" fmla="*/ 13 h 98"/>
                  <a:gd name="T8" fmla="*/ 6 w 152"/>
                  <a:gd name="T9" fmla="*/ 0 h 98"/>
                  <a:gd name="T10" fmla="*/ 4 w 152"/>
                  <a:gd name="T11" fmla="*/ 51 h 98"/>
                  <a:gd name="T12" fmla="*/ 4 w 152"/>
                  <a:gd name="T13" fmla="*/ 53 h 98"/>
                  <a:gd name="T14" fmla="*/ 4 w 152"/>
                  <a:gd name="T15" fmla="*/ 53 h 98"/>
                  <a:gd name="T16" fmla="*/ 6 w 152"/>
                  <a:gd name="T17" fmla="*/ 53 h 98"/>
                  <a:gd name="T18" fmla="*/ 9 w 152"/>
                  <a:gd name="T19" fmla="*/ 55 h 98"/>
                  <a:gd name="T20" fmla="*/ 8 w 152"/>
                  <a:gd name="T21" fmla="*/ 53 h 98"/>
                  <a:gd name="T22" fmla="*/ 8 w 152"/>
                  <a:gd name="T23" fmla="*/ 53 h 98"/>
                  <a:gd name="T24" fmla="*/ 6 w 152"/>
                  <a:gd name="T25" fmla="*/ 51 h 98"/>
                  <a:gd name="T26" fmla="*/ 4 w 152"/>
                  <a:gd name="T27" fmla="*/ 51 h 98"/>
                  <a:gd name="T28" fmla="*/ 4 w 152"/>
                  <a:gd name="T29" fmla="*/ 51 h 98"/>
                  <a:gd name="T30" fmla="*/ 4 w 152"/>
                  <a:gd name="T31" fmla="*/ 51 h 98"/>
                  <a:gd name="T32" fmla="*/ 112 w 152"/>
                  <a:gd name="T33" fmla="*/ 98 h 98"/>
                  <a:gd name="T34" fmla="*/ 125 w 152"/>
                  <a:gd name="T35" fmla="*/ 89 h 98"/>
                  <a:gd name="T36" fmla="*/ 137 w 152"/>
                  <a:gd name="T37" fmla="*/ 78 h 98"/>
                  <a:gd name="T38" fmla="*/ 146 w 152"/>
                  <a:gd name="T39" fmla="*/ 64 h 98"/>
                  <a:gd name="T40" fmla="*/ 152 w 152"/>
                  <a:gd name="T41" fmla="*/ 49 h 98"/>
                  <a:gd name="T42" fmla="*/ 150 w 152"/>
                  <a:gd name="T43" fmla="*/ 49 h 98"/>
                  <a:gd name="T44" fmla="*/ 148 w 152"/>
                  <a:gd name="T45" fmla="*/ 51 h 98"/>
                  <a:gd name="T46" fmla="*/ 142 w 152"/>
                  <a:gd name="T47" fmla="*/ 64 h 98"/>
                  <a:gd name="T48" fmla="*/ 133 w 152"/>
                  <a:gd name="T49" fmla="*/ 78 h 98"/>
                  <a:gd name="T50" fmla="*/ 121 w 152"/>
                  <a:gd name="T51" fmla="*/ 89 h 98"/>
                  <a:gd name="T52" fmla="*/ 108 w 152"/>
                  <a:gd name="T53" fmla="*/ 97 h 98"/>
                  <a:gd name="T54" fmla="*/ 110 w 152"/>
                  <a:gd name="T55" fmla="*/ 97 h 98"/>
                  <a:gd name="T56" fmla="*/ 112 w 152"/>
                  <a:gd name="T57" fmla="*/ 98 h 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2"/>
                  <a:gd name="T88" fmla="*/ 0 h 98"/>
                  <a:gd name="T89" fmla="*/ 152 w 152"/>
                  <a:gd name="T90" fmla="*/ 98 h 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49" name="Freeform 499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>
                  <a:gd name="T0" fmla="*/ 0 w 146"/>
                  <a:gd name="T1" fmla="*/ 0 h 86"/>
                  <a:gd name="T2" fmla="*/ 0 w 146"/>
                  <a:gd name="T3" fmla="*/ 2 h 86"/>
                  <a:gd name="T4" fmla="*/ 0 w 146"/>
                  <a:gd name="T5" fmla="*/ 6 h 86"/>
                  <a:gd name="T6" fmla="*/ 0 w 146"/>
                  <a:gd name="T7" fmla="*/ 2 h 86"/>
                  <a:gd name="T8" fmla="*/ 0 w 146"/>
                  <a:gd name="T9" fmla="*/ 0 h 86"/>
                  <a:gd name="T10" fmla="*/ 2 w 146"/>
                  <a:gd name="T11" fmla="*/ 40 h 86"/>
                  <a:gd name="T12" fmla="*/ 2 w 146"/>
                  <a:gd name="T13" fmla="*/ 42 h 86"/>
                  <a:gd name="T14" fmla="*/ 2 w 146"/>
                  <a:gd name="T15" fmla="*/ 42 h 86"/>
                  <a:gd name="T16" fmla="*/ 4 w 146"/>
                  <a:gd name="T17" fmla="*/ 44 h 86"/>
                  <a:gd name="T18" fmla="*/ 7 w 146"/>
                  <a:gd name="T19" fmla="*/ 44 h 86"/>
                  <a:gd name="T20" fmla="*/ 7 w 146"/>
                  <a:gd name="T21" fmla="*/ 44 h 86"/>
                  <a:gd name="T22" fmla="*/ 5 w 146"/>
                  <a:gd name="T23" fmla="*/ 42 h 86"/>
                  <a:gd name="T24" fmla="*/ 4 w 146"/>
                  <a:gd name="T25" fmla="*/ 42 h 86"/>
                  <a:gd name="T26" fmla="*/ 2 w 146"/>
                  <a:gd name="T27" fmla="*/ 40 h 86"/>
                  <a:gd name="T28" fmla="*/ 106 w 146"/>
                  <a:gd name="T29" fmla="*/ 86 h 86"/>
                  <a:gd name="T30" fmla="*/ 119 w 146"/>
                  <a:gd name="T31" fmla="*/ 78 h 86"/>
                  <a:gd name="T32" fmla="*/ 131 w 146"/>
                  <a:gd name="T33" fmla="*/ 67 h 86"/>
                  <a:gd name="T34" fmla="*/ 140 w 146"/>
                  <a:gd name="T35" fmla="*/ 53 h 86"/>
                  <a:gd name="T36" fmla="*/ 146 w 146"/>
                  <a:gd name="T37" fmla="*/ 38 h 86"/>
                  <a:gd name="T38" fmla="*/ 144 w 146"/>
                  <a:gd name="T39" fmla="*/ 40 h 86"/>
                  <a:gd name="T40" fmla="*/ 142 w 146"/>
                  <a:gd name="T41" fmla="*/ 40 h 86"/>
                  <a:gd name="T42" fmla="*/ 134 w 146"/>
                  <a:gd name="T43" fmla="*/ 53 h 86"/>
                  <a:gd name="T44" fmla="*/ 127 w 146"/>
                  <a:gd name="T45" fmla="*/ 67 h 86"/>
                  <a:gd name="T46" fmla="*/ 115 w 146"/>
                  <a:gd name="T47" fmla="*/ 76 h 86"/>
                  <a:gd name="T48" fmla="*/ 100 w 146"/>
                  <a:gd name="T49" fmla="*/ 84 h 86"/>
                  <a:gd name="T50" fmla="*/ 104 w 146"/>
                  <a:gd name="T51" fmla="*/ 86 h 86"/>
                  <a:gd name="T52" fmla="*/ 106 w 146"/>
                  <a:gd name="T53" fmla="*/ 86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86"/>
                  <a:gd name="T83" fmla="*/ 146 w 146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50" name="Freeform 500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>
                  <a:gd name="T0" fmla="*/ 0 w 140"/>
                  <a:gd name="T1" fmla="*/ 2 h 46"/>
                  <a:gd name="T2" fmla="*/ 0 w 140"/>
                  <a:gd name="T3" fmla="*/ 2 h 46"/>
                  <a:gd name="T4" fmla="*/ 1 w 140"/>
                  <a:gd name="T5" fmla="*/ 4 h 46"/>
                  <a:gd name="T6" fmla="*/ 3 w 140"/>
                  <a:gd name="T7" fmla="*/ 4 h 46"/>
                  <a:gd name="T8" fmla="*/ 5 w 140"/>
                  <a:gd name="T9" fmla="*/ 4 h 46"/>
                  <a:gd name="T10" fmla="*/ 5 w 140"/>
                  <a:gd name="T11" fmla="*/ 4 h 46"/>
                  <a:gd name="T12" fmla="*/ 5 w 140"/>
                  <a:gd name="T13" fmla="*/ 4 h 46"/>
                  <a:gd name="T14" fmla="*/ 3 w 140"/>
                  <a:gd name="T15" fmla="*/ 2 h 46"/>
                  <a:gd name="T16" fmla="*/ 1 w 140"/>
                  <a:gd name="T17" fmla="*/ 2 h 46"/>
                  <a:gd name="T18" fmla="*/ 1 w 140"/>
                  <a:gd name="T19" fmla="*/ 2 h 46"/>
                  <a:gd name="T20" fmla="*/ 0 w 140"/>
                  <a:gd name="T21" fmla="*/ 2 h 46"/>
                  <a:gd name="T22" fmla="*/ 100 w 140"/>
                  <a:gd name="T23" fmla="*/ 46 h 46"/>
                  <a:gd name="T24" fmla="*/ 113 w 140"/>
                  <a:gd name="T25" fmla="*/ 38 h 46"/>
                  <a:gd name="T26" fmla="*/ 125 w 140"/>
                  <a:gd name="T27" fmla="*/ 27 h 46"/>
                  <a:gd name="T28" fmla="*/ 134 w 140"/>
                  <a:gd name="T29" fmla="*/ 13 h 46"/>
                  <a:gd name="T30" fmla="*/ 140 w 140"/>
                  <a:gd name="T31" fmla="*/ 0 h 46"/>
                  <a:gd name="T32" fmla="*/ 138 w 140"/>
                  <a:gd name="T33" fmla="*/ 0 h 46"/>
                  <a:gd name="T34" fmla="*/ 136 w 140"/>
                  <a:gd name="T35" fmla="*/ 0 h 46"/>
                  <a:gd name="T36" fmla="*/ 129 w 140"/>
                  <a:gd name="T37" fmla="*/ 13 h 46"/>
                  <a:gd name="T38" fmla="*/ 119 w 140"/>
                  <a:gd name="T39" fmla="*/ 27 h 46"/>
                  <a:gd name="T40" fmla="*/ 108 w 140"/>
                  <a:gd name="T41" fmla="*/ 36 h 46"/>
                  <a:gd name="T42" fmla="*/ 94 w 140"/>
                  <a:gd name="T43" fmla="*/ 44 h 46"/>
                  <a:gd name="T44" fmla="*/ 96 w 140"/>
                  <a:gd name="T45" fmla="*/ 44 h 46"/>
                  <a:gd name="T46" fmla="*/ 100 w 140"/>
                  <a:gd name="T47" fmla="*/ 46 h 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0"/>
                  <a:gd name="T73" fmla="*/ 0 h 46"/>
                  <a:gd name="T74" fmla="*/ 140 w 140"/>
                  <a:gd name="T75" fmla="*/ 46 h 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51" name="Freeform 501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>
                  <a:gd name="T0" fmla="*/ 0 w 137"/>
                  <a:gd name="T1" fmla="*/ 2 h 44"/>
                  <a:gd name="T2" fmla="*/ 2 w 137"/>
                  <a:gd name="T3" fmla="*/ 4 h 44"/>
                  <a:gd name="T4" fmla="*/ 2 w 137"/>
                  <a:gd name="T5" fmla="*/ 4 h 44"/>
                  <a:gd name="T6" fmla="*/ 4 w 137"/>
                  <a:gd name="T7" fmla="*/ 6 h 44"/>
                  <a:gd name="T8" fmla="*/ 6 w 137"/>
                  <a:gd name="T9" fmla="*/ 6 h 44"/>
                  <a:gd name="T10" fmla="*/ 6 w 137"/>
                  <a:gd name="T11" fmla="*/ 6 h 44"/>
                  <a:gd name="T12" fmla="*/ 6 w 137"/>
                  <a:gd name="T13" fmla="*/ 6 h 44"/>
                  <a:gd name="T14" fmla="*/ 6 w 137"/>
                  <a:gd name="T15" fmla="*/ 6 h 44"/>
                  <a:gd name="T16" fmla="*/ 6 w 137"/>
                  <a:gd name="T17" fmla="*/ 6 h 44"/>
                  <a:gd name="T18" fmla="*/ 6 w 137"/>
                  <a:gd name="T19" fmla="*/ 6 h 44"/>
                  <a:gd name="T20" fmla="*/ 6 w 137"/>
                  <a:gd name="T21" fmla="*/ 6 h 44"/>
                  <a:gd name="T22" fmla="*/ 6 w 137"/>
                  <a:gd name="T23" fmla="*/ 4 h 44"/>
                  <a:gd name="T24" fmla="*/ 6 w 137"/>
                  <a:gd name="T25" fmla="*/ 4 h 44"/>
                  <a:gd name="T26" fmla="*/ 6 w 137"/>
                  <a:gd name="T27" fmla="*/ 4 h 44"/>
                  <a:gd name="T28" fmla="*/ 6 w 137"/>
                  <a:gd name="T29" fmla="*/ 4 h 44"/>
                  <a:gd name="T30" fmla="*/ 4 w 137"/>
                  <a:gd name="T31" fmla="*/ 4 h 44"/>
                  <a:gd name="T32" fmla="*/ 0 w 137"/>
                  <a:gd name="T33" fmla="*/ 2 h 44"/>
                  <a:gd name="T34" fmla="*/ 0 w 137"/>
                  <a:gd name="T35" fmla="*/ 2 h 44"/>
                  <a:gd name="T36" fmla="*/ 0 w 137"/>
                  <a:gd name="T37" fmla="*/ 2 h 44"/>
                  <a:gd name="T38" fmla="*/ 95 w 137"/>
                  <a:gd name="T39" fmla="*/ 44 h 44"/>
                  <a:gd name="T40" fmla="*/ 110 w 137"/>
                  <a:gd name="T41" fmla="*/ 36 h 44"/>
                  <a:gd name="T42" fmla="*/ 122 w 137"/>
                  <a:gd name="T43" fmla="*/ 27 h 44"/>
                  <a:gd name="T44" fmla="*/ 129 w 137"/>
                  <a:gd name="T45" fmla="*/ 13 h 44"/>
                  <a:gd name="T46" fmla="*/ 137 w 137"/>
                  <a:gd name="T47" fmla="*/ 0 h 44"/>
                  <a:gd name="T48" fmla="*/ 135 w 137"/>
                  <a:gd name="T49" fmla="*/ 0 h 44"/>
                  <a:gd name="T50" fmla="*/ 133 w 137"/>
                  <a:gd name="T51" fmla="*/ 0 h 44"/>
                  <a:gd name="T52" fmla="*/ 126 w 137"/>
                  <a:gd name="T53" fmla="*/ 13 h 44"/>
                  <a:gd name="T54" fmla="*/ 116 w 137"/>
                  <a:gd name="T55" fmla="*/ 25 h 44"/>
                  <a:gd name="T56" fmla="*/ 105 w 137"/>
                  <a:gd name="T57" fmla="*/ 34 h 44"/>
                  <a:gd name="T58" fmla="*/ 92 w 137"/>
                  <a:gd name="T59" fmla="*/ 42 h 44"/>
                  <a:gd name="T60" fmla="*/ 93 w 137"/>
                  <a:gd name="T61" fmla="*/ 44 h 44"/>
                  <a:gd name="T62" fmla="*/ 95 w 137"/>
                  <a:gd name="T63" fmla="*/ 44 h 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7"/>
                  <a:gd name="T97" fmla="*/ 0 h 44"/>
                  <a:gd name="T98" fmla="*/ 137 w 137"/>
                  <a:gd name="T99" fmla="*/ 44 h 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52" name="Freeform 502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>
                  <a:gd name="T0" fmla="*/ 0 w 131"/>
                  <a:gd name="T1" fmla="*/ 4 h 44"/>
                  <a:gd name="T2" fmla="*/ 0 w 131"/>
                  <a:gd name="T3" fmla="*/ 4 h 44"/>
                  <a:gd name="T4" fmla="*/ 0 w 131"/>
                  <a:gd name="T5" fmla="*/ 4 h 44"/>
                  <a:gd name="T6" fmla="*/ 2 w 131"/>
                  <a:gd name="T7" fmla="*/ 6 h 44"/>
                  <a:gd name="T8" fmla="*/ 6 w 131"/>
                  <a:gd name="T9" fmla="*/ 6 h 44"/>
                  <a:gd name="T10" fmla="*/ 4 w 131"/>
                  <a:gd name="T11" fmla="*/ 6 h 44"/>
                  <a:gd name="T12" fmla="*/ 4 w 131"/>
                  <a:gd name="T13" fmla="*/ 6 h 44"/>
                  <a:gd name="T14" fmla="*/ 4 w 131"/>
                  <a:gd name="T15" fmla="*/ 6 h 44"/>
                  <a:gd name="T16" fmla="*/ 2 w 131"/>
                  <a:gd name="T17" fmla="*/ 6 h 44"/>
                  <a:gd name="T18" fmla="*/ 2 w 131"/>
                  <a:gd name="T19" fmla="*/ 4 h 44"/>
                  <a:gd name="T20" fmla="*/ 2 w 131"/>
                  <a:gd name="T21" fmla="*/ 4 h 44"/>
                  <a:gd name="T22" fmla="*/ 2 w 131"/>
                  <a:gd name="T23" fmla="*/ 4 h 44"/>
                  <a:gd name="T24" fmla="*/ 2 w 131"/>
                  <a:gd name="T25" fmla="*/ 4 h 44"/>
                  <a:gd name="T26" fmla="*/ 0 w 131"/>
                  <a:gd name="T27" fmla="*/ 4 h 44"/>
                  <a:gd name="T28" fmla="*/ 0 w 131"/>
                  <a:gd name="T29" fmla="*/ 4 h 44"/>
                  <a:gd name="T30" fmla="*/ 89 w 131"/>
                  <a:gd name="T31" fmla="*/ 44 h 44"/>
                  <a:gd name="T32" fmla="*/ 103 w 131"/>
                  <a:gd name="T33" fmla="*/ 36 h 44"/>
                  <a:gd name="T34" fmla="*/ 114 w 131"/>
                  <a:gd name="T35" fmla="*/ 27 h 44"/>
                  <a:gd name="T36" fmla="*/ 124 w 131"/>
                  <a:gd name="T37" fmla="*/ 13 h 44"/>
                  <a:gd name="T38" fmla="*/ 131 w 131"/>
                  <a:gd name="T39" fmla="*/ 0 h 44"/>
                  <a:gd name="T40" fmla="*/ 129 w 131"/>
                  <a:gd name="T41" fmla="*/ 0 h 44"/>
                  <a:gd name="T42" fmla="*/ 127 w 131"/>
                  <a:gd name="T43" fmla="*/ 0 h 44"/>
                  <a:gd name="T44" fmla="*/ 120 w 131"/>
                  <a:gd name="T45" fmla="*/ 13 h 44"/>
                  <a:gd name="T46" fmla="*/ 110 w 131"/>
                  <a:gd name="T47" fmla="*/ 25 h 44"/>
                  <a:gd name="T48" fmla="*/ 99 w 131"/>
                  <a:gd name="T49" fmla="*/ 34 h 44"/>
                  <a:gd name="T50" fmla="*/ 86 w 131"/>
                  <a:gd name="T51" fmla="*/ 40 h 44"/>
                  <a:gd name="T52" fmla="*/ 88 w 131"/>
                  <a:gd name="T53" fmla="*/ 42 h 44"/>
                  <a:gd name="T54" fmla="*/ 89 w 131"/>
                  <a:gd name="T55" fmla="*/ 44 h 4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1"/>
                  <a:gd name="T85" fmla="*/ 0 h 44"/>
                  <a:gd name="T86" fmla="*/ 131 w 131"/>
                  <a:gd name="T87" fmla="*/ 44 h 4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53" name="Freeform 503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>
                  <a:gd name="T0" fmla="*/ 0 w 127"/>
                  <a:gd name="T1" fmla="*/ 4 h 42"/>
                  <a:gd name="T2" fmla="*/ 0 w 127"/>
                  <a:gd name="T3" fmla="*/ 6 h 42"/>
                  <a:gd name="T4" fmla="*/ 0 w 127"/>
                  <a:gd name="T5" fmla="*/ 6 h 42"/>
                  <a:gd name="T6" fmla="*/ 0 w 127"/>
                  <a:gd name="T7" fmla="*/ 4 h 42"/>
                  <a:gd name="T8" fmla="*/ 0 w 127"/>
                  <a:gd name="T9" fmla="*/ 4 h 42"/>
                  <a:gd name="T10" fmla="*/ 0 w 127"/>
                  <a:gd name="T11" fmla="*/ 4 h 42"/>
                  <a:gd name="T12" fmla="*/ 0 w 127"/>
                  <a:gd name="T13" fmla="*/ 6 h 42"/>
                  <a:gd name="T14" fmla="*/ 0 w 127"/>
                  <a:gd name="T15" fmla="*/ 6 h 42"/>
                  <a:gd name="T16" fmla="*/ 0 w 127"/>
                  <a:gd name="T17" fmla="*/ 6 h 42"/>
                  <a:gd name="T18" fmla="*/ 4 w 127"/>
                  <a:gd name="T19" fmla="*/ 6 h 42"/>
                  <a:gd name="T20" fmla="*/ 6 w 127"/>
                  <a:gd name="T21" fmla="*/ 8 h 42"/>
                  <a:gd name="T22" fmla="*/ 6 w 127"/>
                  <a:gd name="T23" fmla="*/ 8 h 42"/>
                  <a:gd name="T24" fmla="*/ 6 w 127"/>
                  <a:gd name="T25" fmla="*/ 8 h 42"/>
                  <a:gd name="T26" fmla="*/ 4 w 127"/>
                  <a:gd name="T27" fmla="*/ 8 h 42"/>
                  <a:gd name="T28" fmla="*/ 4 w 127"/>
                  <a:gd name="T29" fmla="*/ 8 h 42"/>
                  <a:gd name="T30" fmla="*/ 4 w 127"/>
                  <a:gd name="T31" fmla="*/ 6 h 42"/>
                  <a:gd name="T32" fmla="*/ 4 w 127"/>
                  <a:gd name="T33" fmla="*/ 6 h 42"/>
                  <a:gd name="T34" fmla="*/ 2 w 127"/>
                  <a:gd name="T35" fmla="*/ 6 h 42"/>
                  <a:gd name="T36" fmla="*/ 0 w 127"/>
                  <a:gd name="T37" fmla="*/ 6 h 42"/>
                  <a:gd name="T38" fmla="*/ 86 w 127"/>
                  <a:gd name="T39" fmla="*/ 42 h 42"/>
                  <a:gd name="T40" fmla="*/ 99 w 127"/>
                  <a:gd name="T41" fmla="*/ 34 h 42"/>
                  <a:gd name="T42" fmla="*/ 110 w 127"/>
                  <a:gd name="T43" fmla="*/ 25 h 42"/>
                  <a:gd name="T44" fmla="*/ 120 w 127"/>
                  <a:gd name="T45" fmla="*/ 13 h 42"/>
                  <a:gd name="T46" fmla="*/ 127 w 127"/>
                  <a:gd name="T47" fmla="*/ 0 h 42"/>
                  <a:gd name="T48" fmla="*/ 125 w 127"/>
                  <a:gd name="T49" fmla="*/ 0 h 42"/>
                  <a:gd name="T50" fmla="*/ 122 w 127"/>
                  <a:gd name="T51" fmla="*/ 0 h 42"/>
                  <a:gd name="T52" fmla="*/ 116 w 127"/>
                  <a:gd name="T53" fmla="*/ 13 h 42"/>
                  <a:gd name="T54" fmla="*/ 106 w 127"/>
                  <a:gd name="T55" fmla="*/ 25 h 42"/>
                  <a:gd name="T56" fmla="*/ 95 w 127"/>
                  <a:gd name="T57" fmla="*/ 34 h 42"/>
                  <a:gd name="T58" fmla="*/ 80 w 127"/>
                  <a:gd name="T59" fmla="*/ 40 h 42"/>
                  <a:gd name="T60" fmla="*/ 84 w 127"/>
                  <a:gd name="T61" fmla="*/ 40 h 42"/>
                  <a:gd name="T62" fmla="*/ 86 w 127"/>
                  <a:gd name="T63" fmla="*/ 42 h 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7"/>
                  <a:gd name="T97" fmla="*/ 0 h 42"/>
                  <a:gd name="T98" fmla="*/ 127 w 127"/>
                  <a:gd name="T99" fmla="*/ 42 h 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54" name="Freeform 504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>
                  <a:gd name="T0" fmla="*/ 0 w 123"/>
                  <a:gd name="T1" fmla="*/ 6 h 40"/>
                  <a:gd name="T2" fmla="*/ 0 w 123"/>
                  <a:gd name="T3" fmla="*/ 6 h 40"/>
                  <a:gd name="T4" fmla="*/ 2 w 123"/>
                  <a:gd name="T5" fmla="*/ 6 h 40"/>
                  <a:gd name="T6" fmla="*/ 4 w 123"/>
                  <a:gd name="T7" fmla="*/ 8 h 40"/>
                  <a:gd name="T8" fmla="*/ 6 w 123"/>
                  <a:gd name="T9" fmla="*/ 8 h 40"/>
                  <a:gd name="T10" fmla="*/ 6 w 123"/>
                  <a:gd name="T11" fmla="*/ 8 h 40"/>
                  <a:gd name="T12" fmla="*/ 6 w 123"/>
                  <a:gd name="T13" fmla="*/ 8 h 40"/>
                  <a:gd name="T14" fmla="*/ 6 w 123"/>
                  <a:gd name="T15" fmla="*/ 8 h 40"/>
                  <a:gd name="T16" fmla="*/ 4 w 123"/>
                  <a:gd name="T17" fmla="*/ 8 h 40"/>
                  <a:gd name="T18" fmla="*/ 4 w 123"/>
                  <a:gd name="T19" fmla="*/ 8 h 40"/>
                  <a:gd name="T20" fmla="*/ 2 w 123"/>
                  <a:gd name="T21" fmla="*/ 8 h 40"/>
                  <a:gd name="T22" fmla="*/ 2 w 123"/>
                  <a:gd name="T23" fmla="*/ 6 h 40"/>
                  <a:gd name="T24" fmla="*/ 2 w 123"/>
                  <a:gd name="T25" fmla="*/ 6 h 40"/>
                  <a:gd name="T26" fmla="*/ 0 w 123"/>
                  <a:gd name="T27" fmla="*/ 6 h 40"/>
                  <a:gd name="T28" fmla="*/ 0 w 123"/>
                  <a:gd name="T29" fmla="*/ 6 h 40"/>
                  <a:gd name="T30" fmla="*/ 82 w 123"/>
                  <a:gd name="T31" fmla="*/ 40 h 40"/>
                  <a:gd name="T32" fmla="*/ 95 w 123"/>
                  <a:gd name="T33" fmla="*/ 34 h 40"/>
                  <a:gd name="T34" fmla="*/ 106 w 123"/>
                  <a:gd name="T35" fmla="*/ 25 h 40"/>
                  <a:gd name="T36" fmla="*/ 116 w 123"/>
                  <a:gd name="T37" fmla="*/ 13 h 40"/>
                  <a:gd name="T38" fmla="*/ 123 w 123"/>
                  <a:gd name="T39" fmla="*/ 0 h 40"/>
                  <a:gd name="T40" fmla="*/ 120 w 123"/>
                  <a:gd name="T41" fmla="*/ 0 h 40"/>
                  <a:gd name="T42" fmla="*/ 118 w 123"/>
                  <a:gd name="T43" fmla="*/ 0 h 40"/>
                  <a:gd name="T44" fmla="*/ 112 w 123"/>
                  <a:gd name="T45" fmla="*/ 13 h 40"/>
                  <a:gd name="T46" fmla="*/ 102 w 123"/>
                  <a:gd name="T47" fmla="*/ 25 h 40"/>
                  <a:gd name="T48" fmla="*/ 89 w 123"/>
                  <a:gd name="T49" fmla="*/ 32 h 40"/>
                  <a:gd name="T50" fmla="*/ 76 w 123"/>
                  <a:gd name="T51" fmla="*/ 38 h 40"/>
                  <a:gd name="T52" fmla="*/ 78 w 123"/>
                  <a:gd name="T53" fmla="*/ 40 h 40"/>
                  <a:gd name="T54" fmla="*/ 82 w 123"/>
                  <a:gd name="T55" fmla="*/ 40 h 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40"/>
                  <a:gd name="T86" fmla="*/ 123 w 123"/>
                  <a:gd name="T87" fmla="*/ 40 h 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55" name="Freeform 505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>
                  <a:gd name="T0" fmla="*/ 0 w 116"/>
                  <a:gd name="T1" fmla="*/ 8 h 40"/>
                  <a:gd name="T2" fmla="*/ 0 w 116"/>
                  <a:gd name="T3" fmla="*/ 8 h 40"/>
                  <a:gd name="T4" fmla="*/ 0 w 116"/>
                  <a:gd name="T5" fmla="*/ 8 h 40"/>
                  <a:gd name="T6" fmla="*/ 2 w 116"/>
                  <a:gd name="T7" fmla="*/ 8 h 40"/>
                  <a:gd name="T8" fmla="*/ 6 w 116"/>
                  <a:gd name="T9" fmla="*/ 10 h 40"/>
                  <a:gd name="T10" fmla="*/ 4 w 116"/>
                  <a:gd name="T11" fmla="*/ 8 h 40"/>
                  <a:gd name="T12" fmla="*/ 4 w 116"/>
                  <a:gd name="T13" fmla="*/ 8 h 40"/>
                  <a:gd name="T14" fmla="*/ 2 w 116"/>
                  <a:gd name="T15" fmla="*/ 8 h 40"/>
                  <a:gd name="T16" fmla="*/ 0 w 116"/>
                  <a:gd name="T17" fmla="*/ 8 h 40"/>
                  <a:gd name="T18" fmla="*/ 0 w 116"/>
                  <a:gd name="T19" fmla="*/ 8 h 40"/>
                  <a:gd name="T20" fmla="*/ 0 w 116"/>
                  <a:gd name="T21" fmla="*/ 8 h 40"/>
                  <a:gd name="T22" fmla="*/ 74 w 116"/>
                  <a:gd name="T23" fmla="*/ 40 h 40"/>
                  <a:gd name="T24" fmla="*/ 89 w 116"/>
                  <a:gd name="T25" fmla="*/ 34 h 40"/>
                  <a:gd name="T26" fmla="*/ 100 w 116"/>
                  <a:gd name="T27" fmla="*/ 25 h 40"/>
                  <a:gd name="T28" fmla="*/ 110 w 116"/>
                  <a:gd name="T29" fmla="*/ 13 h 40"/>
                  <a:gd name="T30" fmla="*/ 116 w 116"/>
                  <a:gd name="T31" fmla="*/ 0 h 40"/>
                  <a:gd name="T32" fmla="*/ 114 w 116"/>
                  <a:gd name="T33" fmla="*/ 0 h 40"/>
                  <a:gd name="T34" fmla="*/ 112 w 116"/>
                  <a:gd name="T35" fmla="*/ 0 h 40"/>
                  <a:gd name="T36" fmla="*/ 104 w 116"/>
                  <a:gd name="T37" fmla="*/ 13 h 40"/>
                  <a:gd name="T38" fmla="*/ 95 w 116"/>
                  <a:gd name="T39" fmla="*/ 25 h 40"/>
                  <a:gd name="T40" fmla="*/ 83 w 116"/>
                  <a:gd name="T41" fmla="*/ 32 h 40"/>
                  <a:gd name="T42" fmla="*/ 68 w 116"/>
                  <a:gd name="T43" fmla="*/ 38 h 40"/>
                  <a:gd name="T44" fmla="*/ 72 w 116"/>
                  <a:gd name="T45" fmla="*/ 38 h 40"/>
                  <a:gd name="T46" fmla="*/ 74 w 116"/>
                  <a:gd name="T47" fmla="*/ 4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"/>
                  <a:gd name="T73" fmla="*/ 0 h 40"/>
                  <a:gd name="T74" fmla="*/ 116 w 11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56" name="Freeform 506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>
                  <a:gd name="T0" fmla="*/ 0 w 112"/>
                  <a:gd name="T1" fmla="*/ 8 h 38"/>
                  <a:gd name="T2" fmla="*/ 0 w 112"/>
                  <a:gd name="T3" fmla="*/ 8 h 38"/>
                  <a:gd name="T4" fmla="*/ 0 w 112"/>
                  <a:gd name="T5" fmla="*/ 8 h 38"/>
                  <a:gd name="T6" fmla="*/ 4 w 112"/>
                  <a:gd name="T7" fmla="*/ 10 h 38"/>
                  <a:gd name="T8" fmla="*/ 5 w 112"/>
                  <a:gd name="T9" fmla="*/ 10 h 38"/>
                  <a:gd name="T10" fmla="*/ 5 w 112"/>
                  <a:gd name="T11" fmla="*/ 10 h 38"/>
                  <a:gd name="T12" fmla="*/ 4 w 112"/>
                  <a:gd name="T13" fmla="*/ 8 h 38"/>
                  <a:gd name="T14" fmla="*/ 4 w 112"/>
                  <a:gd name="T15" fmla="*/ 8 h 38"/>
                  <a:gd name="T16" fmla="*/ 4 w 112"/>
                  <a:gd name="T17" fmla="*/ 8 h 38"/>
                  <a:gd name="T18" fmla="*/ 2 w 112"/>
                  <a:gd name="T19" fmla="*/ 8 h 38"/>
                  <a:gd name="T20" fmla="*/ 0 w 112"/>
                  <a:gd name="T21" fmla="*/ 8 h 38"/>
                  <a:gd name="T22" fmla="*/ 70 w 112"/>
                  <a:gd name="T23" fmla="*/ 38 h 38"/>
                  <a:gd name="T24" fmla="*/ 83 w 112"/>
                  <a:gd name="T25" fmla="*/ 32 h 38"/>
                  <a:gd name="T26" fmla="*/ 96 w 112"/>
                  <a:gd name="T27" fmla="*/ 25 h 38"/>
                  <a:gd name="T28" fmla="*/ 106 w 112"/>
                  <a:gd name="T29" fmla="*/ 13 h 38"/>
                  <a:gd name="T30" fmla="*/ 112 w 112"/>
                  <a:gd name="T31" fmla="*/ 0 h 38"/>
                  <a:gd name="T32" fmla="*/ 110 w 112"/>
                  <a:gd name="T33" fmla="*/ 0 h 38"/>
                  <a:gd name="T34" fmla="*/ 108 w 112"/>
                  <a:gd name="T35" fmla="*/ 0 h 38"/>
                  <a:gd name="T36" fmla="*/ 100 w 112"/>
                  <a:gd name="T37" fmla="*/ 13 h 38"/>
                  <a:gd name="T38" fmla="*/ 91 w 112"/>
                  <a:gd name="T39" fmla="*/ 25 h 38"/>
                  <a:gd name="T40" fmla="*/ 85 w 112"/>
                  <a:gd name="T41" fmla="*/ 29 h 38"/>
                  <a:gd name="T42" fmla="*/ 78 w 112"/>
                  <a:gd name="T43" fmla="*/ 32 h 38"/>
                  <a:gd name="T44" fmla="*/ 70 w 112"/>
                  <a:gd name="T45" fmla="*/ 34 h 38"/>
                  <a:gd name="T46" fmla="*/ 64 w 112"/>
                  <a:gd name="T47" fmla="*/ 36 h 38"/>
                  <a:gd name="T48" fmla="*/ 66 w 112"/>
                  <a:gd name="T49" fmla="*/ 36 h 38"/>
                  <a:gd name="T50" fmla="*/ 70 w 112"/>
                  <a:gd name="T51" fmla="*/ 38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2"/>
                  <a:gd name="T79" fmla="*/ 0 h 38"/>
                  <a:gd name="T80" fmla="*/ 112 w 112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57" name="Freeform 507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>
                  <a:gd name="T0" fmla="*/ 0 w 108"/>
                  <a:gd name="T1" fmla="*/ 8 h 38"/>
                  <a:gd name="T2" fmla="*/ 0 w 108"/>
                  <a:gd name="T3" fmla="*/ 8 h 38"/>
                  <a:gd name="T4" fmla="*/ 2 w 108"/>
                  <a:gd name="T5" fmla="*/ 10 h 38"/>
                  <a:gd name="T6" fmla="*/ 3 w 108"/>
                  <a:gd name="T7" fmla="*/ 10 h 38"/>
                  <a:gd name="T8" fmla="*/ 5 w 108"/>
                  <a:gd name="T9" fmla="*/ 11 h 38"/>
                  <a:gd name="T10" fmla="*/ 7 w 108"/>
                  <a:gd name="T11" fmla="*/ 11 h 38"/>
                  <a:gd name="T12" fmla="*/ 7 w 108"/>
                  <a:gd name="T13" fmla="*/ 11 h 38"/>
                  <a:gd name="T14" fmla="*/ 5 w 108"/>
                  <a:gd name="T15" fmla="*/ 10 h 38"/>
                  <a:gd name="T16" fmla="*/ 3 w 108"/>
                  <a:gd name="T17" fmla="*/ 6 h 38"/>
                  <a:gd name="T18" fmla="*/ 2 w 108"/>
                  <a:gd name="T19" fmla="*/ 8 h 38"/>
                  <a:gd name="T20" fmla="*/ 2 w 108"/>
                  <a:gd name="T21" fmla="*/ 8 h 38"/>
                  <a:gd name="T22" fmla="*/ 2 w 108"/>
                  <a:gd name="T23" fmla="*/ 8 h 38"/>
                  <a:gd name="T24" fmla="*/ 0 w 108"/>
                  <a:gd name="T25" fmla="*/ 8 h 38"/>
                  <a:gd name="T26" fmla="*/ 64 w 108"/>
                  <a:gd name="T27" fmla="*/ 38 h 38"/>
                  <a:gd name="T28" fmla="*/ 79 w 108"/>
                  <a:gd name="T29" fmla="*/ 32 h 38"/>
                  <a:gd name="T30" fmla="*/ 91 w 108"/>
                  <a:gd name="T31" fmla="*/ 25 h 38"/>
                  <a:gd name="T32" fmla="*/ 100 w 108"/>
                  <a:gd name="T33" fmla="*/ 13 h 38"/>
                  <a:gd name="T34" fmla="*/ 108 w 108"/>
                  <a:gd name="T35" fmla="*/ 0 h 38"/>
                  <a:gd name="T36" fmla="*/ 108 w 108"/>
                  <a:gd name="T37" fmla="*/ 0 h 38"/>
                  <a:gd name="T38" fmla="*/ 106 w 108"/>
                  <a:gd name="T39" fmla="*/ 0 h 38"/>
                  <a:gd name="T40" fmla="*/ 106 w 108"/>
                  <a:gd name="T41" fmla="*/ 0 h 38"/>
                  <a:gd name="T42" fmla="*/ 104 w 108"/>
                  <a:gd name="T43" fmla="*/ 2 h 38"/>
                  <a:gd name="T44" fmla="*/ 100 w 108"/>
                  <a:gd name="T45" fmla="*/ 8 h 38"/>
                  <a:gd name="T46" fmla="*/ 96 w 108"/>
                  <a:gd name="T47" fmla="*/ 13 h 38"/>
                  <a:gd name="T48" fmla="*/ 91 w 108"/>
                  <a:gd name="T49" fmla="*/ 19 h 38"/>
                  <a:gd name="T50" fmla="*/ 85 w 108"/>
                  <a:gd name="T51" fmla="*/ 23 h 38"/>
                  <a:gd name="T52" fmla="*/ 79 w 108"/>
                  <a:gd name="T53" fmla="*/ 29 h 38"/>
                  <a:gd name="T54" fmla="*/ 74 w 108"/>
                  <a:gd name="T55" fmla="*/ 30 h 38"/>
                  <a:gd name="T56" fmla="*/ 66 w 108"/>
                  <a:gd name="T57" fmla="*/ 32 h 38"/>
                  <a:gd name="T58" fmla="*/ 58 w 108"/>
                  <a:gd name="T59" fmla="*/ 34 h 38"/>
                  <a:gd name="T60" fmla="*/ 60 w 108"/>
                  <a:gd name="T61" fmla="*/ 36 h 38"/>
                  <a:gd name="T62" fmla="*/ 64 w 108"/>
                  <a:gd name="T63" fmla="*/ 38 h 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38"/>
                  <a:gd name="T98" fmla="*/ 108 w 108"/>
                  <a:gd name="T99" fmla="*/ 38 h 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58" name="Freeform 508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>
                  <a:gd name="T0" fmla="*/ 0 w 104"/>
                  <a:gd name="T1" fmla="*/ 8 h 36"/>
                  <a:gd name="T2" fmla="*/ 1 w 104"/>
                  <a:gd name="T3" fmla="*/ 10 h 36"/>
                  <a:gd name="T4" fmla="*/ 1 w 104"/>
                  <a:gd name="T5" fmla="*/ 10 h 36"/>
                  <a:gd name="T6" fmla="*/ 3 w 104"/>
                  <a:gd name="T7" fmla="*/ 11 h 36"/>
                  <a:gd name="T8" fmla="*/ 3 w 104"/>
                  <a:gd name="T9" fmla="*/ 11 h 36"/>
                  <a:gd name="T10" fmla="*/ 7 w 104"/>
                  <a:gd name="T11" fmla="*/ 11 h 36"/>
                  <a:gd name="T12" fmla="*/ 9 w 104"/>
                  <a:gd name="T13" fmla="*/ 13 h 36"/>
                  <a:gd name="T14" fmla="*/ 5 w 104"/>
                  <a:gd name="T15" fmla="*/ 10 h 36"/>
                  <a:gd name="T16" fmla="*/ 3 w 104"/>
                  <a:gd name="T17" fmla="*/ 4 h 36"/>
                  <a:gd name="T18" fmla="*/ 1 w 104"/>
                  <a:gd name="T19" fmla="*/ 6 h 36"/>
                  <a:gd name="T20" fmla="*/ 0 w 104"/>
                  <a:gd name="T21" fmla="*/ 8 h 36"/>
                  <a:gd name="T22" fmla="*/ 60 w 104"/>
                  <a:gd name="T23" fmla="*/ 36 h 36"/>
                  <a:gd name="T24" fmla="*/ 66 w 104"/>
                  <a:gd name="T25" fmla="*/ 34 h 36"/>
                  <a:gd name="T26" fmla="*/ 74 w 104"/>
                  <a:gd name="T27" fmla="*/ 32 h 36"/>
                  <a:gd name="T28" fmla="*/ 81 w 104"/>
                  <a:gd name="T29" fmla="*/ 29 h 36"/>
                  <a:gd name="T30" fmla="*/ 87 w 104"/>
                  <a:gd name="T31" fmla="*/ 25 h 36"/>
                  <a:gd name="T32" fmla="*/ 96 w 104"/>
                  <a:gd name="T33" fmla="*/ 13 h 36"/>
                  <a:gd name="T34" fmla="*/ 104 w 104"/>
                  <a:gd name="T35" fmla="*/ 0 h 36"/>
                  <a:gd name="T36" fmla="*/ 104 w 104"/>
                  <a:gd name="T37" fmla="*/ 0 h 36"/>
                  <a:gd name="T38" fmla="*/ 104 w 104"/>
                  <a:gd name="T39" fmla="*/ 0 h 36"/>
                  <a:gd name="T40" fmla="*/ 102 w 104"/>
                  <a:gd name="T41" fmla="*/ 0 h 36"/>
                  <a:gd name="T42" fmla="*/ 100 w 104"/>
                  <a:gd name="T43" fmla="*/ 2 h 36"/>
                  <a:gd name="T44" fmla="*/ 96 w 104"/>
                  <a:gd name="T45" fmla="*/ 8 h 36"/>
                  <a:gd name="T46" fmla="*/ 92 w 104"/>
                  <a:gd name="T47" fmla="*/ 13 h 36"/>
                  <a:gd name="T48" fmla="*/ 87 w 104"/>
                  <a:gd name="T49" fmla="*/ 19 h 36"/>
                  <a:gd name="T50" fmla="*/ 81 w 104"/>
                  <a:gd name="T51" fmla="*/ 23 h 36"/>
                  <a:gd name="T52" fmla="*/ 74 w 104"/>
                  <a:gd name="T53" fmla="*/ 27 h 36"/>
                  <a:gd name="T54" fmla="*/ 68 w 104"/>
                  <a:gd name="T55" fmla="*/ 30 h 36"/>
                  <a:gd name="T56" fmla="*/ 60 w 104"/>
                  <a:gd name="T57" fmla="*/ 32 h 36"/>
                  <a:gd name="T58" fmla="*/ 53 w 104"/>
                  <a:gd name="T59" fmla="*/ 32 h 36"/>
                  <a:gd name="T60" fmla="*/ 56 w 104"/>
                  <a:gd name="T61" fmla="*/ 34 h 36"/>
                  <a:gd name="T62" fmla="*/ 60 w 104"/>
                  <a:gd name="T63" fmla="*/ 36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4"/>
                  <a:gd name="T97" fmla="*/ 0 h 36"/>
                  <a:gd name="T98" fmla="*/ 104 w 104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59" name="Freeform 509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>
                  <a:gd name="T0" fmla="*/ 0 w 101"/>
                  <a:gd name="T1" fmla="*/ 4 h 32"/>
                  <a:gd name="T2" fmla="*/ 2 w 101"/>
                  <a:gd name="T3" fmla="*/ 8 h 32"/>
                  <a:gd name="T4" fmla="*/ 4 w 101"/>
                  <a:gd name="T5" fmla="*/ 9 h 32"/>
                  <a:gd name="T6" fmla="*/ 8 w 101"/>
                  <a:gd name="T7" fmla="*/ 11 h 32"/>
                  <a:gd name="T8" fmla="*/ 12 w 101"/>
                  <a:gd name="T9" fmla="*/ 13 h 32"/>
                  <a:gd name="T10" fmla="*/ 8 w 101"/>
                  <a:gd name="T11" fmla="*/ 8 h 32"/>
                  <a:gd name="T12" fmla="*/ 2 w 101"/>
                  <a:gd name="T13" fmla="*/ 2 h 32"/>
                  <a:gd name="T14" fmla="*/ 2 w 101"/>
                  <a:gd name="T15" fmla="*/ 2 h 32"/>
                  <a:gd name="T16" fmla="*/ 0 w 101"/>
                  <a:gd name="T17" fmla="*/ 4 h 32"/>
                  <a:gd name="T18" fmla="*/ 55 w 101"/>
                  <a:gd name="T19" fmla="*/ 32 h 32"/>
                  <a:gd name="T20" fmla="*/ 63 w 101"/>
                  <a:gd name="T21" fmla="*/ 30 h 32"/>
                  <a:gd name="T22" fmla="*/ 71 w 101"/>
                  <a:gd name="T23" fmla="*/ 28 h 32"/>
                  <a:gd name="T24" fmla="*/ 76 w 101"/>
                  <a:gd name="T25" fmla="*/ 27 h 32"/>
                  <a:gd name="T26" fmla="*/ 82 w 101"/>
                  <a:gd name="T27" fmla="*/ 21 h 32"/>
                  <a:gd name="T28" fmla="*/ 88 w 101"/>
                  <a:gd name="T29" fmla="*/ 17 h 32"/>
                  <a:gd name="T30" fmla="*/ 93 w 101"/>
                  <a:gd name="T31" fmla="*/ 11 h 32"/>
                  <a:gd name="T32" fmla="*/ 97 w 101"/>
                  <a:gd name="T33" fmla="*/ 6 h 32"/>
                  <a:gd name="T34" fmla="*/ 101 w 101"/>
                  <a:gd name="T35" fmla="*/ 0 h 32"/>
                  <a:gd name="T36" fmla="*/ 99 w 101"/>
                  <a:gd name="T37" fmla="*/ 0 h 32"/>
                  <a:gd name="T38" fmla="*/ 97 w 101"/>
                  <a:gd name="T39" fmla="*/ 0 h 32"/>
                  <a:gd name="T40" fmla="*/ 88 w 101"/>
                  <a:gd name="T41" fmla="*/ 11 h 32"/>
                  <a:gd name="T42" fmla="*/ 76 w 101"/>
                  <a:gd name="T43" fmla="*/ 21 h 32"/>
                  <a:gd name="T44" fmla="*/ 71 w 101"/>
                  <a:gd name="T45" fmla="*/ 25 h 32"/>
                  <a:gd name="T46" fmla="*/ 65 w 101"/>
                  <a:gd name="T47" fmla="*/ 27 h 32"/>
                  <a:gd name="T48" fmla="*/ 57 w 101"/>
                  <a:gd name="T49" fmla="*/ 28 h 32"/>
                  <a:gd name="T50" fmla="*/ 50 w 101"/>
                  <a:gd name="T51" fmla="*/ 28 h 32"/>
                  <a:gd name="T52" fmla="*/ 48 w 101"/>
                  <a:gd name="T53" fmla="*/ 28 h 32"/>
                  <a:gd name="T54" fmla="*/ 46 w 101"/>
                  <a:gd name="T55" fmla="*/ 28 h 32"/>
                  <a:gd name="T56" fmla="*/ 50 w 101"/>
                  <a:gd name="T57" fmla="*/ 30 h 32"/>
                  <a:gd name="T58" fmla="*/ 55 w 101"/>
                  <a:gd name="T59" fmla="*/ 32 h 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1"/>
                  <a:gd name="T91" fmla="*/ 0 h 32"/>
                  <a:gd name="T92" fmla="*/ 101 w 101"/>
                  <a:gd name="T93" fmla="*/ 32 h 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60" name="Freeform 510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>
                  <a:gd name="T0" fmla="*/ 0 w 97"/>
                  <a:gd name="T1" fmla="*/ 2 h 30"/>
                  <a:gd name="T2" fmla="*/ 2 w 97"/>
                  <a:gd name="T3" fmla="*/ 8 h 30"/>
                  <a:gd name="T4" fmla="*/ 6 w 97"/>
                  <a:gd name="T5" fmla="*/ 11 h 30"/>
                  <a:gd name="T6" fmla="*/ 14 w 97"/>
                  <a:gd name="T7" fmla="*/ 15 h 30"/>
                  <a:gd name="T8" fmla="*/ 19 w 97"/>
                  <a:gd name="T9" fmla="*/ 19 h 30"/>
                  <a:gd name="T10" fmla="*/ 10 w 97"/>
                  <a:gd name="T11" fmla="*/ 9 h 30"/>
                  <a:gd name="T12" fmla="*/ 2 w 97"/>
                  <a:gd name="T13" fmla="*/ 0 h 30"/>
                  <a:gd name="T14" fmla="*/ 2 w 97"/>
                  <a:gd name="T15" fmla="*/ 0 h 30"/>
                  <a:gd name="T16" fmla="*/ 2 w 97"/>
                  <a:gd name="T17" fmla="*/ 0 h 30"/>
                  <a:gd name="T18" fmla="*/ 0 w 97"/>
                  <a:gd name="T19" fmla="*/ 2 h 30"/>
                  <a:gd name="T20" fmla="*/ 0 w 97"/>
                  <a:gd name="T21" fmla="*/ 2 h 30"/>
                  <a:gd name="T22" fmla="*/ 50 w 97"/>
                  <a:gd name="T23" fmla="*/ 30 h 30"/>
                  <a:gd name="T24" fmla="*/ 57 w 97"/>
                  <a:gd name="T25" fmla="*/ 30 h 30"/>
                  <a:gd name="T26" fmla="*/ 65 w 97"/>
                  <a:gd name="T27" fmla="*/ 28 h 30"/>
                  <a:gd name="T28" fmla="*/ 71 w 97"/>
                  <a:gd name="T29" fmla="*/ 25 h 30"/>
                  <a:gd name="T30" fmla="*/ 78 w 97"/>
                  <a:gd name="T31" fmla="*/ 21 h 30"/>
                  <a:gd name="T32" fmla="*/ 84 w 97"/>
                  <a:gd name="T33" fmla="*/ 17 h 30"/>
                  <a:gd name="T34" fmla="*/ 89 w 97"/>
                  <a:gd name="T35" fmla="*/ 11 h 30"/>
                  <a:gd name="T36" fmla="*/ 93 w 97"/>
                  <a:gd name="T37" fmla="*/ 6 h 30"/>
                  <a:gd name="T38" fmla="*/ 97 w 97"/>
                  <a:gd name="T39" fmla="*/ 0 h 30"/>
                  <a:gd name="T40" fmla="*/ 95 w 97"/>
                  <a:gd name="T41" fmla="*/ 0 h 30"/>
                  <a:gd name="T42" fmla="*/ 91 w 97"/>
                  <a:gd name="T43" fmla="*/ 2 h 30"/>
                  <a:gd name="T44" fmla="*/ 84 w 97"/>
                  <a:gd name="T45" fmla="*/ 11 h 30"/>
                  <a:gd name="T46" fmla="*/ 74 w 97"/>
                  <a:gd name="T47" fmla="*/ 19 h 30"/>
                  <a:gd name="T48" fmla="*/ 61 w 97"/>
                  <a:gd name="T49" fmla="*/ 25 h 30"/>
                  <a:gd name="T50" fmla="*/ 48 w 97"/>
                  <a:gd name="T51" fmla="*/ 27 h 30"/>
                  <a:gd name="T52" fmla="*/ 46 w 97"/>
                  <a:gd name="T53" fmla="*/ 27 h 30"/>
                  <a:gd name="T54" fmla="*/ 46 w 97"/>
                  <a:gd name="T55" fmla="*/ 27 h 30"/>
                  <a:gd name="T56" fmla="*/ 46 w 97"/>
                  <a:gd name="T57" fmla="*/ 27 h 30"/>
                  <a:gd name="T58" fmla="*/ 46 w 97"/>
                  <a:gd name="T59" fmla="*/ 27 h 30"/>
                  <a:gd name="T60" fmla="*/ 46 w 97"/>
                  <a:gd name="T61" fmla="*/ 27 h 30"/>
                  <a:gd name="T62" fmla="*/ 46 w 97"/>
                  <a:gd name="T63" fmla="*/ 27 h 30"/>
                  <a:gd name="T64" fmla="*/ 40 w 97"/>
                  <a:gd name="T65" fmla="*/ 27 h 30"/>
                  <a:gd name="T66" fmla="*/ 36 w 97"/>
                  <a:gd name="T67" fmla="*/ 27 h 30"/>
                  <a:gd name="T68" fmla="*/ 40 w 97"/>
                  <a:gd name="T69" fmla="*/ 27 h 30"/>
                  <a:gd name="T70" fmla="*/ 44 w 97"/>
                  <a:gd name="T71" fmla="*/ 28 h 30"/>
                  <a:gd name="T72" fmla="*/ 46 w 97"/>
                  <a:gd name="T73" fmla="*/ 30 h 30"/>
                  <a:gd name="T74" fmla="*/ 50 w 97"/>
                  <a:gd name="T75" fmla="*/ 30 h 3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7"/>
                  <a:gd name="T115" fmla="*/ 0 h 30"/>
                  <a:gd name="T116" fmla="*/ 97 w 97"/>
                  <a:gd name="T117" fmla="*/ 30 h 3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61" name="Freeform 511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>
                  <a:gd name="T0" fmla="*/ 0 w 95"/>
                  <a:gd name="T1" fmla="*/ 2 h 28"/>
                  <a:gd name="T2" fmla="*/ 6 w 95"/>
                  <a:gd name="T3" fmla="*/ 8 h 28"/>
                  <a:gd name="T4" fmla="*/ 10 w 95"/>
                  <a:gd name="T5" fmla="*/ 13 h 28"/>
                  <a:gd name="T6" fmla="*/ 17 w 95"/>
                  <a:gd name="T7" fmla="*/ 17 h 28"/>
                  <a:gd name="T8" fmla="*/ 23 w 95"/>
                  <a:gd name="T9" fmla="*/ 21 h 28"/>
                  <a:gd name="T10" fmla="*/ 34 w 95"/>
                  <a:gd name="T11" fmla="*/ 25 h 28"/>
                  <a:gd name="T12" fmla="*/ 44 w 95"/>
                  <a:gd name="T13" fmla="*/ 28 h 28"/>
                  <a:gd name="T14" fmla="*/ 44 w 95"/>
                  <a:gd name="T15" fmla="*/ 28 h 28"/>
                  <a:gd name="T16" fmla="*/ 44 w 95"/>
                  <a:gd name="T17" fmla="*/ 28 h 28"/>
                  <a:gd name="T18" fmla="*/ 46 w 95"/>
                  <a:gd name="T19" fmla="*/ 28 h 28"/>
                  <a:gd name="T20" fmla="*/ 48 w 95"/>
                  <a:gd name="T21" fmla="*/ 28 h 28"/>
                  <a:gd name="T22" fmla="*/ 55 w 95"/>
                  <a:gd name="T23" fmla="*/ 28 h 28"/>
                  <a:gd name="T24" fmla="*/ 63 w 95"/>
                  <a:gd name="T25" fmla="*/ 27 h 28"/>
                  <a:gd name="T26" fmla="*/ 69 w 95"/>
                  <a:gd name="T27" fmla="*/ 25 h 28"/>
                  <a:gd name="T28" fmla="*/ 74 w 95"/>
                  <a:gd name="T29" fmla="*/ 21 h 28"/>
                  <a:gd name="T30" fmla="*/ 86 w 95"/>
                  <a:gd name="T31" fmla="*/ 11 h 28"/>
                  <a:gd name="T32" fmla="*/ 95 w 95"/>
                  <a:gd name="T33" fmla="*/ 0 h 28"/>
                  <a:gd name="T34" fmla="*/ 91 w 95"/>
                  <a:gd name="T35" fmla="*/ 2 h 28"/>
                  <a:gd name="T36" fmla="*/ 89 w 95"/>
                  <a:gd name="T37" fmla="*/ 2 h 28"/>
                  <a:gd name="T38" fmla="*/ 82 w 95"/>
                  <a:gd name="T39" fmla="*/ 11 h 28"/>
                  <a:gd name="T40" fmla="*/ 72 w 95"/>
                  <a:gd name="T41" fmla="*/ 19 h 28"/>
                  <a:gd name="T42" fmla="*/ 61 w 95"/>
                  <a:gd name="T43" fmla="*/ 23 h 28"/>
                  <a:gd name="T44" fmla="*/ 48 w 95"/>
                  <a:gd name="T45" fmla="*/ 25 h 28"/>
                  <a:gd name="T46" fmla="*/ 46 w 95"/>
                  <a:gd name="T47" fmla="*/ 27 h 28"/>
                  <a:gd name="T48" fmla="*/ 46 w 95"/>
                  <a:gd name="T49" fmla="*/ 27 h 28"/>
                  <a:gd name="T50" fmla="*/ 46 w 95"/>
                  <a:gd name="T51" fmla="*/ 27 h 28"/>
                  <a:gd name="T52" fmla="*/ 46 w 95"/>
                  <a:gd name="T53" fmla="*/ 25 h 28"/>
                  <a:gd name="T54" fmla="*/ 33 w 95"/>
                  <a:gd name="T55" fmla="*/ 23 h 28"/>
                  <a:gd name="T56" fmla="*/ 21 w 95"/>
                  <a:gd name="T57" fmla="*/ 17 h 28"/>
                  <a:gd name="T58" fmla="*/ 12 w 95"/>
                  <a:gd name="T59" fmla="*/ 9 h 28"/>
                  <a:gd name="T60" fmla="*/ 4 w 95"/>
                  <a:gd name="T61" fmla="*/ 0 h 28"/>
                  <a:gd name="T62" fmla="*/ 2 w 95"/>
                  <a:gd name="T63" fmla="*/ 0 h 28"/>
                  <a:gd name="T64" fmla="*/ 2 w 95"/>
                  <a:gd name="T65" fmla="*/ 0 h 28"/>
                  <a:gd name="T66" fmla="*/ 2 w 95"/>
                  <a:gd name="T67" fmla="*/ 0 h 28"/>
                  <a:gd name="T68" fmla="*/ 0 w 95"/>
                  <a:gd name="T69" fmla="*/ 2 h 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5"/>
                  <a:gd name="T106" fmla="*/ 0 h 28"/>
                  <a:gd name="T107" fmla="*/ 95 w 95"/>
                  <a:gd name="T108" fmla="*/ 28 h 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62" name="Freeform 512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>
                  <a:gd name="T0" fmla="*/ 0 w 89"/>
                  <a:gd name="T1" fmla="*/ 2 h 29"/>
                  <a:gd name="T2" fmla="*/ 8 w 89"/>
                  <a:gd name="T3" fmla="*/ 11 h 29"/>
                  <a:gd name="T4" fmla="*/ 17 w 89"/>
                  <a:gd name="T5" fmla="*/ 21 h 29"/>
                  <a:gd name="T6" fmla="*/ 19 w 89"/>
                  <a:gd name="T7" fmla="*/ 21 h 29"/>
                  <a:gd name="T8" fmla="*/ 21 w 89"/>
                  <a:gd name="T9" fmla="*/ 23 h 29"/>
                  <a:gd name="T10" fmla="*/ 29 w 89"/>
                  <a:gd name="T11" fmla="*/ 25 h 29"/>
                  <a:gd name="T12" fmla="*/ 34 w 89"/>
                  <a:gd name="T13" fmla="*/ 29 h 29"/>
                  <a:gd name="T14" fmla="*/ 38 w 89"/>
                  <a:gd name="T15" fmla="*/ 29 h 29"/>
                  <a:gd name="T16" fmla="*/ 44 w 89"/>
                  <a:gd name="T17" fmla="*/ 29 h 29"/>
                  <a:gd name="T18" fmla="*/ 44 w 89"/>
                  <a:gd name="T19" fmla="*/ 27 h 29"/>
                  <a:gd name="T20" fmla="*/ 42 w 89"/>
                  <a:gd name="T21" fmla="*/ 25 h 29"/>
                  <a:gd name="T22" fmla="*/ 31 w 89"/>
                  <a:gd name="T23" fmla="*/ 23 h 29"/>
                  <a:gd name="T24" fmla="*/ 19 w 89"/>
                  <a:gd name="T25" fmla="*/ 17 h 29"/>
                  <a:gd name="T26" fmla="*/ 12 w 89"/>
                  <a:gd name="T27" fmla="*/ 10 h 29"/>
                  <a:gd name="T28" fmla="*/ 4 w 89"/>
                  <a:gd name="T29" fmla="*/ 0 h 29"/>
                  <a:gd name="T30" fmla="*/ 2 w 89"/>
                  <a:gd name="T31" fmla="*/ 2 h 29"/>
                  <a:gd name="T32" fmla="*/ 0 w 89"/>
                  <a:gd name="T33" fmla="*/ 2 h 29"/>
                  <a:gd name="T34" fmla="*/ 44 w 89"/>
                  <a:gd name="T35" fmla="*/ 29 h 29"/>
                  <a:gd name="T36" fmla="*/ 44 w 89"/>
                  <a:gd name="T37" fmla="*/ 29 h 29"/>
                  <a:gd name="T38" fmla="*/ 46 w 89"/>
                  <a:gd name="T39" fmla="*/ 29 h 29"/>
                  <a:gd name="T40" fmla="*/ 59 w 89"/>
                  <a:gd name="T41" fmla="*/ 27 h 29"/>
                  <a:gd name="T42" fmla="*/ 72 w 89"/>
                  <a:gd name="T43" fmla="*/ 21 h 29"/>
                  <a:gd name="T44" fmla="*/ 82 w 89"/>
                  <a:gd name="T45" fmla="*/ 13 h 29"/>
                  <a:gd name="T46" fmla="*/ 89 w 89"/>
                  <a:gd name="T47" fmla="*/ 4 h 29"/>
                  <a:gd name="T48" fmla="*/ 87 w 89"/>
                  <a:gd name="T49" fmla="*/ 4 h 29"/>
                  <a:gd name="T50" fmla="*/ 84 w 89"/>
                  <a:gd name="T51" fmla="*/ 4 h 29"/>
                  <a:gd name="T52" fmla="*/ 78 w 89"/>
                  <a:gd name="T53" fmla="*/ 13 h 29"/>
                  <a:gd name="T54" fmla="*/ 69 w 89"/>
                  <a:gd name="T55" fmla="*/ 19 h 29"/>
                  <a:gd name="T56" fmla="*/ 59 w 89"/>
                  <a:gd name="T57" fmla="*/ 23 h 29"/>
                  <a:gd name="T58" fmla="*/ 48 w 89"/>
                  <a:gd name="T59" fmla="*/ 25 h 29"/>
                  <a:gd name="T60" fmla="*/ 46 w 89"/>
                  <a:gd name="T61" fmla="*/ 27 h 29"/>
                  <a:gd name="T62" fmla="*/ 44 w 89"/>
                  <a:gd name="T63" fmla="*/ 29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9"/>
                  <a:gd name="T97" fmla="*/ 0 h 29"/>
                  <a:gd name="T98" fmla="*/ 89 w 89"/>
                  <a:gd name="T99" fmla="*/ 29 h 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63" name="Freeform 513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>
                  <a:gd name="T0" fmla="*/ 0 w 85"/>
                  <a:gd name="T1" fmla="*/ 2 h 27"/>
                  <a:gd name="T2" fmla="*/ 8 w 85"/>
                  <a:gd name="T3" fmla="*/ 11 h 27"/>
                  <a:gd name="T4" fmla="*/ 17 w 85"/>
                  <a:gd name="T5" fmla="*/ 19 h 27"/>
                  <a:gd name="T6" fmla="*/ 29 w 85"/>
                  <a:gd name="T7" fmla="*/ 25 h 27"/>
                  <a:gd name="T8" fmla="*/ 42 w 85"/>
                  <a:gd name="T9" fmla="*/ 27 h 27"/>
                  <a:gd name="T10" fmla="*/ 40 w 85"/>
                  <a:gd name="T11" fmla="*/ 25 h 27"/>
                  <a:gd name="T12" fmla="*/ 40 w 85"/>
                  <a:gd name="T13" fmla="*/ 23 h 27"/>
                  <a:gd name="T14" fmla="*/ 29 w 85"/>
                  <a:gd name="T15" fmla="*/ 21 h 27"/>
                  <a:gd name="T16" fmla="*/ 19 w 85"/>
                  <a:gd name="T17" fmla="*/ 15 h 27"/>
                  <a:gd name="T18" fmla="*/ 10 w 85"/>
                  <a:gd name="T19" fmla="*/ 10 h 27"/>
                  <a:gd name="T20" fmla="*/ 4 w 85"/>
                  <a:gd name="T21" fmla="*/ 0 h 27"/>
                  <a:gd name="T22" fmla="*/ 2 w 85"/>
                  <a:gd name="T23" fmla="*/ 0 h 27"/>
                  <a:gd name="T24" fmla="*/ 0 w 85"/>
                  <a:gd name="T25" fmla="*/ 2 h 27"/>
                  <a:gd name="T26" fmla="*/ 44 w 85"/>
                  <a:gd name="T27" fmla="*/ 27 h 27"/>
                  <a:gd name="T28" fmla="*/ 57 w 85"/>
                  <a:gd name="T29" fmla="*/ 25 h 27"/>
                  <a:gd name="T30" fmla="*/ 68 w 85"/>
                  <a:gd name="T31" fmla="*/ 21 h 27"/>
                  <a:gd name="T32" fmla="*/ 78 w 85"/>
                  <a:gd name="T33" fmla="*/ 13 h 27"/>
                  <a:gd name="T34" fmla="*/ 85 w 85"/>
                  <a:gd name="T35" fmla="*/ 4 h 27"/>
                  <a:gd name="T36" fmla="*/ 82 w 85"/>
                  <a:gd name="T37" fmla="*/ 4 h 27"/>
                  <a:gd name="T38" fmla="*/ 80 w 85"/>
                  <a:gd name="T39" fmla="*/ 6 h 27"/>
                  <a:gd name="T40" fmla="*/ 74 w 85"/>
                  <a:gd name="T41" fmla="*/ 11 h 27"/>
                  <a:gd name="T42" fmla="*/ 67 w 85"/>
                  <a:gd name="T43" fmla="*/ 17 h 27"/>
                  <a:gd name="T44" fmla="*/ 57 w 85"/>
                  <a:gd name="T45" fmla="*/ 21 h 27"/>
                  <a:gd name="T46" fmla="*/ 49 w 85"/>
                  <a:gd name="T47" fmla="*/ 23 h 27"/>
                  <a:gd name="T48" fmla="*/ 46 w 85"/>
                  <a:gd name="T49" fmla="*/ 25 h 27"/>
                  <a:gd name="T50" fmla="*/ 44 w 85"/>
                  <a:gd name="T51" fmla="*/ 27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27"/>
                  <a:gd name="T80" fmla="*/ 85 w 85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64" name="Freeform 514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>
                  <a:gd name="T0" fmla="*/ 0 w 80"/>
                  <a:gd name="T1" fmla="*/ 2 h 27"/>
                  <a:gd name="T2" fmla="*/ 8 w 80"/>
                  <a:gd name="T3" fmla="*/ 12 h 27"/>
                  <a:gd name="T4" fmla="*/ 15 w 80"/>
                  <a:gd name="T5" fmla="*/ 19 h 27"/>
                  <a:gd name="T6" fmla="*/ 27 w 80"/>
                  <a:gd name="T7" fmla="*/ 25 h 27"/>
                  <a:gd name="T8" fmla="*/ 38 w 80"/>
                  <a:gd name="T9" fmla="*/ 27 h 27"/>
                  <a:gd name="T10" fmla="*/ 38 w 80"/>
                  <a:gd name="T11" fmla="*/ 25 h 27"/>
                  <a:gd name="T12" fmla="*/ 38 w 80"/>
                  <a:gd name="T13" fmla="*/ 23 h 27"/>
                  <a:gd name="T14" fmla="*/ 28 w 80"/>
                  <a:gd name="T15" fmla="*/ 21 h 27"/>
                  <a:gd name="T16" fmla="*/ 17 w 80"/>
                  <a:gd name="T17" fmla="*/ 17 h 27"/>
                  <a:gd name="T18" fmla="*/ 10 w 80"/>
                  <a:gd name="T19" fmla="*/ 10 h 27"/>
                  <a:gd name="T20" fmla="*/ 4 w 80"/>
                  <a:gd name="T21" fmla="*/ 0 h 27"/>
                  <a:gd name="T22" fmla="*/ 4 w 80"/>
                  <a:gd name="T23" fmla="*/ 0 h 27"/>
                  <a:gd name="T24" fmla="*/ 2 w 80"/>
                  <a:gd name="T25" fmla="*/ 0 h 27"/>
                  <a:gd name="T26" fmla="*/ 2 w 80"/>
                  <a:gd name="T27" fmla="*/ 2 h 27"/>
                  <a:gd name="T28" fmla="*/ 0 w 80"/>
                  <a:gd name="T29" fmla="*/ 2 h 27"/>
                  <a:gd name="T30" fmla="*/ 44 w 80"/>
                  <a:gd name="T31" fmla="*/ 27 h 27"/>
                  <a:gd name="T32" fmla="*/ 55 w 80"/>
                  <a:gd name="T33" fmla="*/ 25 h 27"/>
                  <a:gd name="T34" fmla="*/ 65 w 80"/>
                  <a:gd name="T35" fmla="*/ 21 h 27"/>
                  <a:gd name="T36" fmla="*/ 74 w 80"/>
                  <a:gd name="T37" fmla="*/ 15 h 27"/>
                  <a:gd name="T38" fmla="*/ 80 w 80"/>
                  <a:gd name="T39" fmla="*/ 6 h 27"/>
                  <a:gd name="T40" fmla="*/ 78 w 80"/>
                  <a:gd name="T41" fmla="*/ 8 h 27"/>
                  <a:gd name="T42" fmla="*/ 74 w 80"/>
                  <a:gd name="T43" fmla="*/ 8 h 27"/>
                  <a:gd name="T44" fmla="*/ 68 w 80"/>
                  <a:gd name="T45" fmla="*/ 13 h 27"/>
                  <a:gd name="T46" fmla="*/ 63 w 80"/>
                  <a:gd name="T47" fmla="*/ 17 h 27"/>
                  <a:gd name="T48" fmla="*/ 57 w 80"/>
                  <a:gd name="T49" fmla="*/ 21 h 27"/>
                  <a:gd name="T50" fmla="*/ 49 w 80"/>
                  <a:gd name="T51" fmla="*/ 23 h 27"/>
                  <a:gd name="T52" fmla="*/ 47 w 80"/>
                  <a:gd name="T53" fmla="*/ 25 h 27"/>
                  <a:gd name="T54" fmla="*/ 44 w 80"/>
                  <a:gd name="T55" fmla="*/ 27 h 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27"/>
                  <a:gd name="T86" fmla="*/ 80 w 80"/>
                  <a:gd name="T87" fmla="*/ 27 h 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65" name="Freeform 515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>
                  <a:gd name="T0" fmla="*/ 0 w 76"/>
                  <a:gd name="T1" fmla="*/ 2 h 25"/>
                  <a:gd name="T2" fmla="*/ 6 w 76"/>
                  <a:gd name="T3" fmla="*/ 12 h 25"/>
                  <a:gd name="T4" fmla="*/ 15 w 76"/>
                  <a:gd name="T5" fmla="*/ 17 h 25"/>
                  <a:gd name="T6" fmla="*/ 25 w 76"/>
                  <a:gd name="T7" fmla="*/ 23 h 25"/>
                  <a:gd name="T8" fmla="*/ 36 w 76"/>
                  <a:gd name="T9" fmla="*/ 25 h 25"/>
                  <a:gd name="T10" fmla="*/ 36 w 76"/>
                  <a:gd name="T11" fmla="*/ 23 h 25"/>
                  <a:gd name="T12" fmla="*/ 36 w 76"/>
                  <a:gd name="T13" fmla="*/ 21 h 25"/>
                  <a:gd name="T14" fmla="*/ 26 w 76"/>
                  <a:gd name="T15" fmla="*/ 19 h 25"/>
                  <a:gd name="T16" fmla="*/ 17 w 76"/>
                  <a:gd name="T17" fmla="*/ 15 h 25"/>
                  <a:gd name="T18" fmla="*/ 9 w 76"/>
                  <a:gd name="T19" fmla="*/ 8 h 25"/>
                  <a:gd name="T20" fmla="*/ 4 w 76"/>
                  <a:gd name="T21" fmla="*/ 0 h 25"/>
                  <a:gd name="T22" fmla="*/ 2 w 76"/>
                  <a:gd name="T23" fmla="*/ 0 h 25"/>
                  <a:gd name="T24" fmla="*/ 0 w 76"/>
                  <a:gd name="T25" fmla="*/ 0 h 25"/>
                  <a:gd name="T26" fmla="*/ 0 w 76"/>
                  <a:gd name="T27" fmla="*/ 0 h 25"/>
                  <a:gd name="T28" fmla="*/ 0 w 76"/>
                  <a:gd name="T29" fmla="*/ 2 h 25"/>
                  <a:gd name="T30" fmla="*/ 45 w 76"/>
                  <a:gd name="T31" fmla="*/ 25 h 25"/>
                  <a:gd name="T32" fmla="*/ 53 w 76"/>
                  <a:gd name="T33" fmla="*/ 23 h 25"/>
                  <a:gd name="T34" fmla="*/ 63 w 76"/>
                  <a:gd name="T35" fmla="*/ 19 h 25"/>
                  <a:gd name="T36" fmla="*/ 70 w 76"/>
                  <a:gd name="T37" fmla="*/ 13 h 25"/>
                  <a:gd name="T38" fmla="*/ 76 w 76"/>
                  <a:gd name="T39" fmla="*/ 8 h 25"/>
                  <a:gd name="T40" fmla="*/ 72 w 76"/>
                  <a:gd name="T41" fmla="*/ 8 h 25"/>
                  <a:gd name="T42" fmla="*/ 68 w 76"/>
                  <a:gd name="T43" fmla="*/ 10 h 25"/>
                  <a:gd name="T44" fmla="*/ 61 w 76"/>
                  <a:gd name="T45" fmla="*/ 15 h 25"/>
                  <a:gd name="T46" fmla="*/ 51 w 76"/>
                  <a:gd name="T47" fmla="*/ 19 h 25"/>
                  <a:gd name="T48" fmla="*/ 47 w 76"/>
                  <a:gd name="T49" fmla="*/ 23 h 25"/>
                  <a:gd name="T50" fmla="*/ 45 w 76"/>
                  <a:gd name="T51" fmla="*/ 2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"/>
                  <a:gd name="T79" fmla="*/ 0 h 25"/>
                  <a:gd name="T80" fmla="*/ 76 w 76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66" name="Freeform 516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>
                  <a:gd name="T0" fmla="*/ 0 w 70"/>
                  <a:gd name="T1" fmla="*/ 0 h 23"/>
                  <a:gd name="T2" fmla="*/ 6 w 70"/>
                  <a:gd name="T3" fmla="*/ 10 h 23"/>
                  <a:gd name="T4" fmla="*/ 13 w 70"/>
                  <a:gd name="T5" fmla="*/ 17 h 23"/>
                  <a:gd name="T6" fmla="*/ 24 w 70"/>
                  <a:gd name="T7" fmla="*/ 21 h 23"/>
                  <a:gd name="T8" fmla="*/ 34 w 70"/>
                  <a:gd name="T9" fmla="*/ 23 h 23"/>
                  <a:gd name="T10" fmla="*/ 34 w 70"/>
                  <a:gd name="T11" fmla="*/ 23 h 23"/>
                  <a:gd name="T12" fmla="*/ 34 w 70"/>
                  <a:gd name="T13" fmla="*/ 21 h 23"/>
                  <a:gd name="T14" fmla="*/ 34 w 70"/>
                  <a:gd name="T15" fmla="*/ 21 h 23"/>
                  <a:gd name="T16" fmla="*/ 34 w 70"/>
                  <a:gd name="T17" fmla="*/ 19 h 23"/>
                  <a:gd name="T18" fmla="*/ 24 w 70"/>
                  <a:gd name="T19" fmla="*/ 17 h 23"/>
                  <a:gd name="T20" fmla="*/ 17 w 70"/>
                  <a:gd name="T21" fmla="*/ 13 h 23"/>
                  <a:gd name="T22" fmla="*/ 9 w 70"/>
                  <a:gd name="T23" fmla="*/ 8 h 23"/>
                  <a:gd name="T24" fmla="*/ 4 w 70"/>
                  <a:gd name="T25" fmla="*/ 0 h 23"/>
                  <a:gd name="T26" fmla="*/ 2 w 70"/>
                  <a:gd name="T27" fmla="*/ 0 h 23"/>
                  <a:gd name="T28" fmla="*/ 0 w 70"/>
                  <a:gd name="T29" fmla="*/ 0 h 23"/>
                  <a:gd name="T30" fmla="*/ 45 w 70"/>
                  <a:gd name="T31" fmla="*/ 23 h 23"/>
                  <a:gd name="T32" fmla="*/ 53 w 70"/>
                  <a:gd name="T33" fmla="*/ 21 h 23"/>
                  <a:gd name="T34" fmla="*/ 59 w 70"/>
                  <a:gd name="T35" fmla="*/ 17 h 23"/>
                  <a:gd name="T36" fmla="*/ 64 w 70"/>
                  <a:gd name="T37" fmla="*/ 13 h 23"/>
                  <a:gd name="T38" fmla="*/ 70 w 70"/>
                  <a:gd name="T39" fmla="*/ 8 h 23"/>
                  <a:gd name="T40" fmla="*/ 66 w 70"/>
                  <a:gd name="T41" fmla="*/ 10 h 23"/>
                  <a:gd name="T42" fmla="*/ 62 w 70"/>
                  <a:gd name="T43" fmla="*/ 12 h 23"/>
                  <a:gd name="T44" fmla="*/ 59 w 70"/>
                  <a:gd name="T45" fmla="*/ 13 h 23"/>
                  <a:gd name="T46" fmla="*/ 53 w 70"/>
                  <a:gd name="T47" fmla="*/ 17 h 23"/>
                  <a:gd name="T48" fmla="*/ 49 w 70"/>
                  <a:gd name="T49" fmla="*/ 19 h 23"/>
                  <a:gd name="T50" fmla="*/ 45 w 70"/>
                  <a:gd name="T51" fmla="*/ 23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3"/>
                  <a:gd name="T80" fmla="*/ 70 w 70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67" name="Freeform 517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>
                  <a:gd name="T0" fmla="*/ 0 w 64"/>
                  <a:gd name="T1" fmla="*/ 0 h 21"/>
                  <a:gd name="T2" fmla="*/ 5 w 64"/>
                  <a:gd name="T3" fmla="*/ 8 h 21"/>
                  <a:gd name="T4" fmla="*/ 13 w 64"/>
                  <a:gd name="T5" fmla="*/ 15 h 21"/>
                  <a:gd name="T6" fmla="*/ 22 w 64"/>
                  <a:gd name="T7" fmla="*/ 19 h 21"/>
                  <a:gd name="T8" fmla="*/ 32 w 64"/>
                  <a:gd name="T9" fmla="*/ 21 h 21"/>
                  <a:gd name="T10" fmla="*/ 32 w 64"/>
                  <a:gd name="T11" fmla="*/ 21 h 21"/>
                  <a:gd name="T12" fmla="*/ 32 w 64"/>
                  <a:gd name="T13" fmla="*/ 21 h 21"/>
                  <a:gd name="T14" fmla="*/ 32 w 64"/>
                  <a:gd name="T15" fmla="*/ 19 h 21"/>
                  <a:gd name="T16" fmla="*/ 32 w 64"/>
                  <a:gd name="T17" fmla="*/ 17 h 21"/>
                  <a:gd name="T18" fmla="*/ 22 w 64"/>
                  <a:gd name="T19" fmla="*/ 15 h 21"/>
                  <a:gd name="T20" fmla="*/ 15 w 64"/>
                  <a:gd name="T21" fmla="*/ 12 h 21"/>
                  <a:gd name="T22" fmla="*/ 9 w 64"/>
                  <a:gd name="T23" fmla="*/ 6 h 21"/>
                  <a:gd name="T24" fmla="*/ 4 w 64"/>
                  <a:gd name="T25" fmla="*/ 0 h 21"/>
                  <a:gd name="T26" fmla="*/ 4 w 64"/>
                  <a:gd name="T27" fmla="*/ 0 h 21"/>
                  <a:gd name="T28" fmla="*/ 2 w 64"/>
                  <a:gd name="T29" fmla="*/ 0 h 21"/>
                  <a:gd name="T30" fmla="*/ 2 w 64"/>
                  <a:gd name="T31" fmla="*/ 0 h 21"/>
                  <a:gd name="T32" fmla="*/ 0 w 64"/>
                  <a:gd name="T33" fmla="*/ 0 h 21"/>
                  <a:gd name="T34" fmla="*/ 47 w 64"/>
                  <a:gd name="T35" fmla="*/ 19 h 21"/>
                  <a:gd name="T36" fmla="*/ 57 w 64"/>
                  <a:gd name="T37" fmla="*/ 15 h 21"/>
                  <a:gd name="T38" fmla="*/ 64 w 64"/>
                  <a:gd name="T39" fmla="*/ 10 h 21"/>
                  <a:gd name="T40" fmla="*/ 59 w 64"/>
                  <a:gd name="T41" fmla="*/ 12 h 21"/>
                  <a:gd name="T42" fmla="*/ 55 w 64"/>
                  <a:gd name="T43" fmla="*/ 13 h 21"/>
                  <a:gd name="T44" fmla="*/ 53 w 64"/>
                  <a:gd name="T45" fmla="*/ 15 h 21"/>
                  <a:gd name="T46" fmla="*/ 47 w 64"/>
                  <a:gd name="T47" fmla="*/ 19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21"/>
                  <a:gd name="T74" fmla="*/ 64 w 64"/>
                  <a:gd name="T75" fmla="*/ 21 h 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68" name="Freeform 518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>
                  <a:gd name="T0" fmla="*/ 0 w 58"/>
                  <a:gd name="T1" fmla="*/ 2 h 21"/>
                  <a:gd name="T2" fmla="*/ 5 w 58"/>
                  <a:gd name="T3" fmla="*/ 10 h 21"/>
                  <a:gd name="T4" fmla="*/ 13 w 58"/>
                  <a:gd name="T5" fmla="*/ 15 h 21"/>
                  <a:gd name="T6" fmla="*/ 20 w 58"/>
                  <a:gd name="T7" fmla="*/ 19 h 21"/>
                  <a:gd name="T8" fmla="*/ 30 w 58"/>
                  <a:gd name="T9" fmla="*/ 21 h 21"/>
                  <a:gd name="T10" fmla="*/ 30 w 58"/>
                  <a:gd name="T11" fmla="*/ 19 h 21"/>
                  <a:gd name="T12" fmla="*/ 30 w 58"/>
                  <a:gd name="T13" fmla="*/ 17 h 21"/>
                  <a:gd name="T14" fmla="*/ 20 w 58"/>
                  <a:gd name="T15" fmla="*/ 15 h 21"/>
                  <a:gd name="T16" fmla="*/ 15 w 58"/>
                  <a:gd name="T17" fmla="*/ 12 h 21"/>
                  <a:gd name="T18" fmla="*/ 7 w 58"/>
                  <a:gd name="T19" fmla="*/ 8 h 21"/>
                  <a:gd name="T20" fmla="*/ 3 w 58"/>
                  <a:gd name="T21" fmla="*/ 0 h 21"/>
                  <a:gd name="T22" fmla="*/ 2 w 58"/>
                  <a:gd name="T23" fmla="*/ 2 h 21"/>
                  <a:gd name="T24" fmla="*/ 0 w 58"/>
                  <a:gd name="T25" fmla="*/ 2 h 21"/>
                  <a:gd name="T26" fmla="*/ 0 w 58"/>
                  <a:gd name="T27" fmla="*/ 2 h 21"/>
                  <a:gd name="T28" fmla="*/ 0 w 58"/>
                  <a:gd name="T29" fmla="*/ 2 h 21"/>
                  <a:gd name="T30" fmla="*/ 49 w 58"/>
                  <a:gd name="T31" fmla="*/ 19 h 21"/>
                  <a:gd name="T32" fmla="*/ 55 w 58"/>
                  <a:gd name="T33" fmla="*/ 15 h 21"/>
                  <a:gd name="T34" fmla="*/ 58 w 58"/>
                  <a:gd name="T35" fmla="*/ 14 h 21"/>
                  <a:gd name="T36" fmla="*/ 55 w 58"/>
                  <a:gd name="T37" fmla="*/ 14 h 21"/>
                  <a:gd name="T38" fmla="*/ 53 w 58"/>
                  <a:gd name="T39" fmla="*/ 15 h 21"/>
                  <a:gd name="T40" fmla="*/ 51 w 58"/>
                  <a:gd name="T41" fmla="*/ 15 h 21"/>
                  <a:gd name="T42" fmla="*/ 49 w 58"/>
                  <a:gd name="T43" fmla="*/ 19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"/>
                  <a:gd name="T67" fmla="*/ 0 h 21"/>
                  <a:gd name="T68" fmla="*/ 58 w 58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69" name="Freeform 519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>
                  <a:gd name="T0" fmla="*/ 0 w 28"/>
                  <a:gd name="T1" fmla="*/ 2 h 19"/>
                  <a:gd name="T2" fmla="*/ 5 w 28"/>
                  <a:gd name="T3" fmla="*/ 8 h 19"/>
                  <a:gd name="T4" fmla="*/ 11 w 28"/>
                  <a:gd name="T5" fmla="*/ 14 h 19"/>
                  <a:gd name="T6" fmla="*/ 18 w 28"/>
                  <a:gd name="T7" fmla="*/ 17 h 19"/>
                  <a:gd name="T8" fmla="*/ 28 w 28"/>
                  <a:gd name="T9" fmla="*/ 19 h 19"/>
                  <a:gd name="T10" fmla="*/ 28 w 28"/>
                  <a:gd name="T11" fmla="*/ 17 h 19"/>
                  <a:gd name="T12" fmla="*/ 26 w 28"/>
                  <a:gd name="T13" fmla="*/ 15 h 19"/>
                  <a:gd name="T14" fmla="*/ 26 w 28"/>
                  <a:gd name="T15" fmla="*/ 15 h 19"/>
                  <a:gd name="T16" fmla="*/ 26 w 28"/>
                  <a:gd name="T17" fmla="*/ 15 h 19"/>
                  <a:gd name="T18" fmla="*/ 20 w 28"/>
                  <a:gd name="T19" fmla="*/ 14 h 19"/>
                  <a:gd name="T20" fmla="*/ 13 w 28"/>
                  <a:gd name="T21" fmla="*/ 10 h 19"/>
                  <a:gd name="T22" fmla="*/ 7 w 28"/>
                  <a:gd name="T23" fmla="*/ 6 h 19"/>
                  <a:gd name="T24" fmla="*/ 3 w 28"/>
                  <a:gd name="T25" fmla="*/ 0 h 19"/>
                  <a:gd name="T26" fmla="*/ 1 w 28"/>
                  <a:gd name="T27" fmla="*/ 0 h 19"/>
                  <a:gd name="T28" fmla="*/ 0 w 28"/>
                  <a:gd name="T29" fmla="*/ 2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9"/>
                  <a:gd name="T47" fmla="*/ 28 w 28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70" name="Freeform 520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>
                  <a:gd name="T0" fmla="*/ 0 w 27"/>
                  <a:gd name="T1" fmla="*/ 0 h 17"/>
                  <a:gd name="T2" fmla="*/ 4 w 27"/>
                  <a:gd name="T3" fmla="*/ 8 h 17"/>
                  <a:gd name="T4" fmla="*/ 12 w 27"/>
                  <a:gd name="T5" fmla="*/ 12 h 17"/>
                  <a:gd name="T6" fmla="*/ 17 w 27"/>
                  <a:gd name="T7" fmla="*/ 15 h 17"/>
                  <a:gd name="T8" fmla="*/ 27 w 27"/>
                  <a:gd name="T9" fmla="*/ 17 h 17"/>
                  <a:gd name="T10" fmla="*/ 27 w 27"/>
                  <a:gd name="T11" fmla="*/ 15 h 17"/>
                  <a:gd name="T12" fmla="*/ 25 w 27"/>
                  <a:gd name="T13" fmla="*/ 15 h 17"/>
                  <a:gd name="T14" fmla="*/ 25 w 27"/>
                  <a:gd name="T15" fmla="*/ 15 h 17"/>
                  <a:gd name="T16" fmla="*/ 25 w 27"/>
                  <a:gd name="T17" fmla="*/ 14 h 17"/>
                  <a:gd name="T18" fmla="*/ 25 w 27"/>
                  <a:gd name="T19" fmla="*/ 14 h 17"/>
                  <a:gd name="T20" fmla="*/ 25 w 27"/>
                  <a:gd name="T21" fmla="*/ 14 h 17"/>
                  <a:gd name="T22" fmla="*/ 19 w 27"/>
                  <a:gd name="T23" fmla="*/ 12 h 17"/>
                  <a:gd name="T24" fmla="*/ 14 w 27"/>
                  <a:gd name="T25" fmla="*/ 10 h 17"/>
                  <a:gd name="T26" fmla="*/ 8 w 27"/>
                  <a:gd name="T27" fmla="*/ 6 h 17"/>
                  <a:gd name="T28" fmla="*/ 4 w 27"/>
                  <a:gd name="T29" fmla="*/ 0 h 17"/>
                  <a:gd name="T30" fmla="*/ 2 w 27"/>
                  <a:gd name="T31" fmla="*/ 0 h 17"/>
                  <a:gd name="T32" fmla="*/ 0 w 2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7"/>
                  <a:gd name="T53" fmla="*/ 27 w 2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71" name="Freeform 521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>
                  <a:gd name="T0" fmla="*/ 0 w 23"/>
                  <a:gd name="T1" fmla="*/ 0 h 15"/>
                  <a:gd name="T2" fmla="*/ 4 w 23"/>
                  <a:gd name="T3" fmla="*/ 6 h 15"/>
                  <a:gd name="T4" fmla="*/ 10 w 23"/>
                  <a:gd name="T5" fmla="*/ 10 h 15"/>
                  <a:gd name="T6" fmla="*/ 17 w 23"/>
                  <a:gd name="T7" fmla="*/ 14 h 15"/>
                  <a:gd name="T8" fmla="*/ 23 w 23"/>
                  <a:gd name="T9" fmla="*/ 15 h 15"/>
                  <a:gd name="T10" fmla="*/ 23 w 23"/>
                  <a:gd name="T11" fmla="*/ 14 h 15"/>
                  <a:gd name="T12" fmla="*/ 23 w 23"/>
                  <a:gd name="T13" fmla="*/ 14 h 15"/>
                  <a:gd name="T14" fmla="*/ 21 w 23"/>
                  <a:gd name="T15" fmla="*/ 12 h 15"/>
                  <a:gd name="T16" fmla="*/ 21 w 23"/>
                  <a:gd name="T17" fmla="*/ 12 h 15"/>
                  <a:gd name="T18" fmla="*/ 12 w 23"/>
                  <a:gd name="T19" fmla="*/ 8 h 15"/>
                  <a:gd name="T20" fmla="*/ 6 w 23"/>
                  <a:gd name="T21" fmla="*/ 0 h 15"/>
                  <a:gd name="T22" fmla="*/ 4 w 23"/>
                  <a:gd name="T23" fmla="*/ 0 h 15"/>
                  <a:gd name="T24" fmla="*/ 4 w 23"/>
                  <a:gd name="T25" fmla="*/ 0 h 15"/>
                  <a:gd name="T26" fmla="*/ 2 w 23"/>
                  <a:gd name="T27" fmla="*/ 0 h 15"/>
                  <a:gd name="T28" fmla="*/ 0 w 23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5"/>
                  <a:gd name="T47" fmla="*/ 23 w 2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72" name="Freeform 522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>
                  <a:gd name="T0" fmla="*/ 0 w 21"/>
                  <a:gd name="T1" fmla="*/ 0 h 14"/>
                  <a:gd name="T2" fmla="*/ 4 w 21"/>
                  <a:gd name="T3" fmla="*/ 6 h 14"/>
                  <a:gd name="T4" fmla="*/ 10 w 21"/>
                  <a:gd name="T5" fmla="*/ 10 h 14"/>
                  <a:gd name="T6" fmla="*/ 15 w 21"/>
                  <a:gd name="T7" fmla="*/ 12 h 14"/>
                  <a:gd name="T8" fmla="*/ 21 w 21"/>
                  <a:gd name="T9" fmla="*/ 14 h 14"/>
                  <a:gd name="T10" fmla="*/ 19 w 21"/>
                  <a:gd name="T11" fmla="*/ 12 h 14"/>
                  <a:gd name="T12" fmla="*/ 17 w 21"/>
                  <a:gd name="T13" fmla="*/ 8 h 14"/>
                  <a:gd name="T14" fmla="*/ 12 w 21"/>
                  <a:gd name="T15" fmla="*/ 6 h 14"/>
                  <a:gd name="T16" fmla="*/ 8 w 21"/>
                  <a:gd name="T17" fmla="*/ 2 h 14"/>
                  <a:gd name="T18" fmla="*/ 4 w 21"/>
                  <a:gd name="T19" fmla="*/ 2 h 14"/>
                  <a:gd name="T20" fmla="*/ 2 w 21"/>
                  <a:gd name="T21" fmla="*/ 0 h 14"/>
                  <a:gd name="T22" fmla="*/ 0 w 21"/>
                  <a:gd name="T23" fmla="*/ 0 h 14"/>
                  <a:gd name="T24" fmla="*/ 0 w 21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4"/>
                  <a:gd name="T41" fmla="*/ 21 w 21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73" name="Freeform 523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6 w 15"/>
                  <a:gd name="T3" fmla="*/ 8 h 12"/>
                  <a:gd name="T4" fmla="*/ 15 w 15"/>
                  <a:gd name="T5" fmla="*/ 12 h 12"/>
                  <a:gd name="T6" fmla="*/ 11 w 15"/>
                  <a:gd name="T7" fmla="*/ 8 h 12"/>
                  <a:gd name="T8" fmla="*/ 8 w 15"/>
                  <a:gd name="T9" fmla="*/ 4 h 12"/>
                  <a:gd name="T10" fmla="*/ 4 w 15"/>
                  <a:gd name="T11" fmla="*/ 2 h 12"/>
                  <a:gd name="T12" fmla="*/ 0 w 15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74" name="Freeform 524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4 w 9"/>
                  <a:gd name="T3" fmla="*/ 4 h 6"/>
                  <a:gd name="T4" fmla="*/ 9 w 9"/>
                  <a:gd name="T5" fmla="*/ 6 h 6"/>
                  <a:gd name="T6" fmla="*/ 7 w 9"/>
                  <a:gd name="T7" fmla="*/ 4 h 6"/>
                  <a:gd name="T8" fmla="*/ 4 w 9"/>
                  <a:gd name="T9" fmla="*/ 2 h 6"/>
                  <a:gd name="T10" fmla="*/ 2 w 9"/>
                  <a:gd name="T11" fmla="*/ 2 h 6"/>
                  <a:gd name="T12" fmla="*/ 0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75" name="Freeform 525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>
                  <a:gd name="T0" fmla="*/ 410 w 531"/>
                  <a:gd name="T1" fmla="*/ 226 h 457"/>
                  <a:gd name="T2" fmla="*/ 404 w 531"/>
                  <a:gd name="T3" fmla="*/ 230 h 457"/>
                  <a:gd name="T4" fmla="*/ 411 w 531"/>
                  <a:gd name="T5" fmla="*/ 247 h 457"/>
                  <a:gd name="T6" fmla="*/ 411 w 531"/>
                  <a:gd name="T7" fmla="*/ 256 h 457"/>
                  <a:gd name="T8" fmla="*/ 372 w 531"/>
                  <a:gd name="T9" fmla="*/ 209 h 457"/>
                  <a:gd name="T10" fmla="*/ 332 w 531"/>
                  <a:gd name="T11" fmla="*/ 156 h 457"/>
                  <a:gd name="T12" fmla="*/ 284 w 531"/>
                  <a:gd name="T13" fmla="*/ 106 h 457"/>
                  <a:gd name="T14" fmla="*/ 220 w 531"/>
                  <a:gd name="T15" fmla="*/ 68 h 457"/>
                  <a:gd name="T16" fmla="*/ 152 w 531"/>
                  <a:gd name="T17" fmla="*/ 38 h 457"/>
                  <a:gd name="T18" fmla="*/ 102 w 531"/>
                  <a:gd name="T19" fmla="*/ 19 h 457"/>
                  <a:gd name="T20" fmla="*/ 57 w 531"/>
                  <a:gd name="T21" fmla="*/ 4 h 457"/>
                  <a:gd name="T22" fmla="*/ 17 w 531"/>
                  <a:gd name="T23" fmla="*/ 0 h 457"/>
                  <a:gd name="T24" fmla="*/ 2 w 531"/>
                  <a:gd name="T25" fmla="*/ 10 h 457"/>
                  <a:gd name="T26" fmla="*/ 0 w 531"/>
                  <a:gd name="T27" fmla="*/ 34 h 457"/>
                  <a:gd name="T28" fmla="*/ 21 w 531"/>
                  <a:gd name="T29" fmla="*/ 74 h 457"/>
                  <a:gd name="T30" fmla="*/ 66 w 531"/>
                  <a:gd name="T31" fmla="*/ 106 h 457"/>
                  <a:gd name="T32" fmla="*/ 116 w 531"/>
                  <a:gd name="T33" fmla="*/ 135 h 457"/>
                  <a:gd name="T34" fmla="*/ 157 w 531"/>
                  <a:gd name="T35" fmla="*/ 161 h 457"/>
                  <a:gd name="T36" fmla="*/ 172 w 531"/>
                  <a:gd name="T37" fmla="*/ 180 h 457"/>
                  <a:gd name="T38" fmla="*/ 163 w 531"/>
                  <a:gd name="T39" fmla="*/ 197 h 457"/>
                  <a:gd name="T40" fmla="*/ 129 w 531"/>
                  <a:gd name="T41" fmla="*/ 243 h 457"/>
                  <a:gd name="T42" fmla="*/ 112 w 531"/>
                  <a:gd name="T43" fmla="*/ 279 h 457"/>
                  <a:gd name="T44" fmla="*/ 112 w 531"/>
                  <a:gd name="T45" fmla="*/ 323 h 457"/>
                  <a:gd name="T46" fmla="*/ 125 w 531"/>
                  <a:gd name="T47" fmla="*/ 349 h 457"/>
                  <a:gd name="T48" fmla="*/ 146 w 531"/>
                  <a:gd name="T49" fmla="*/ 362 h 457"/>
                  <a:gd name="T50" fmla="*/ 144 w 531"/>
                  <a:gd name="T51" fmla="*/ 387 h 457"/>
                  <a:gd name="T52" fmla="*/ 152 w 531"/>
                  <a:gd name="T53" fmla="*/ 410 h 457"/>
                  <a:gd name="T54" fmla="*/ 186 w 531"/>
                  <a:gd name="T55" fmla="*/ 442 h 457"/>
                  <a:gd name="T56" fmla="*/ 218 w 531"/>
                  <a:gd name="T57" fmla="*/ 455 h 457"/>
                  <a:gd name="T58" fmla="*/ 256 w 531"/>
                  <a:gd name="T59" fmla="*/ 457 h 457"/>
                  <a:gd name="T60" fmla="*/ 286 w 531"/>
                  <a:gd name="T61" fmla="*/ 451 h 457"/>
                  <a:gd name="T62" fmla="*/ 307 w 531"/>
                  <a:gd name="T63" fmla="*/ 434 h 457"/>
                  <a:gd name="T64" fmla="*/ 341 w 531"/>
                  <a:gd name="T65" fmla="*/ 438 h 457"/>
                  <a:gd name="T66" fmla="*/ 375 w 531"/>
                  <a:gd name="T67" fmla="*/ 444 h 457"/>
                  <a:gd name="T68" fmla="*/ 417 w 531"/>
                  <a:gd name="T69" fmla="*/ 434 h 457"/>
                  <a:gd name="T70" fmla="*/ 461 w 531"/>
                  <a:gd name="T71" fmla="*/ 421 h 457"/>
                  <a:gd name="T72" fmla="*/ 512 w 531"/>
                  <a:gd name="T73" fmla="*/ 421 h 457"/>
                  <a:gd name="T74" fmla="*/ 527 w 531"/>
                  <a:gd name="T75" fmla="*/ 425 h 457"/>
                  <a:gd name="T76" fmla="*/ 531 w 531"/>
                  <a:gd name="T77" fmla="*/ 421 h 457"/>
                  <a:gd name="T78" fmla="*/ 527 w 531"/>
                  <a:gd name="T79" fmla="*/ 376 h 457"/>
                  <a:gd name="T80" fmla="*/ 514 w 531"/>
                  <a:gd name="T81" fmla="*/ 338 h 457"/>
                  <a:gd name="T82" fmla="*/ 489 w 531"/>
                  <a:gd name="T83" fmla="*/ 298 h 457"/>
                  <a:gd name="T84" fmla="*/ 446 w 531"/>
                  <a:gd name="T85" fmla="*/ 249 h 4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31"/>
                  <a:gd name="T130" fmla="*/ 0 h 457"/>
                  <a:gd name="T131" fmla="*/ 531 w 531"/>
                  <a:gd name="T132" fmla="*/ 457 h 4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76" name="Freeform 526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>
                  <a:gd name="T0" fmla="*/ 399 w 514"/>
                  <a:gd name="T1" fmla="*/ 221 h 436"/>
                  <a:gd name="T2" fmla="*/ 406 w 514"/>
                  <a:gd name="T3" fmla="*/ 235 h 436"/>
                  <a:gd name="T4" fmla="*/ 418 w 514"/>
                  <a:gd name="T5" fmla="*/ 254 h 436"/>
                  <a:gd name="T6" fmla="*/ 406 w 514"/>
                  <a:gd name="T7" fmla="*/ 254 h 436"/>
                  <a:gd name="T8" fmla="*/ 370 w 514"/>
                  <a:gd name="T9" fmla="*/ 218 h 436"/>
                  <a:gd name="T10" fmla="*/ 332 w 514"/>
                  <a:gd name="T11" fmla="*/ 172 h 436"/>
                  <a:gd name="T12" fmla="*/ 264 w 514"/>
                  <a:gd name="T13" fmla="*/ 102 h 436"/>
                  <a:gd name="T14" fmla="*/ 190 w 514"/>
                  <a:gd name="T15" fmla="*/ 58 h 436"/>
                  <a:gd name="T16" fmla="*/ 86 w 514"/>
                  <a:gd name="T17" fmla="*/ 15 h 436"/>
                  <a:gd name="T18" fmla="*/ 19 w 514"/>
                  <a:gd name="T19" fmla="*/ 0 h 436"/>
                  <a:gd name="T20" fmla="*/ 4 w 514"/>
                  <a:gd name="T21" fmla="*/ 9 h 436"/>
                  <a:gd name="T22" fmla="*/ 2 w 514"/>
                  <a:gd name="T23" fmla="*/ 28 h 436"/>
                  <a:gd name="T24" fmla="*/ 12 w 514"/>
                  <a:gd name="T25" fmla="*/ 47 h 436"/>
                  <a:gd name="T26" fmla="*/ 46 w 514"/>
                  <a:gd name="T27" fmla="*/ 79 h 436"/>
                  <a:gd name="T28" fmla="*/ 89 w 514"/>
                  <a:gd name="T29" fmla="*/ 102 h 436"/>
                  <a:gd name="T30" fmla="*/ 139 w 514"/>
                  <a:gd name="T31" fmla="*/ 130 h 436"/>
                  <a:gd name="T32" fmla="*/ 171 w 514"/>
                  <a:gd name="T33" fmla="*/ 163 h 436"/>
                  <a:gd name="T34" fmla="*/ 171 w 514"/>
                  <a:gd name="T35" fmla="*/ 157 h 436"/>
                  <a:gd name="T36" fmla="*/ 179 w 514"/>
                  <a:gd name="T37" fmla="*/ 130 h 436"/>
                  <a:gd name="T38" fmla="*/ 175 w 514"/>
                  <a:gd name="T39" fmla="*/ 163 h 436"/>
                  <a:gd name="T40" fmla="*/ 154 w 514"/>
                  <a:gd name="T41" fmla="*/ 201 h 436"/>
                  <a:gd name="T42" fmla="*/ 122 w 514"/>
                  <a:gd name="T43" fmla="*/ 250 h 436"/>
                  <a:gd name="T44" fmla="*/ 112 w 514"/>
                  <a:gd name="T45" fmla="*/ 282 h 436"/>
                  <a:gd name="T46" fmla="*/ 116 w 514"/>
                  <a:gd name="T47" fmla="*/ 320 h 436"/>
                  <a:gd name="T48" fmla="*/ 129 w 514"/>
                  <a:gd name="T49" fmla="*/ 337 h 436"/>
                  <a:gd name="T50" fmla="*/ 145 w 514"/>
                  <a:gd name="T51" fmla="*/ 326 h 436"/>
                  <a:gd name="T52" fmla="*/ 171 w 514"/>
                  <a:gd name="T53" fmla="*/ 282 h 436"/>
                  <a:gd name="T54" fmla="*/ 184 w 514"/>
                  <a:gd name="T55" fmla="*/ 235 h 436"/>
                  <a:gd name="T56" fmla="*/ 188 w 514"/>
                  <a:gd name="T57" fmla="*/ 242 h 436"/>
                  <a:gd name="T58" fmla="*/ 188 w 514"/>
                  <a:gd name="T59" fmla="*/ 263 h 436"/>
                  <a:gd name="T60" fmla="*/ 184 w 514"/>
                  <a:gd name="T61" fmla="*/ 273 h 436"/>
                  <a:gd name="T62" fmla="*/ 175 w 514"/>
                  <a:gd name="T63" fmla="*/ 299 h 436"/>
                  <a:gd name="T64" fmla="*/ 150 w 514"/>
                  <a:gd name="T65" fmla="*/ 345 h 436"/>
                  <a:gd name="T66" fmla="*/ 148 w 514"/>
                  <a:gd name="T67" fmla="*/ 375 h 436"/>
                  <a:gd name="T68" fmla="*/ 163 w 514"/>
                  <a:gd name="T69" fmla="*/ 403 h 436"/>
                  <a:gd name="T70" fmla="*/ 196 w 514"/>
                  <a:gd name="T71" fmla="*/ 426 h 436"/>
                  <a:gd name="T72" fmla="*/ 234 w 514"/>
                  <a:gd name="T73" fmla="*/ 436 h 436"/>
                  <a:gd name="T74" fmla="*/ 268 w 514"/>
                  <a:gd name="T75" fmla="*/ 428 h 436"/>
                  <a:gd name="T76" fmla="*/ 283 w 514"/>
                  <a:gd name="T77" fmla="*/ 417 h 436"/>
                  <a:gd name="T78" fmla="*/ 285 w 514"/>
                  <a:gd name="T79" fmla="*/ 405 h 436"/>
                  <a:gd name="T80" fmla="*/ 270 w 514"/>
                  <a:gd name="T81" fmla="*/ 396 h 436"/>
                  <a:gd name="T82" fmla="*/ 264 w 514"/>
                  <a:gd name="T83" fmla="*/ 392 h 436"/>
                  <a:gd name="T84" fmla="*/ 251 w 514"/>
                  <a:gd name="T85" fmla="*/ 396 h 436"/>
                  <a:gd name="T86" fmla="*/ 236 w 514"/>
                  <a:gd name="T87" fmla="*/ 396 h 436"/>
                  <a:gd name="T88" fmla="*/ 255 w 514"/>
                  <a:gd name="T89" fmla="*/ 381 h 436"/>
                  <a:gd name="T90" fmla="*/ 241 w 514"/>
                  <a:gd name="T91" fmla="*/ 360 h 436"/>
                  <a:gd name="T92" fmla="*/ 232 w 514"/>
                  <a:gd name="T93" fmla="*/ 335 h 436"/>
                  <a:gd name="T94" fmla="*/ 251 w 514"/>
                  <a:gd name="T95" fmla="*/ 358 h 436"/>
                  <a:gd name="T96" fmla="*/ 272 w 514"/>
                  <a:gd name="T97" fmla="*/ 379 h 436"/>
                  <a:gd name="T98" fmla="*/ 323 w 514"/>
                  <a:gd name="T99" fmla="*/ 413 h 436"/>
                  <a:gd name="T100" fmla="*/ 363 w 514"/>
                  <a:gd name="T101" fmla="*/ 421 h 436"/>
                  <a:gd name="T102" fmla="*/ 410 w 514"/>
                  <a:gd name="T103" fmla="*/ 411 h 436"/>
                  <a:gd name="T104" fmla="*/ 458 w 514"/>
                  <a:gd name="T105" fmla="*/ 400 h 436"/>
                  <a:gd name="T106" fmla="*/ 509 w 514"/>
                  <a:gd name="T107" fmla="*/ 403 h 436"/>
                  <a:gd name="T108" fmla="*/ 513 w 514"/>
                  <a:gd name="T109" fmla="*/ 381 h 436"/>
                  <a:gd name="T110" fmla="*/ 499 w 514"/>
                  <a:gd name="T111" fmla="*/ 333 h 436"/>
                  <a:gd name="T112" fmla="*/ 473 w 514"/>
                  <a:gd name="T113" fmla="*/ 290 h 436"/>
                  <a:gd name="T114" fmla="*/ 454 w 514"/>
                  <a:gd name="T115" fmla="*/ 265 h 436"/>
                  <a:gd name="T116" fmla="*/ 423 w 514"/>
                  <a:gd name="T117" fmla="*/ 235 h 4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4"/>
                  <a:gd name="T178" fmla="*/ 0 h 436"/>
                  <a:gd name="T179" fmla="*/ 514 w 514"/>
                  <a:gd name="T180" fmla="*/ 436 h 4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77" name="Freeform 527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>
                  <a:gd name="T0" fmla="*/ 17 w 159"/>
                  <a:gd name="T1" fmla="*/ 0 h 136"/>
                  <a:gd name="T2" fmla="*/ 10 w 159"/>
                  <a:gd name="T3" fmla="*/ 15 h 136"/>
                  <a:gd name="T4" fmla="*/ 4 w 159"/>
                  <a:gd name="T5" fmla="*/ 38 h 136"/>
                  <a:gd name="T6" fmla="*/ 0 w 159"/>
                  <a:gd name="T7" fmla="*/ 62 h 136"/>
                  <a:gd name="T8" fmla="*/ 0 w 159"/>
                  <a:gd name="T9" fmla="*/ 89 h 136"/>
                  <a:gd name="T10" fmla="*/ 2 w 159"/>
                  <a:gd name="T11" fmla="*/ 108 h 136"/>
                  <a:gd name="T12" fmla="*/ 8 w 159"/>
                  <a:gd name="T13" fmla="*/ 123 h 136"/>
                  <a:gd name="T14" fmla="*/ 12 w 159"/>
                  <a:gd name="T15" fmla="*/ 129 h 136"/>
                  <a:gd name="T16" fmla="*/ 17 w 159"/>
                  <a:gd name="T17" fmla="*/ 132 h 136"/>
                  <a:gd name="T18" fmla="*/ 23 w 159"/>
                  <a:gd name="T19" fmla="*/ 136 h 136"/>
                  <a:gd name="T20" fmla="*/ 30 w 159"/>
                  <a:gd name="T21" fmla="*/ 136 h 136"/>
                  <a:gd name="T22" fmla="*/ 36 w 159"/>
                  <a:gd name="T23" fmla="*/ 136 h 136"/>
                  <a:gd name="T24" fmla="*/ 42 w 159"/>
                  <a:gd name="T25" fmla="*/ 134 h 136"/>
                  <a:gd name="T26" fmla="*/ 46 w 159"/>
                  <a:gd name="T27" fmla="*/ 132 h 136"/>
                  <a:gd name="T28" fmla="*/ 51 w 159"/>
                  <a:gd name="T29" fmla="*/ 129 h 136"/>
                  <a:gd name="T30" fmla="*/ 61 w 159"/>
                  <a:gd name="T31" fmla="*/ 119 h 136"/>
                  <a:gd name="T32" fmla="*/ 70 w 159"/>
                  <a:gd name="T33" fmla="*/ 110 h 136"/>
                  <a:gd name="T34" fmla="*/ 78 w 159"/>
                  <a:gd name="T35" fmla="*/ 98 h 136"/>
                  <a:gd name="T36" fmla="*/ 85 w 159"/>
                  <a:gd name="T37" fmla="*/ 89 h 136"/>
                  <a:gd name="T38" fmla="*/ 93 w 159"/>
                  <a:gd name="T39" fmla="*/ 83 h 136"/>
                  <a:gd name="T40" fmla="*/ 99 w 159"/>
                  <a:gd name="T41" fmla="*/ 81 h 136"/>
                  <a:gd name="T42" fmla="*/ 110 w 159"/>
                  <a:gd name="T43" fmla="*/ 81 h 136"/>
                  <a:gd name="T44" fmla="*/ 118 w 159"/>
                  <a:gd name="T45" fmla="*/ 85 h 136"/>
                  <a:gd name="T46" fmla="*/ 123 w 159"/>
                  <a:gd name="T47" fmla="*/ 89 h 136"/>
                  <a:gd name="T48" fmla="*/ 129 w 159"/>
                  <a:gd name="T49" fmla="*/ 94 h 136"/>
                  <a:gd name="T50" fmla="*/ 131 w 159"/>
                  <a:gd name="T51" fmla="*/ 102 h 136"/>
                  <a:gd name="T52" fmla="*/ 133 w 159"/>
                  <a:gd name="T53" fmla="*/ 110 h 136"/>
                  <a:gd name="T54" fmla="*/ 135 w 159"/>
                  <a:gd name="T55" fmla="*/ 121 h 136"/>
                  <a:gd name="T56" fmla="*/ 135 w 159"/>
                  <a:gd name="T57" fmla="*/ 130 h 136"/>
                  <a:gd name="T58" fmla="*/ 139 w 159"/>
                  <a:gd name="T59" fmla="*/ 129 h 136"/>
                  <a:gd name="T60" fmla="*/ 141 w 159"/>
                  <a:gd name="T61" fmla="*/ 125 h 136"/>
                  <a:gd name="T62" fmla="*/ 146 w 159"/>
                  <a:gd name="T63" fmla="*/ 117 h 136"/>
                  <a:gd name="T64" fmla="*/ 150 w 159"/>
                  <a:gd name="T65" fmla="*/ 111 h 136"/>
                  <a:gd name="T66" fmla="*/ 156 w 159"/>
                  <a:gd name="T67" fmla="*/ 106 h 136"/>
                  <a:gd name="T68" fmla="*/ 159 w 159"/>
                  <a:gd name="T69" fmla="*/ 96 h 136"/>
                  <a:gd name="T70" fmla="*/ 156 w 159"/>
                  <a:gd name="T71" fmla="*/ 89 h 136"/>
                  <a:gd name="T72" fmla="*/ 150 w 159"/>
                  <a:gd name="T73" fmla="*/ 83 h 136"/>
                  <a:gd name="T74" fmla="*/ 133 w 159"/>
                  <a:gd name="T75" fmla="*/ 68 h 136"/>
                  <a:gd name="T76" fmla="*/ 112 w 159"/>
                  <a:gd name="T77" fmla="*/ 57 h 136"/>
                  <a:gd name="T78" fmla="*/ 93 w 159"/>
                  <a:gd name="T79" fmla="*/ 45 h 136"/>
                  <a:gd name="T80" fmla="*/ 78 w 159"/>
                  <a:gd name="T81" fmla="*/ 38 h 136"/>
                  <a:gd name="T82" fmla="*/ 61 w 159"/>
                  <a:gd name="T83" fmla="*/ 28 h 136"/>
                  <a:gd name="T84" fmla="*/ 48 w 159"/>
                  <a:gd name="T85" fmla="*/ 19 h 136"/>
                  <a:gd name="T86" fmla="*/ 32 w 159"/>
                  <a:gd name="T87" fmla="*/ 9 h 136"/>
                  <a:gd name="T88" fmla="*/ 17 w 159"/>
                  <a:gd name="T89" fmla="*/ 0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9"/>
                  <a:gd name="T136" fmla="*/ 0 h 136"/>
                  <a:gd name="T137" fmla="*/ 159 w 159"/>
                  <a:gd name="T138" fmla="*/ 136 h 1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78" name="Freeform 528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>
                  <a:gd name="T0" fmla="*/ 137 w 152"/>
                  <a:gd name="T1" fmla="*/ 119 h 127"/>
                  <a:gd name="T2" fmla="*/ 144 w 152"/>
                  <a:gd name="T3" fmla="*/ 115 h 127"/>
                  <a:gd name="T4" fmla="*/ 148 w 152"/>
                  <a:gd name="T5" fmla="*/ 108 h 127"/>
                  <a:gd name="T6" fmla="*/ 150 w 152"/>
                  <a:gd name="T7" fmla="*/ 100 h 127"/>
                  <a:gd name="T8" fmla="*/ 152 w 152"/>
                  <a:gd name="T9" fmla="*/ 91 h 127"/>
                  <a:gd name="T10" fmla="*/ 152 w 152"/>
                  <a:gd name="T11" fmla="*/ 87 h 127"/>
                  <a:gd name="T12" fmla="*/ 146 w 152"/>
                  <a:gd name="T13" fmla="*/ 81 h 127"/>
                  <a:gd name="T14" fmla="*/ 138 w 152"/>
                  <a:gd name="T15" fmla="*/ 73 h 127"/>
                  <a:gd name="T16" fmla="*/ 129 w 152"/>
                  <a:gd name="T17" fmla="*/ 66 h 127"/>
                  <a:gd name="T18" fmla="*/ 118 w 152"/>
                  <a:gd name="T19" fmla="*/ 60 h 127"/>
                  <a:gd name="T20" fmla="*/ 108 w 152"/>
                  <a:gd name="T21" fmla="*/ 53 h 127"/>
                  <a:gd name="T22" fmla="*/ 89 w 152"/>
                  <a:gd name="T23" fmla="*/ 43 h 127"/>
                  <a:gd name="T24" fmla="*/ 70 w 152"/>
                  <a:gd name="T25" fmla="*/ 34 h 127"/>
                  <a:gd name="T26" fmla="*/ 61 w 152"/>
                  <a:gd name="T27" fmla="*/ 28 h 127"/>
                  <a:gd name="T28" fmla="*/ 49 w 152"/>
                  <a:gd name="T29" fmla="*/ 22 h 127"/>
                  <a:gd name="T30" fmla="*/ 30 w 152"/>
                  <a:gd name="T31" fmla="*/ 11 h 127"/>
                  <a:gd name="T32" fmla="*/ 15 w 152"/>
                  <a:gd name="T33" fmla="*/ 0 h 127"/>
                  <a:gd name="T34" fmla="*/ 11 w 152"/>
                  <a:gd name="T35" fmla="*/ 7 h 127"/>
                  <a:gd name="T36" fmla="*/ 8 w 152"/>
                  <a:gd name="T37" fmla="*/ 17 h 127"/>
                  <a:gd name="T38" fmla="*/ 4 w 152"/>
                  <a:gd name="T39" fmla="*/ 28 h 127"/>
                  <a:gd name="T40" fmla="*/ 2 w 152"/>
                  <a:gd name="T41" fmla="*/ 39 h 127"/>
                  <a:gd name="T42" fmla="*/ 2 w 152"/>
                  <a:gd name="T43" fmla="*/ 66 h 127"/>
                  <a:gd name="T44" fmla="*/ 0 w 152"/>
                  <a:gd name="T45" fmla="*/ 87 h 127"/>
                  <a:gd name="T46" fmla="*/ 2 w 152"/>
                  <a:gd name="T47" fmla="*/ 96 h 127"/>
                  <a:gd name="T48" fmla="*/ 2 w 152"/>
                  <a:gd name="T49" fmla="*/ 104 h 127"/>
                  <a:gd name="T50" fmla="*/ 4 w 152"/>
                  <a:gd name="T51" fmla="*/ 111 h 127"/>
                  <a:gd name="T52" fmla="*/ 8 w 152"/>
                  <a:gd name="T53" fmla="*/ 117 h 127"/>
                  <a:gd name="T54" fmla="*/ 13 w 152"/>
                  <a:gd name="T55" fmla="*/ 121 h 127"/>
                  <a:gd name="T56" fmla="*/ 19 w 152"/>
                  <a:gd name="T57" fmla="*/ 125 h 127"/>
                  <a:gd name="T58" fmla="*/ 26 w 152"/>
                  <a:gd name="T59" fmla="*/ 127 h 127"/>
                  <a:gd name="T60" fmla="*/ 34 w 152"/>
                  <a:gd name="T61" fmla="*/ 127 h 127"/>
                  <a:gd name="T62" fmla="*/ 40 w 152"/>
                  <a:gd name="T63" fmla="*/ 125 h 127"/>
                  <a:gd name="T64" fmla="*/ 47 w 152"/>
                  <a:gd name="T65" fmla="*/ 119 h 127"/>
                  <a:gd name="T66" fmla="*/ 55 w 152"/>
                  <a:gd name="T67" fmla="*/ 111 h 127"/>
                  <a:gd name="T68" fmla="*/ 64 w 152"/>
                  <a:gd name="T69" fmla="*/ 102 h 127"/>
                  <a:gd name="T70" fmla="*/ 80 w 152"/>
                  <a:gd name="T71" fmla="*/ 83 h 127"/>
                  <a:gd name="T72" fmla="*/ 93 w 152"/>
                  <a:gd name="T73" fmla="*/ 73 h 127"/>
                  <a:gd name="T74" fmla="*/ 99 w 152"/>
                  <a:gd name="T75" fmla="*/ 70 h 127"/>
                  <a:gd name="T76" fmla="*/ 104 w 152"/>
                  <a:gd name="T77" fmla="*/ 68 h 127"/>
                  <a:gd name="T78" fmla="*/ 110 w 152"/>
                  <a:gd name="T79" fmla="*/ 68 h 127"/>
                  <a:gd name="T80" fmla="*/ 114 w 152"/>
                  <a:gd name="T81" fmla="*/ 68 h 127"/>
                  <a:gd name="T82" fmla="*/ 121 w 152"/>
                  <a:gd name="T83" fmla="*/ 72 h 127"/>
                  <a:gd name="T84" fmla="*/ 127 w 152"/>
                  <a:gd name="T85" fmla="*/ 79 h 127"/>
                  <a:gd name="T86" fmla="*/ 131 w 152"/>
                  <a:gd name="T87" fmla="*/ 89 h 127"/>
                  <a:gd name="T88" fmla="*/ 135 w 152"/>
                  <a:gd name="T89" fmla="*/ 98 h 127"/>
                  <a:gd name="T90" fmla="*/ 137 w 152"/>
                  <a:gd name="T91" fmla="*/ 109 h 127"/>
                  <a:gd name="T92" fmla="*/ 137 w 152"/>
                  <a:gd name="T93" fmla="*/ 119 h 1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2"/>
                  <a:gd name="T142" fmla="*/ 0 h 127"/>
                  <a:gd name="T143" fmla="*/ 152 w 152"/>
                  <a:gd name="T144" fmla="*/ 127 h 1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79" name="Freeform 529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>
                  <a:gd name="T0" fmla="*/ 618 w 1047"/>
                  <a:gd name="T1" fmla="*/ 351 h 888"/>
                  <a:gd name="T2" fmla="*/ 554 w 1047"/>
                  <a:gd name="T3" fmla="*/ 345 h 888"/>
                  <a:gd name="T4" fmla="*/ 512 w 1047"/>
                  <a:gd name="T5" fmla="*/ 309 h 888"/>
                  <a:gd name="T6" fmla="*/ 501 w 1047"/>
                  <a:gd name="T7" fmla="*/ 273 h 888"/>
                  <a:gd name="T8" fmla="*/ 447 w 1047"/>
                  <a:gd name="T9" fmla="*/ 277 h 888"/>
                  <a:gd name="T10" fmla="*/ 408 w 1047"/>
                  <a:gd name="T11" fmla="*/ 266 h 888"/>
                  <a:gd name="T12" fmla="*/ 375 w 1047"/>
                  <a:gd name="T13" fmla="*/ 288 h 888"/>
                  <a:gd name="T14" fmla="*/ 290 w 1047"/>
                  <a:gd name="T15" fmla="*/ 283 h 888"/>
                  <a:gd name="T16" fmla="*/ 239 w 1047"/>
                  <a:gd name="T17" fmla="*/ 233 h 888"/>
                  <a:gd name="T18" fmla="*/ 222 w 1047"/>
                  <a:gd name="T19" fmla="*/ 188 h 888"/>
                  <a:gd name="T20" fmla="*/ 201 w 1047"/>
                  <a:gd name="T21" fmla="*/ 133 h 888"/>
                  <a:gd name="T22" fmla="*/ 229 w 1047"/>
                  <a:gd name="T23" fmla="*/ 63 h 888"/>
                  <a:gd name="T24" fmla="*/ 237 w 1047"/>
                  <a:gd name="T25" fmla="*/ 27 h 888"/>
                  <a:gd name="T26" fmla="*/ 195 w 1047"/>
                  <a:gd name="T27" fmla="*/ 2 h 888"/>
                  <a:gd name="T28" fmla="*/ 136 w 1047"/>
                  <a:gd name="T29" fmla="*/ 57 h 888"/>
                  <a:gd name="T30" fmla="*/ 114 w 1047"/>
                  <a:gd name="T31" fmla="*/ 44 h 888"/>
                  <a:gd name="T32" fmla="*/ 85 w 1047"/>
                  <a:gd name="T33" fmla="*/ 42 h 888"/>
                  <a:gd name="T34" fmla="*/ 74 w 1047"/>
                  <a:gd name="T35" fmla="*/ 82 h 888"/>
                  <a:gd name="T36" fmla="*/ 93 w 1047"/>
                  <a:gd name="T37" fmla="*/ 106 h 888"/>
                  <a:gd name="T38" fmla="*/ 68 w 1047"/>
                  <a:gd name="T39" fmla="*/ 205 h 888"/>
                  <a:gd name="T40" fmla="*/ 26 w 1047"/>
                  <a:gd name="T41" fmla="*/ 237 h 888"/>
                  <a:gd name="T42" fmla="*/ 4 w 1047"/>
                  <a:gd name="T43" fmla="*/ 245 h 888"/>
                  <a:gd name="T44" fmla="*/ 4 w 1047"/>
                  <a:gd name="T45" fmla="*/ 311 h 888"/>
                  <a:gd name="T46" fmla="*/ 62 w 1047"/>
                  <a:gd name="T47" fmla="*/ 393 h 888"/>
                  <a:gd name="T48" fmla="*/ 95 w 1047"/>
                  <a:gd name="T49" fmla="*/ 419 h 888"/>
                  <a:gd name="T50" fmla="*/ 112 w 1047"/>
                  <a:gd name="T51" fmla="*/ 503 h 888"/>
                  <a:gd name="T52" fmla="*/ 153 w 1047"/>
                  <a:gd name="T53" fmla="*/ 609 h 888"/>
                  <a:gd name="T54" fmla="*/ 237 w 1047"/>
                  <a:gd name="T55" fmla="*/ 730 h 888"/>
                  <a:gd name="T56" fmla="*/ 332 w 1047"/>
                  <a:gd name="T57" fmla="*/ 804 h 888"/>
                  <a:gd name="T58" fmla="*/ 410 w 1047"/>
                  <a:gd name="T59" fmla="*/ 844 h 888"/>
                  <a:gd name="T60" fmla="*/ 501 w 1047"/>
                  <a:gd name="T61" fmla="*/ 876 h 888"/>
                  <a:gd name="T62" fmla="*/ 595 w 1047"/>
                  <a:gd name="T63" fmla="*/ 888 h 888"/>
                  <a:gd name="T64" fmla="*/ 700 w 1047"/>
                  <a:gd name="T65" fmla="*/ 880 h 888"/>
                  <a:gd name="T66" fmla="*/ 808 w 1047"/>
                  <a:gd name="T67" fmla="*/ 833 h 888"/>
                  <a:gd name="T68" fmla="*/ 878 w 1047"/>
                  <a:gd name="T69" fmla="*/ 751 h 888"/>
                  <a:gd name="T70" fmla="*/ 910 w 1047"/>
                  <a:gd name="T71" fmla="*/ 673 h 888"/>
                  <a:gd name="T72" fmla="*/ 926 w 1047"/>
                  <a:gd name="T73" fmla="*/ 654 h 888"/>
                  <a:gd name="T74" fmla="*/ 994 w 1047"/>
                  <a:gd name="T75" fmla="*/ 552 h 888"/>
                  <a:gd name="T76" fmla="*/ 1047 w 1047"/>
                  <a:gd name="T77" fmla="*/ 505 h 888"/>
                  <a:gd name="T78" fmla="*/ 1000 w 1047"/>
                  <a:gd name="T79" fmla="*/ 506 h 888"/>
                  <a:gd name="T80" fmla="*/ 977 w 1047"/>
                  <a:gd name="T81" fmla="*/ 499 h 888"/>
                  <a:gd name="T82" fmla="*/ 1009 w 1047"/>
                  <a:gd name="T83" fmla="*/ 425 h 888"/>
                  <a:gd name="T84" fmla="*/ 1013 w 1047"/>
                  <a:gd name="T85" fmla="*/ 338 h 888"/>
                  <a:gd name="T86" fmla="*/ 1005 w 1047"/>
                  <a:gd name="T87" fmla="*/ 300 h 888"/>
                  <a:gd name="T88" fmla="*/ 1000 w 1047"/>
                  <a:gd name="T89" fmla="*/ 271 h 888"/>
                  <a:gd name="T90" fmla="*/ 977 w 1047"/>
                  <a:gd name="T91" fmla="*/ 169 h 888"/>
                  <a:gd name="T92" fmla="*/ 965 w 1047"/>
                  <a:gd name="T93" fmla="*/ 163 h 888"/>
                  <a:gd name="T94" fmla="*/ 958 w 1047"/>
                  <a:gd name="T95" fmla="*/ 235 h 888"/>
                  <a:gd name="T96" fmla="*/ 929 w 1047"/>
                  <a:gd name="T97" fmla="*/ 322 h 888"/>
                  <a:gd name="T98" fmla="*/ 926 w 1047"/>
                  <a:gd name="T99" fmla="*/ 286 h 888"/>
                  <a:gd name="T100" fmla="*/ 914 w 1047"/>
                  <a:gd name="T101" fmla="*/ 311 h 888"/>
                  <a:gd name="T102" fmla="*/ 848 w 1047"/>
                  <a:gd name="T103" fmla="*/ 377 h 888"/>
                  <a:gd name="T104" fmla="*/ 793 w 1047"/>
                  <a:gd name="T105" fmla="*/ 398 h 888"/>
                  <a:gd name="T106" fmla="*/ 730 w 1047"/>
                  <a:gd name="T107" fmla="*/ 353 h 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47"/>
                  <a:gd name="T163" fmla="*/ 0 h 888"/>
                  <a:gd name="T164" fmla="*/ 1047 w 1047"/>
                  <a:gd name="T165" fmla="*/ 888 h 8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80" name="Freeform 530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>
                  <a:gd name="T0" fmla="*/ 0 w 4"/>
                  <a:gd name="T1" fmla="*/ 1 h 7"/>
                  <a:gd name="T2" fmla="*/ 0 w 4"/>
                  <a:gd name="T3" fmla="*/ 0 h 7"/>
                  <a:gd name="T4" fmla="*/ 0 w 4"/>
                  <a:gd name="T5" fmla="*/ 0 h 7"/>
                  <a:gd name="T6" fmla="*/ 2 w 4"/>
                  <a:gd name="T7" fmla="*/ 3 h 7"/>
                  <a:gd name="T8" fmla="*/ 4 w 4"/>
                  <a:gd name="T9" fmla="*/ 7 h 7"/>
                  <a:gd name="T10" fmla="*/ 2 w 4"/>
                  <a:gd name="T11" fmla="*/ 5 h 7"/>
                  <a:gd name="T12" fmla="*/ 0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81" name="Freeform 531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>
                  <a:gd name="T0" fmla="*/ 0 w 8"/>
                  <a:gd name="T1" fmla="*/ 5 h 15"/>
                  <a:gd name="T2" fmla="*/ 0 w 8"/>
                  <a:gd name="T3" fmla="*/ 1 h 15"/>
                  <a:gd name="T4" fmla="*/ 0 w 8"/>
                  <a:gd name="T5" fmla="*/ 0 h 15"/>
                  <a:gd name="T6" fmla="*/ 4 w 8"/>
                  <a:gd name="T7" fmla="*/ 7 h 15"/>
                  <a:gd name="T8" fmla="*/ 8 w 8"/>
                  <a:gd name="T9" fmla="*/ 15 h 15"/>
                  <a:gd name="T10" fmla="*/ 4 w 8"/>
                  <a:gd name="T11" fmla="*/ 11 h 15"/>
                  <a:gd name="T12" fmla="*/ 0 w 8"/>
                  <a:gd name="T13" fmla="*/ 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5"/>
                  <a:gd name="T23" fmla="*/ 8 w 8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82" name="Freeform 532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>
                  <a:gd name="T0" fmla="*/ 4 w 9"/>
                  <a:gd name="T1" fmla="*/ 6 h 21"/>
                  <a:gd name="T2" fmla="*/ 2 w 9"/>
                  <a:gd name="T3" fmla="*/ 4 h 21"/>
                  <a:gd name="T4" fmla="*/ 0 w 9"/>
                  <a:gd name="T5" fmla="*/ 0 h 21"/>
                  <a:gd name="T6" fmla="*/ 0 w 9"/>
                  <a:gd name="T7" fmla="*/ 4 h 21"/>
                  <a:gd name="T8" fmla="*/ 0 w 9"/>
                  <a:gd name="T9" fmla="*/ 8 h 21"/>
                  <a:gd name="T10" fmla="*/ 6 w 9"/>
                  <a:gd name="T11" fmla="*/ 14 h 21"/>
                  <a:gd name="T12" fmla="*/ 9 w 9"/>
                  <a:gd name="T13" fmla="*/ 21 h 21"/>
                  <a:gd name="T14" fmla="*/ 8 w 9"/>
                  <a:gd name="T15" fmla="*/ 14 h 21"/>
                  <a:gd name="T16" fmla="*/ 4 w 9"/>
                  <a:gd name="T17" fmla="*/ 6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1"/>
                  <a:gd name="T29" fmla="*/ 9 w 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83" name="Freeform 533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>
                  <a:gd name="T0" fmla="*/ 8 w 11"/>
                  <a:gd name="T1" fmla="*/ 10 h 23"/>
                  <a:gd name="T2" fmla="*/ 4 w 11"/>
                  <a:gd name="T3" fmla="*/ 6 h 23"/>
                  <a:gd name="T4" fmla="*/ 0 w 11"/>
                  <a:gd name="T5" fmla="*/ 0 h 23"/>
                  <a:gd name="T6" fmla="*/ 0 w 11"/>
                  <a:gd name="T7" fmla="*/ 2 h 23"/>
                  <a:gd name="T8" fmla="*/ 0 w 11"/>
                  <a:gd name="T9" fmla="*/ 6 h 23"/>
                  <a:gd name="T10" fmla="*/ 6 w 11"/>
                  <a:gd name="T11" fmla="*/ 14 h 23"/>
                  <a:gd name="T12" fmla="*/ 11 w 11"/>
                  <a:gd name="T13" fmla="*/ 23 h 23"/>
                  <a:gd name="T14" fmla="*/ 9 w 11"/>
                  <a:gd name="T15" fmla="*/ 15 h 23"/>
                  <a:gd name="T16" fmla="*/ 8 w 11"/>
                  <a:gd name="T17" fmla="*/ 1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3"/>
                  <a:gd name="T29" fmla="*/ 11 w 1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84" name="Freeform 534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>
                  <a:gd name="T0" fmla="*/ 11 w 15"/>
                  <a:gd name="T1" fmla="*/ 13 h 25"/>
                  <a:gd name="T2" fmla="*/ 8 w 15"/>
                  <a:gd name="T3" fmla="*/ 6 h 25"/>
                  <a:gd name="T4" fmla="*/ 2 w 15"/>
                  <a:gd name="T5" fmla="*/ 0 h 25"/>
                  <a:gd name="T6" fmla="*/ 2 w 15"/>
                  <a:gd name="T7" fmla="*/ 2 h 25"/>
                  <a:gd name="T8" fmla="*/ 0 w 15"/>
                  <a:gd name="T9" fmla="*/ 6 h 25"/>
                  <a:gd name="T10" fmla="*/ 8 w 15"/>
                  <a:gd name="T11" fmla="*/ 15 h 25"/>
                  <a:gd name="T12" fmla="*/ 15 w 15"/>
                  <a:gd name="T13" fmla="*/ 25 h 25"/>
                  <a:gd name="T14" fmla="*/ 13 w 15"/>
                  <a:gd name="T15" fmla="*/ 19 h 25"/>
                  <a:gd name="T16" fmla="*/ 11 w 15"/>
                  <a:gd name="T17" fmla="*/ 13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25"/>
                  <a:gd name="T29" fmla="*/ 15 w 15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85" name="Freeform 535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>
                  <a:gd name="T0" fmla="*/ 13 w 17"/>
                  <a:gd name="T1" fmla="*/ 17 h 27"/>
                  <a:gd name="T2" fmla="*/ 8 w 17"/>
                  <a:gd name="T3" fmla="*/ 8 h 27"/>
                  <a:gd name="T4" fmla="*/ 2 w 17"/>
                  <a:gd name="T5" fmla="*/ 0 h 27"/>
                  <a:gd name="T6" fmla="*/ 0 w 17"/>
                  <a:gd name="T7" fmla="*/ 4 h 27"/>
                  <a:gd name="T8" fmla="*/ 0 w 17"/>
                  <a:gd name="T9" fmla="*/ 8 h 27"/>
                  <a:gd name="T10" fmla="*/ 8 w 17"/>
                  <a:gd name="T11" fmla="*/ 17 h 27"/>
                  <a:gd name="T12" fmla="*/ 17 w 17"/>
                  <a:gd name="T13" fmla="*/ 27 h 27"/>
                  <a:gd name="T14" fmla="*/ 15 w 17"/>
                  <a:gd name="T15" fmla="*/ 21 h 27"/>
                  <a:gd name="T16" fmla="*/ 13 w 17"/>
                  <a:gd name="T17" fmla="*/ 1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7"/>
                  <a:gd name="T29" fmla="*/ 17 w 17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86" name="Freeform 536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>
                  <a:gd name="T0" fmla="*/ 15 w 17"/>
                  <a:gd name="T1" fmla="*/ 19 h 28"/>
                  <a:gd name="T2" fmla="*/ 8 w 17"/>
                  <a:gd name="T3" fmla="*/ 9 h 28"/>
                  <a:gd name="T4" fmla="*/ 0 w 17"/>
                  <a:gd name="T5" fmla="*/ 0 h 28"/>
                  <a:gd name="T6" fmla="*/ 0 w 17"/>
                  <a:gd name="T7" fmla="*/ 4 h 28"/>
                  <a:gd name="T8" fmla="*/ 0 w 17"/>
                  <a:gd name="T9" fmla="*/ 5 h 28"/>
                  <a:gd name="T10" fmla="*/ 10 w 17"/>
                  <a:gd name="T11" fmla="*/ 17 h 28"/>
                  <a:gd name="T12" fmla="*/ 17 w 17"/>
                  <a:gd name="T13" fmla="*/ 28 h 28"/>
                  <a:gd name="T14" fmla="*/ 17 w 17"/>
                  <a:gd name="T15" fmla="*/ 23 h 28"/>
                  <a:gd name="T16" fmla="*/ 15 w 17"/>
                  <a:gd name="T17" fmla="*/ 19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8"/>
                  <a:gd name="T29" fmla="*/ 17 w 17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87" name="Freeform 537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>
                  <a:gd name="T0" fmla="*/ 890 w 890"/>
                  <a:gd name="T1" fmla="*/ 19 h 119"/>
                  <a:gd name="T2" fmla="*/ 881 w 890"/>
                  <a:gd name="T3" fmla="*/ 9 h 119"/>
                  <a:gd name="T4" fmla="*/ 873 w 890"/>
                  <a:gd name="T5" fmla="*/ 0 h 119"/>
                  <a:gd name="T6" fmla="*/ 873 w 890"/>
                  <a:gd name="T7" fmla="*/ 1 h 119"/>
                  <a:gd name="T8" fmla="*/ 873 w 890"/>
                  <a:gd name="T9" fmla="*/ 5 h 119"/>
                  <a:gd name="T10" fmla="*/ 883 w 890"/>
                  <a:gd name="T11" fmla="*/ 17 h 119"/>
                  <a:gd name="T12" fmla="*/ 890 w 890"/>
                  <a:gd name="T13" fmla="*/ 30 h 119"/>
                  <a:gd name="T14" fmla="*/ 890 w 890"/>
                  <a:gd name="T15" fmla="*/ 24 h 119"/>
                  <a:gd name="T16" fmla="*/ 890 w 890"/>
                  <a:gd name="T17" fmla="*/ 19 h 119"/>
                  <a:gd name="T18" fmla="*/ 0 w 890"/>
                  <a:gd name="T19" fmla="*/ 119 h 119"/>
                  <a:gd name="T20" fmla="*/ 0 w 890"/>
                  <a:gd name="T21" fmla="*/ 117 h 119"/>
                  <a:gd name="T22" fmla="*/ 0 w 890"/>
                  <a:gd name="T23" fmla="*/ 113 h 119"/>
                  <a:gd name="T24" fmla="*/ 0 w 890"/>
                  <a:gd name="T25" fmla="*/ 113 h 119"/>
                  <a:gd name="T26" fmla="*/ 2 w 890"/>
                  <a:gd name="T27" fmla="*/ 113 h 119"/>
                  <a:gd name="T28" fmla="*/ 0 w 890"/>
                  <a:gd name="T29" fmla="*/ 117 h 119"/>
                  <a:gd name="T30" fmla="*/ 0 w 890"/>
                  <a:gd name="T31" fmla="*/ 119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0"/>
                  <a:gd name="T49" fmla="*/ 0 h 119"/>
                  <a:gd name="T50" fmla="*/ 890 w 890"/>
                  <a:gd name="T51" fmla="*/ 119 h 1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88" name="Freeform 538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>
                  <a:gd name="T0" fmla="*/ 890 w 892"/>
                  <a:gd name="T1" fmla="*/ 23 h 124"/>
                  <a:gd name="T2" fmla="*/ 883 w 892"/>
                  <a:gd name="T3" fmla="*/ 12 h 124"/>
                  <a:gd name="T4" fmla="*/ 873 w 892"/>
                  <a:gd name="T5" fmla="*/ 0 h 124"/>
                  <a:gd name="T6" fmla="*/ 873 w 892"/>
                  <a:gd name="T7" fmla="*/ 4 h 124"/>
                  <a:gd name="T8" fmla="*/ 873 w 892"/>
                  <a:gd name="T9" fmla="*/ 8 h 124"/>
                  <a:gd name="T10" fmla="*/ 883 w 892"/>
                  <a:gd name="T11" fmla="*/ 19 h 124"/>
                  <a:gd name="T12" fmla="*/ 892 w 892"/>
                  <a:gd name="T13" fmla="*/ 33 h 124"/>
                  <a:gd name="T14" fmla="*/ 890 w 892"/>
                  <a:gd name="T15" fmla="*/ 29 h 124"/>
                  <a:gd name="T16" fmla="*/ 890 w 892"/>
                  <a:gd name="T17" fmla="*/ 23 h 124"/>
                  <a:gd name="T18" fmla="*/ 0 w 892"/>
                  <a:gd name="T19" fmla="*/ 124 h 124"/>
                  <a:gd name="T20" fmla="*/ 0 w 892"/>
                  <a:gd name="T21" fmla="*/ 118 h 124"/>
                  <a:gd name="T22" fmla="*/ 0 w 892"/>
                  <a:gd name="T23" fmla="*/ 112 h 124"/>
                  <a:gd name="T24" fmla="*/ 2 w 892"/>
                  <a:gd name="T25" fmla="*/ 112 h 124"/>
                  <a:gd name="T26" fmla="*/ 4 w 892"/>
                  <a:gd name="T27" fmla="*/ 114 h 124"/>
                  <a:gd name="T28" fmla="*/ 2 w 892"/>
                  <a:gd name="T29" fmla="*/ 120 h 124"/>
                  <a:gd name="T30" fmla="*/ 0 w 892"/>
                  <a:gd name="T31" fmla="*/ 124 h 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2"/>
                  <a:gd name="T49" fmla="*/ 0 h 124"/>
                  <a:gd name="T50" fmla="*/ 892 w 892"/>
                  <a:gd name="T51" fmla="*/ 124 h 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89" name="Freeform 539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>
                  <a:gd name="T0" fmla="*/ 890 w 892"/>
                  <a:gd name="T1" fmla="*/ 25 h 125"/>
                  <a:gd name="T2" fmla="*/ 883 w 892"/>
                  <a:gd name="T3" fmla="*/ 12 h 125"/>
                  <a:gd name="T4" fmla="*/ 873 w 892"/>
                  <a:gd name="T5" fmla="*/ 0 h 125"/>
                  <a:gd name="T6" fmla="*/ 873 w 892"/>
                  <a:gd name="T7" fmla="*/ 4 h 125"/>
                  <a:gd name="T8" fmla="*/ 871 w 892"/>
                  <a:gd name="T9" fmla="*/ 6 h 125"/>
                  <a:gd name="T10" fmla="*/ 883 w 892"/>
                  <a:gd name="T11" fmla="*/ 19 h 125"/>
                  <a:gd name="T12" fmla="*/ 892 w 892"/>
                  <a:gd name="T13" fmla="*/ 34 h 125"/>
                  <a:gd name="T14" fmla="*/ 892 w 892"/>
                  <a:gd name="T15" fmla="*/ 29 h 125"/>
                  <a:gd name="T16" fmla="*/ 890 w 892"/>
                  <a:gd name="T17" fmla="*/ 25 h 125"/>
                  <a:gd name="T18" fmla="*/ 2 w 892"/>
                  <a:gd name="T19" fmla="*/ 108 h 125"/>
                  <a:gd name="T20" fmla="*/ 0 w 892"/>
                  <a:gd name="T21" fmla="*/ 112 h 125"/>
                  <a:gd name="T22" fmla="*/ 0 w 892"/>
                  <a:gd name="T23" fmla="*/ 114 h 125"/>
                  <a:gd name="T24" fmla="*/ 0 w 892"/>
                  <a:gd name="T25" fmla="*/ 120 h 125"/>
                  <a:gd name="T26" fmla="*/ 0 w 892"/>
                  <a:gd name="T27" fmla="*/ 125 h 125"/>
                  <a:gd name="T28" fmla="*/ 4 w 892"/>
                  <a:gd name="T29" fmla="*/ 118 h 125"/>
                  <a:gd name="T30" fmla="*/ 6 w 892"/>
                  <a:gd name="T31" fmla="*/ 110 h 125"/>
                  <a:gd name="T32" fmla="*/ 4 w 892"/>
                  <a:gd name="T33" fmla="*/ 110 h 125"/>
                  <a:gd name="T34" fmla="*/ 2 w 892"/>
                  <a:gd name="T35" fmla="*/ 108 h 1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5"/>
                  <a:gd name="T56" fmla="*/ 892 w 892"/>
                  <a:gd name="T57" fmla="*/ 125 h 1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90" name="Freeform 540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>
                  <a:gd name="T0" fmla="*/ 892 w 892"/>
                  <a:gd name="T1" fmla="*/ 25 h 129"/>
                  <a:gd name="T2" fmla="*/ 883 w 892"/>
                  <a:gd name="T3" fmla="*/ 11 h 129"/>
                  <a:gd name="T4" fmla="*/ 873 w 892"/>
                  <a:gd name="T5" fmla="*/ 0 h 129"/>
                  <a:gd name="T6" fmla="*/ 871 w 892"/>
                  <a:gd name="T7" fmla="*/ 2 h 129"/>
                  <a:gd name="T8" fmla="*/ 871 w 892"/>
                  <a:gd name="T9" fmla="*/ 6 h 129"/>
                  <a:gd name="T10" fmla="*/ 883 w 892"/>
                  <a:gd name="T11" fmla="*/ 19 h 129"/>
                  <a:gd name="T12" fmla="*/ 892 w 892"/>
                  <a:gd name="T13" fmla="*/ 34 h 129"/>
                  <a:gd name="T14" fmla="*/ 892 w 892"/>
                  <a:gd name="T15" fmla="*/ 30 h 129"/>
                  <a:gd name="T16" fmla="*/ 892 w 892"/>
                  <a:gd name="T17" fmla="*/ 25 h 129"/>
                  <a:gd name="T18" fmla="*/ 4 w 892"/>
                  <a:gd name="T19" fmla="*/ 106 h 129"/>
                  <a:gd name="T20" fmla="*/ 2 w 892"/>
                  <a:gd name="T21" fmla="*/ 112 h 129"/>
                  <a:gd name="T22" fmla="*/ 0 w 892"/>
                  <a:gd name="T23" fmla="*/ 116 h 129"/>
                  <a:gd name="T24" fmla="*/ 0 w 892"/>
                  <a:gd name="T25" fmla="*/ 121 h 129"/>
                  <a:gd name="T26" fmla="*/ 0 w 892"/>
                  <a:gd name="T27" fmla="*/ 129 h 129"/>
                  <a:gd name="T28" fmla="*/ 4 w 892"/>
                  <a:gd name="T29" fmla="*/ 118 h 129"/>
                  <a:gd name="T30" fmla="*/ 10 w 892"/>
                  <a:gd name="T31" fmla="*/ 108 h 129"/>
                  <a:gd name="T32" fmla="*/ 6 w 892"/>
                  <a:gd name="T33" fmla="*/ 106 h 129"/>
                  <a:gd name="T34" fmla="*/ 4 w 892"/>
                  <a:gd name="T35" fmla="*/ 106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9"/>
                  <a:gd name="T56" fmla="*/ 892 w 892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91" name="Freeform 541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>
                  <a:gd name="T0" fmla="*/ 892 w 892"/>
                  <a:gd name="T1" fmla="*/ 28 h 133"/>
                  <a:gd name="T2" fmla="*/ 883 w 892"/>
                  <a:gd name="T3" fmla="*/ 13 h 133"/>
                  <a:gd name="T4" fmla="*/ 871 w 892"/>
                  <a:gd name="T5" fmla="*/ 0 h 133"/>
                  <a:gd name="T6" fmla="*/ 871 w 892"/>
                  <a:gd name="T7" fmla="*/ 4 h 133"/>
                  <a:gd name="T8" fmla="*/ 871 w 892"/>
                  <a:gd name="T9" fmla="*/ 8 h 133"/>
                  <a:gd name="T10" fmla="*/ 883 w 892"/>
                  <a:gd name="T11" fmla="*/ 21 h 133"/>
                  <a:gd name="T12" fmla="*/ 892 w 892"/>
                  <a:gd name="T13" fmla="*/ 36 h 133"/>
                  <a:gd name="T14" fmla="*/ 892 w 892"/>
                  <a:gd name="T15" fmla="*/ 32 h 133"/>
                  <a:gd name="T16" fmla="*/ 892 w 892"/>
                  <a:gd name="T17" fmla="*/ 28 h 133"/>
                  <a:gd name="T18" fmla="*/ 6 w 892"/>
                  <a:gd name="T19" fmla="*/ 104 h 133"/>
                  <a:gd name="T20" fmla="*/ 4 w 892"/>
                  <a:gd name="T21" fmla="*/ 112 h 133"/>
                  <a:gd name="T22" fmla="*/ 0 w 892"/>
                  <a:gd name="T23" fmla="*/ 119 h 133"/>
                  <a:gd name="T24" fmla="*/ 0 w 892"/>
                  <a:gd name="T25" fmla="*/ 127 h 133"/>
                  <a:gd name="T26" fmla="*/ 0 w 892"/>
                  <a:gd name="T27" fmla="*/ 133 h 133"/>
                  <a:gd name="T28" fmla="*/ 6 w 892"/>
                  <a:gd name="T29" fmla="*/ 119 h 133"/>
                  <a:gd name="T30" fmla="*/ 12 w 892"/>
                  <a:gd name="T31" fmla="*/ 106 h 133"/>
                  <a:gd name="T32" fmla="*/ 10 w 892"/>
                  <a:gd name="T33" fmla="*/ 106 h 133"/>
                  <a:gd name="T34" fmla="*/ 6 w 892"/>
                  <a:gd name="T35" fmla="*/ 104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3"/>
                  <a:gd name="T56" fmla="*/ 892 w 892"/>
                  <a:gd name="T57" fmla="*/ 133 h 1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92" name="Freeform 542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>
                  <a:gd name="T0" fmla="*/ 892 w 892"/>
                  <a:gd name="T1" fmla="*/ 28 h 134"/>
                  <a:gd name="T2" fmla="*/ 883 w 892"/>
                  <a:gd name="T3" fmla="*/ 13 h 134"/>
                  <a:gd name="T4" fmla="*/ 871 w 892"/>
                  <a:gd name="T5" fmla="*/ 0 h 134"/>
                  <a:gd name="T6" fmla="*/ 871 w 892"/>
                  <a:gd name="T7" fmla="*/ 4 h 134"/>
                  <a:gd name="T8" fmla="*/ 871 w 892"/>
                  <a:gd name="T9" fmla="*/ 5 h 134"/>
                  <a:gd name="T10" fmla="*/ 883 w 892"/>
                  <a:gd name="T11" fmla="*/ 21 h 134"/>
                  <a:gd name="T12" fmla="*/ 892 w 892"/>
                  <a:gd name="T13" fmla="*/ 38 h 134"/>
                  <a:gd name="T14" fmla="*/ 892 w 892"/>
                  <a:gd name="T15" fmla="*/ 32 h 134"/>
                  <a:gd name="T16" fmla="*/ 892 w 892"/>
                  <a:gd name="T17" fmla="*/ 28 h 134"/>
                  <a:gd name="T18" fmla="*/ 10 w 892"/>
                  <a:gd name="T19" fmla="*/ 102 h 134"/>
                  <a:gd name="T20" fmla="*/ 4 w 892"/>
                  <a:gd name="T21" fmla="*/ 112 h 134"/>
                  <a:gd name="T22" fmla="*/ 0 w 892"/>
                  <a:gd name="T23" fmla="*/ 123 h 134"/>
                  <a:gd name="T24" fmla="*/ 0 w 892"/>
                  <a:gd name="T25" fmla="*/ 129 h 134"/>
                  <a:gd name="T26" fmla="*/ 0 w 892"/>
                  <a:gd name="T27" fmla="*/ 134 h 134"/>
                  <a:gd name="T28" fmla="*/ 6 w 892"/>
                  <a:gd name="T29" fmla="*/ 119 h 134"/>
                  <a:gd name="T30" fmla="*/ 14 w 892"/>
                  <a:gd name="T31" fmla="*/ 102 h 134"/>
                  <a:gd name="T32" fmla="*/ 12 w 892"/>
                  <a:gd name="T33" fmla="*/ 102 h 134"/>
                  <a:gd name="T34" fmla="*/ 10 w 892"/>
                  <a:gd name="T35" fmla="*/ 102 h 1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4"/>
                  <a:gd name="T56" fmla="*/ 892 w 892"/>
                  <a:gd name="T57" fmla="*/ 134 h 1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93" name="Freeform 543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>
                  <a:gd name="T0" fmla="*/ 892 w 894"/>
                  <a:gd name="T1" fmla="*/ 28 h 136"/>
                  <a:gd name="T2" fmla="*/ 883 w 894"/>
                  <a:gd name="T3" fmla="*/ 13 h 136"/>
                  <a:gd name="T4" fmla="*/ 871 w 894"/>
                  <a:gd name="T5" fmla="*/ 0 h 136"/>
                  <a:gd name="T6" fmla="*/ 871 w 894"/>
                  <a:gd name="T7" fmla="*/ 1 h 136"/>
                  <a:gd name="T8" fmla="*/ 869 w 894"/>
                  <a:gd name="T9" fmla="*/ 5 h 136"/>
                  <a:gd name="T10" fmla="*/ 883 w 894"/>
                  <a:gd name="T11" fmla="*/ 20 h 136"/>
                  <a:gd name="T12" fmla="*/ 894 w 894"/>
                  <a:gd name="T13" fmla="*/ 37 h 136"/>
                  <a:gd name="T14" fmla="*/ 892 w 894"/>
                  <a:gd name="T15" fmla="*/ 34 h 136"/>
                  <a:gd name="T16" fmla="*/ 892 w 894"/>
                  <a:gd name="T17" fmla="*/ 28 h 136"/>
                  <a:gd name="T18" fmla="*/ 12 w 894"/>
                  <a:gd name="T19" fmla="*/ 98 h 136"/>
                  <a:gd name="T20" fmla="*/ 6 w 894"/>
                  <a:gd name="T21" fmla="*/ 111 h 136"/>
                  <a:gd name="T22" fmla="*/ 0 w 894"/>
                  <a:gd name="T23" fmla="*/ 125 h 136"/>
                  <a:gd name="T24" fmla="*/ 0 w 894"/>
                  <a:gd name="T25" fmla="*/ 130 h 136"/>
                  <a:gd name="T26" fmla="*/ 0 w 894"/>
                  <a:gd name="T27" fmla="*/ 136 h 136"/>
                  <a:gd name="T28" fmla="*/ 8 w 894"/>
                  <a:gd name="T29" fmla="*/ 117 h 136"/>
                  <a:gd name="T30" fmla="*/ 16 w 894"/>
                  <a:gd name="T31" fmla="*/ 100 h 136"/>
                  <a:gd name="T32" fmla="*/ 14 w 894"/>
                  <a:gd name="T33" fmla="*/ 98 h 136"/>
                  <a:gd name="T34" fmla="*/ 12 w 894"/>
                  <a:gd name="T35" fmla="*/ 98 h 1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36"/>
                  <a:gd name="T56" fmla="*/ 894 w 894"/>
                  <a:gd name="T57" fmla="*/ 136 h 1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94" name="Freeform 544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>
                  <a:gd name="T0" fmla="*/ 892 w 894"/>
                  <a:gd name="T1" fmla="*/ 33 h 141"/>
                  <a:gd name="T2" fmla="*/ 883 w 894"/>
                  <a:gd name="T3" fmla="*/ 16 h 141"/>
                  <a:gd name="T4" fmla="*/ 871 w 894"/>
                  <a:gd name="T5" fmla="*/ 0 h 141"/>
                  <a:gd name="T6" fmla="*/ 869 w 894"/>
                  <a:gd name="T7" fmla="*/ 4 h 141"/>
                  <a:gd name="T8" fmla="*/ 869 w 894"/>
                  <a:gd name="T9" fmla="*/ 8 h 141"/>
                  <a:gd name="T10" fmla="*/ 883 w 894"/>
                  <a:gd name="T11" fmla="*/ 23 h 141"/>
                  <a:gd name="T12" fmla="*/ 894 w 894"/>
                  <a:gd name="T13" fmla="*/ 40 h 141"/>
                  <a:gd name="T14" fmla="*/ 894 w 894"/>
                  <a:gd name="T15" fmla="*/ 38 h 141"/>
                  <a:gd name="T16" fmla="*/ 894 w 894"/>
                  <a:gd name="T17" fmla="*/ 36 h 141"/>
                  <a:gd name="T18" fmla="*/ 894 w 894"/>
                  <a:gd name="T19" fmla="*/ 35 h 141"/>
                  <a:gd name="T20" fmla="*/ 892 w 894"/>
                  <a:gd name="T21" fmla="*/ 33 h 141"/>
                  <a:gd name="T22" fmla="*/ 14 w 894"/>
                  <a:gd name="T23" fmla="*/ 97 h 141"/>
                  <a:gd name="T24" fmla="*/ 6 w 894"/>
                  <a:gd name="T25" fmla="*/ 114 h 141"/>
                  <a:gd name="T26" fmla="*/ 0 w 894"/>
                  <a:gd name="T27" fmla="*/ 129 h 141"/>
                  <a:gd name="T28" fmla="*/ 0 w 894"/>
                  <a:gd name="T29" fmla="*/ 135 h 141"/>
                  <a:gd name="T30" fmla="*/ 0 w 894"/>
                  <a:gd name="T31" fmla="*/ 141 h 141"/>
                  <a:gd name="T32" fmla="*/ 8 w 894"/>
                  <a:gd name="T33" fmla="*/ 120 h 141"/>
                  <a:gd name="T34" fmla="*/ 18 w 894"/>
                  <a:gd name="T35" fmla="*/ 99 h 141"/>
                  <a:gd name="T36" fmla="*/ 16 w 894"/>
                  <a:gd name="T37" fmla="*/ 99 h 141"/>
                  <a:gd name="T38" fmla="*/ 14 w 894"/>
                  <a:gd name="T39" fmla="*/ 97 h 1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1"/>
                  <a:gd name="T62" fmla="*/ 894 w 894"/>
                  <a:gd name="T63" fmla="*/ 141 h 14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95" name="Freeform 545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>
                  <a:gd name="T0" fmla="*/ 894 w 894"/>
                  <a:gd name="T1" fmla="*/ 32 h 142"/>
                  <a:gd name="T2" fmla="*/ 883 w 894"/>
                  <a:gd name="T3" fmla="*/ 15 h 142"/>
                  <a:gd name="T4" fmla="*/ 869 w 894"/>
                  <a:gd name="T5" fmla="*/ 0 h 142"/>
                  <a:gd name="T6" fmla="*/ 869 w 894"/>
                  <a:gd name="T7" fmla="*/ 4 h 142"/>
                  <a:gd name="T8" fmla="*/ 869 w 894"/>
                  <a:gd name="T9" fmla="*/ 6 h 142"/>
                  <a:gd name="T10" fmla="*/ 881 w 894"/>
                  <a:gd name="T11" fmla="*/ 23 h 142"/>
                  <a:gd name="T12" fmla="*/ 894 w 894"/>
                  <a:gd name="T13" fmla="*/ 42 h 142"/>
                  <a:gd name="T14" fmla="*/ 894 w 894"/>
                  <a:gd name="T15" fmla="*/ 36 h 142"/>
                  <a:gd name="T16" fmla="*/ 894 w 894"/>
                  <a:gd name="T17" fmla="*/ 32 h 142"/>
                  <a:gd name="T18" fmla="*/ 894 w 894"/>
                  <a:gd name="T19" fmla="*/ 32 h 142"/>
                  <a:gd name="T20" fmla="*/ 894 w 894"/>
                  <a:gd name="T21" fmla="*/ 32 h 142"/>
                  <a:gd name="T22" fmla="*/ 16 w 894"/>
                  <a:gd name="T23" fmla="*/ 95 h 142"/>
                  <a:gd name="T24" fmla="*/ 8 w 894"/>
                  <a:gd name="T25" fmla="*/ 112 h 142"/>
                  <a:gd name="T26" fmla="*/ 0 w 894"/>
                  <a:gd name="T27" fmla="*/ 131 h 142"/>
                  <a:gd name="T28" fmla="*/ 0 w 894"/>
                  <a:gd name="T29" fmla="*/ 137 h 142"/>
                  <a:gd name="T30" fmla="*/ 0 w 894"/>
                  <a:gd name="T31" fmla="*/ 142 h 142"/>
                  <a:gd name="T32" fmla="*/ 10 w 894"/>
                  <a:gd name="T33" fmla="*/ 120 h 142"/>
                  <a:gd name="T34" fmla="*/ 19 w 894"/>
                  <a:gd name="T35" fmla="*/ 97 h 142"/>
                  <a:gd name="T36" fmla="*/ 18 w 894"/>
                  <a:gd name="T37" fmla="*/ 95 h 142"/>
                  <a:gd name="T38" fmla="*/ 16 w 894"/>
                  <a:gd name="T39" fmla="*/ 95 h 1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2"/>
                  <a:gd name="T62" fmla="*/ 894 w 894"/>
                  <a:gd name="T63" fmla="*/ 142 h 1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96" name="Freeform 546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>
                  <a:gd name="T0" fmla="*/ 894 w 894"/>
                  <a:gd name="T1" fmla="*/ 32 h 146"/>
                  <a:gd name="T2" fmla="*/ 883 w 894"/>
                  <a:gd name="T3" fmla="*/ 15 h 146"/>
                  <a:gd name="T4" fmla="*/ 869 w 894"/>
                  <a:gd name="T5" fmla="*/ 0 h 146"/>
                  <a:gd name="T6" fmla="*/ 869 w 894"/>
                  <a:gd name="T7" fmla="*/ 2 h 146"/>
                  <a:gd name="T8" fmla="*/ 869 w 894"/>
                  <a:gd name="T9" fmla="*/ 6 h 146"/>
                  <a:gd name="T10" fmla="*/ 881 w 894"/>
                  <a:gd name="T11" fmla="*/ 23 h 146"/>
                  <a:gd name="T12" fmla="*/ 894 w 894"/>
                  <a:gd name="T13" fmla="*/ 42 h 146"/>
                  <a:gd name="T14" fmla="*/ 894 w 894"/>
                  <a:gd name="T15" fmla="*/ 38 h 146"/>
                  <a:gd name="T16" fmla="*/ 894 w 894"/>
                  <a:gd name="T17" fmla="*/ 32 h 146"/>
                  <a:gd name="T18" fmla="*/ 18 w 894"/>
                  <a:gd name="T19" fmla="*/ 91 h 146"/>
                  <a:gd name="T20" fmla="*/ 8 w 894"/>
                  <a:gd name="T21" fmla="*/ 112 h 146"/>
                  <a:gd name="T22" fmla="*/ 0 w 894"/>
                  <a:gd name="T23" fmla="*/ 133 h 146"/>
                  <a:gd name="T24" fmla="*/ 0 w 894"/>
                  <a:gd name="T25" fmla="*/ 138 h 146"/>
                  <a:gd name="T26" fmla="*/ 0 w 894"/>
                  <a:gd name="T27" fmla="*/ 146 h 146"/>
                  <a:gd name="T28" fmla="*/ 10 w 894"/>
                  <a:gd name="T29" fmla="*/ 119 h 146"/>
                  <a:gd name="T30" fmla="*/ 21 w 894"/>
                  <a:gd name="T31" fmla="*/ 93 h 146"/>
                  <a:gd name="T32" fmla="*/ 19 w 894"/>
                  <a:gd name="T33" fmla="*/ 93 h 146"/>
                  <a:gd name="T34" fmla="*/ 18 w 894"/>
                  <a:gd name="T35" fmla="*/ 91 h 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46"/>
                  <a:gd name="T56" fmla="*/ 894 w 894"/>
                  <a:gd name="T57" fmla="*/ 146 h 1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97" name="Freeform 547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>
                  <a:gd name="T0" fmla="*/ 894 w 894"/>
                  <a:gd name="T1" fmla="*/ 36 h 150"/>
                  <a:gd name="T2" fmla="*/ 881 w 894"/>
                  <a:gd name="T3" fmla="*/ 17 h 150"/>
                  <a:gd name="T4" fmla="*/ 869 w 894"/>
                  <a:gd name="T5" fmla="*/ 0 h 150"/>
                  <a:gd name="T6" fmla="*/ 869 w 894"/>
                  <a:gd name="T7" fmla="*/ 4 h 150"/>
                  <a:gd name="T8" fmla="*/ 867 w 894"/>
                  <a:gd name="T9" fmla="*/ 7 h 150"/>
                  <a:gd name="T10" fmla="*/ 881 w 894"/>
                  <a:gd name="T11" fmla="*/ 25 h 150"/>
                  <a:gd name="T12" fmla="*/ 894 w 894"/>
                  <a:gd name="T13" fmla="*/ 44 h 150"/>
                  <a:gd name="T14" fmla="*/ 894 w 894"/>
                  <a:gd name="T15" fmla="*/ 40 h 150"/>
                  <a:gd name="T16" fmla="*/ 894 w 894"/>
                  <a:gd name="T17" fmla="*/ 36 h 150"/>
                  <a:gd name="T18" fmla="*/ 19 w 894"/>
                  <a:gd name="T19" fmla="*/ 91 h 150"/>
                  <a:gd name="T20" fmla="*/ 10 w 894"/>
                  <a:gd name="T21" fmla="*/ 114 h 150"/>
                  <a:gd name="T22" fmla="*/ 0 w 894"/>
                  <a:gd name="T23" fmla="*/ 136 h 150"/>
                  <a:gd name="T24" fmla="*/ 0 w 894"/>
                  <a:gd name="T25" fmla="*/ 144 h 150"/>
                  <a:gd name="T26" fmla="*/ 2 w 894"/>
                  <a:gd name="T27" fmla="*/ 150 h 150"/>
                  <a:gd name="T28" fmla="*/ 12 w 894"/>
                  <a:gd name="T29" fmla="*/ 121 h 150"/>
                  <a:gd name="T30" fmla="*/ 23 w 894"/>
                  <a:gd name="T31" fmla="*/ 93 h 150"/>
                  <a:gd name="T32" fmla="*/ 21 w 894"/>
                  <a:gd name="T33" fmla="*/ 91 h 150"/>
                  <a:gd name="T34" fmla="*/ 19 w 894"/>
                  <a:gd name="T35" fmla="*/ 91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50"/>
                  <a:gd name="T56" fmla="*/ 894 w 894"/>
                  <a:gd name="T57" fmla="*/ 150 h 1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98" name="Freeform 548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>
                  <a:gd name="T0" fmla="*/ 894 w 894"/>
                  <a:gd name="T1" fmla="*/ 36 h 151"/>
                  <a:gd name="T2" fmla="*/ 881 w 894"/>
                  <a:gd name="T3" fmla="*/ 17 h 151"/>
                  <a:gd name="T4" fmla="*/ 869 w 894"/>
                  <a:gd name="T5" fmla="*/ 0 h 151"/>
                  <a:gd name="T6" fmla="*/ 867 w 894"/>
                  <a:gd name="T7" fmla="*/ 3 h 151"/>
                  <a:gd name="T8" fmla="*/ 867 w 894"/>
                  <a:gd name="T9" fmla="*/ 5 h 151"/>
                  <a:gd name="T10" fmla="*/ 881 w 894"/>
                  <a:gd name="T11" fmla="*/ 24 h 151"/>
                  <a:gd name="T12" fmla="*/ 894 w 894"/>
                  <a:gd name="T13" fmla="*/ 45 h 151"/>
                  <a:gd name="T14" fmla="*/ 894 w 894"/>
                  <a:gd name="T15" fmla="*/ 40 h 151"/>
                  <a:gd name="T16" fmla="*/ 894 w 894"/>
                  <a:gd name="T17" fmla="*/ 36 h 151"/>
                  <a:gd name="T18" fmla="*/ 21 w 894"/>
                  <a:gd name="T19" fmla="*/ 87 h 151"/>
                  <a:gd name="T20" fmla="*/ 10 w 894"/>
                  <a:gd name="T21" fmla="*/ 113 h 151"/>
                  <a:gd name="T22" fmla="*/ 0 w 894"/>
                  <a:gd name="T23" fmla="*/ 140 h 151"/>
                  <a:gd name="T24" fmla="*/ 2 w 894"/>
                  <a:gd name="T25" fmla="*/ 146 h 151"/>
                  <a:gd name="T26" fmla="*/ 2 w 894"/>
                  <a:gd name="T27" fmla="*/ 151 h 151"/>
                  <a:gd name="T28" fmla="*/ 8 w 894"/>
                  <a:gd name="T29" fmla="*/ 136 h 151"/>
                  <a:gd name="T30" fmla="*/ 14 w 894"/>
                  <a:gd name="T31" fmla="*/ 121 h 151"/>
                  <a:gd name="T32" fmla="*/ 19 w 894"/>
                  <a:gd name="T33" fmla="*/ 106 h 151"/>
                  <a:gd name="T34" fmla="*/ 25 w 894"/>
                  <a:gd name="T35" fmla="*/ 91 h 151"/>
                  <a:gd name="T36" fmla="*/ 23 w 894"/>
                  <a:gd name="T37" fmla="*/ 89 h 151"/>
                  <a:gd name="T38" fmla="*/ 21 w 894"/>
                  <a:gd name="T39" fmla="*/ 87 h 1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51"/>
                  <a:gd name="T62" fmla="*/ 894 w 894"/>
                  <a:gd name="T63" fmla="*/ 151 h 15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599" name="Freeform 549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>
                  <a:gd name="T0" fmla="*/ 892 w 892"/>
                  <a:gd name="T1" fmla="*/ 37 h 154"/>
                  <a:gd name="T2" fmla="*/ 879 w 892"/>
                  <a:gd name="T3" fmla="*/ 18 h 154"/>
                  <a:gd name="T4" fmla="*/ 865 w 892"/>
                  <a:gd name="T5" fmla="*/ 0 h 154"/>
                  <a:gd name="T6" fmla="*/ 865 w 892"/>
                  <a:gd name="T7" fmla="*/ 2 h 154"/>
                  <a:gd name="T8" fmla="*/ 865 w 892"/>
                  <a:gd name="T9" fmla="*/ 6 h 154"/>
                  <a:gd name="T10" fmla="*/ 879 w 892"/>
                  <a:gd name="T11" fmla="*/ 25 h 154"/>
                  <a:gd name="T12" fmla="*/ 892 w 892"/>
                  <a:gd name="T13" fmla="*/ 46 h 154"/>
                  <a:gd name="T14" fmla="*/ 892 w 892"/>
                  <a:gd name="T15" fmla="*/ 42 h 154"/>
                  <a:gd name="T16" fmla="*/ 892 w 892"/>
                  <a:gd name="T17" fmla="*/ 37 h 154"/>
                  <a:gd name="T18" fmla="*/ 21 w 892"/>
                  <a:gd name="T19" fmla="*/ 86 h 154"/>
                  <a:gd name="T20" fmla="*/ 10 w 892"/>
                  <a:gd name="T21" fmla="*/ 114 h 154"/>
                  <a:gd name="T22" fmla="*/ 0 w 892"/>
                  <a:gd name="T23" fmla="*/ 143 h 154"/>
                  <a:gd name="T24" fmla="*/ 0 w 892"/>
                  <a:gd name="T25" fmla="*/ 148 h 154"/>
                  <a:gd name="T26" fmla="*/ 0 w 892"/>
                  <a:gd name="T27" fmla="*/ 154 h 154"/>
                  <a:gd name="T28" fmla="*/ 6 w 892"/>
                  <a:gd name="T29" fmla="*/ 137 h 154"/>
                  <a:gd name="T30" fmla="*/ 12 w 892"/>
                  <a:gd name="T31" fmla="*/ 120 h 154"/>
                  <a:gd name="T32" fmla="*/ 19 w 892"/>
                  <a:gd name="T33" fmla="*/ 105 h 154"/>
                  <a:gd name="T34" fmla="*/ 25 w 892"/>
                  <a:gd name="T35" fmla="*/ 88 h 154"/>
                  <a:gd name="T36" fmla="*/ 23 w 892"/>
                  <a:gd name="T37" fmla="*/ 88 h 154"/>
                  <a:gd name="T38" fmla="*/ 21 w 892"/>
                  <a:gd name="T39" fmla="*/ 86 h 1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2"/>
                  <a:gd name="T61" fmla="*/ 0 h 154"/>
                  <a:gd name="T62" fmla="*/ 892 w 892"/>
                  <a:gd name="T63" fmla="*/ 154 h 1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00" name="Freeform 550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>
                  <a:gd name="T0" fmla="*/ 892 w 892"/>
                  <a:gd name="T1" fmla="*/ 40 h 158"/>
                  <a:gd name="T2" fmla="*/ 879 w 892"/>
                  <a:gd name="T3" fmla="*/ 19 h 158"/>
                  <a:gd name="T4" fmla="*/ 865 w 892"/>
                  <a:gd name="T5" fmla="*/ 0 h 158"/>
                  <a:gd name="T6" fmla="*/ 865 w 892"/>
                  <a:gd name="T7" fmla="*/ 4 h 158"/>
                  <a:gd name="T8" fmla="*/ 863 w 892"/>
                  <a:gd name="T9" fmla="*/ 6 h 158"/>
                  <a:gd name="T10" fmla="*/ 879 w 892"/>
                  <a:gd name="T11" fmla="*/ 27 h 158"/>
                  <a:gd name="T12" fmla="*/ 892 w 892"/>
                  <a:gd name="T13" fmla="*/ 48 h 158"/>
                  <a:gd name="T14" fmla="*/ 892 w 892"/>
                  <a:gd name="T15" fmla="*/ 44 h 158"/>
                  <a:gd name="T16" fmla="*/ 892 w 892"/>
                  <a:gd name="T17" fmla="*/ 40 h 158"/>
                  <a:gd name="T18" fmla="*/ 23 w 892"/>
                  <a:gd name="T19" fmla="*/ 86 h 158"/>
                  <a:gd name="T20" fmla="*/ 17 w 892"/>
                  <a:gd name="T21" fmla="*/ 101 h 158"/>
                  <a:gd name="T22" fmla="*/ 12 w 892"/>
                  <a:gd name="T23" fmla="*/ 116 h 158"/>
                  <a:gd name="T24" fmla="*/ 6 w 892"/>
                  <a:gd name="T25" fmla="*/ 131 h 158"/>
                  <a:gd name="T26" fmla="*/ 0 w 892"/>
                  <a:gd name="T27" fmla="*/ 146 h 158"/>
                  <a:gd name="T28" fmla="*/ 0 w 892"/>
                  <a:gd name="T29" fmla="*/ 152 h 158"/>
                  <a:gd name="T30" fmla="*/ 0 w 892"/>
                  <a:gd name="T31" fmla="*/ 158 h 158"/>
                  <a:gd name="T32" fmla="*/ 6 w 892"/>
                  <a:gd name="T33" fmla="*/ 141 h 158"/>
                  <a:gd name="T34" fmla="*/ 14 w 892"/>
                  <a:gd name="T35" fmla="*/ 122 h 158"/>
                  <a:gd name="T36" fmla="*/ 19 w 892"/>
                  <a:gd name="T37" fmla="*/ 105 h 158"/>
                  <a:gd name="T38" fmla="*/ 27 w 892"/>
                  <a:gd name="T39" fmla="*/ 88 h 158"/>
                  <a:gd name="T40" fmla="*/ 25 w 892"/>
                  <a:gd name="T41" fmla="*/ 86 h 158"/>
                  <a:gd name="T42" fmla="*/ 23 w 892"/>
                  <a:gd name="T43" fmla="*/ 86 h 1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58"/>
                  <a:gd name="T68" fmla="*/ 892 w 892"/>
                  <a:gd name="T69" fmla="*/ 158 h 1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01" name="Freeform 551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>
                  <a:gd name="T0" fmla="*/ 892 w 892"/>
                  <a:gd name="T1" fmla="*/ 40 h 161"/>
                  <a:gd name="T2" fmla="*/ 879 w 892"/>
                  <a:gd name="T3" fmla="*/ 19 h 161"/>
                  <a:gd name="T4" fmla="*/ 865 w 892"/>
                  <a:gd name="T5" fmla="*/ 0 h 161"/>
                  <a:gd name="T6" fmla="*/ 863 w 892"/>
                  <a:gd name="T7" fmla="*/ 2 h 161"/>
                  <a:gd name="T8" fmla="*/ 863 w 892"/>
                  <a:gd name="T9" fmla="*/ 6 h 161"/>
                  <a:gd name="T10" fmla="*/ 879 w 892"/>
                  <a:gd name="T11" fmla="*/ 27 h 161"/>
                  <a:gd name="T12" fmla="*/ 892 w 892"/>
                  <a:gd name="T13" fmla="*/ 49 h 161"/>
                  <a:gd name="T14" fmla="*/ 892 w 892"/>
                  <a:gd name="T15" fmla="*/ 44 h 161"/>
                  <a:gd name="T16" fmla="*/ 892 w 892"/>
                  <a:gd name="T17" fmla="*/ 40 h 161"/>
                  <a:gd name="T18" fmla="*/ 25 w 892"/>
                  <a:gd name="T19" fmla="*/ 82 h 161"/>
                  <a:gd name="T20" fmla="*/ 19 w 892"/>
                  <a:gd name="T21" fmla="*/ 99 h 161"/>
                  <a:gd name="T22" fmla="*/ 12 w 892"/>
                  <a:gd name="T23" fmla="*/ 114 h 161"/>
                  <a:gd name="T24" fmla="*/ 6 w 892"/>
                  <a:gd name="T25" fmla="*/ 131 h 161"/>
                  <a:gd name="T26" fmla="*/ 0 w 892"/>
                  <a:gd name="T27" fmla="*/ 148 h 161"/>
                  <a:gd name="T28" fmla="*/ 0 w 892"/>
                  <a:gd name="T29" fmla="*/ 154 h 161"/>
                  <a:gd name="T30" fmla="*/ 2 w 892"/>
                  <a:gd name="T31" fmla="*/ 161 h 161"/>
                  <a:gd name="T32" fmla="*/ 8 w 892"/>
                  <a:gd name="T33" fmla="*/ 140 h 161"/>
                  <a:gd name="T34" fmla="*/ 14 w 892"/>
                  <a:gd name="T35" fmla="*/ 122 h 161"/>
                  <a:gd name="T36" fmla="*/ 21 w 892"/>
                  <a:gd name="T37" fmla="*/ 103 h 161"/>
                  <a:gd name="T38" fmla="*/ 29 w 892"/>
                  <a:gd name="T39" fmla="*/ 85 h 161"/>
                  <a:gd name="T40" fmla="*/ 27 w 892"/>
                  <a:gd name="T41" fmla="*/ 84 h 161"/>
                  <a:gd name="T42" fmla="*/ 25 w 892"/>
                  <a:gd name="T43" fmla="*/ 82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1"/>
                  <a:gd name="T68" fmla="*/ 892 w 892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02" name="Freeform 552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>
                  <a:gd name="T0" fmla="*/ 892 w 892"/>
                  <a:gd name="T1" fmla="*/ 42 h 165"/>
                  <a:gd name="T2" fmla="*/ 879 w 892"/>
                  <a:gd name="T3" fmla="*/ 21 h 165"/>
                  <a:gd name="T4" fmla="*/ 863 w 892"/>
                  <a:gd name="T5" fmla="*/ 0 h 165"/>
                  <a:gd name="T6" fmla="*/ 863 w 892"/>
                  <a:gd name="T7" fmla="*/ 4 h 165"/>
                  <a:gd name="T8" fmla="*/ 863 w 892"/>
                  <a:gd name="T9" fmla="*/ 8 h 165"/>
                  <a:gd name="T10" fmla="*/ 877 w 892"/>
                  <a:gd name="T11" fmla="*/ 29 h 165"/>
                  <a:gd name="T12" fmla="*/ 890 w 892"/>
                  <a:gd name="T13" fmla="*/ 51 h 165"/>
                  <a:gd name="T14" fmla="*/ 892 w 892"/>
                  <a:gd name="T15" fmla="*/ 47 h 165"/>
                  <a:gd name="T16" fmla="*/ 892 w 892"/>
                  <a:gd name="T17" fmla="*/ 42 h 165"/>
                  <a:gd name="T18" fmla="*/ 27 w 892"/>
                  <a:gd name="T19" fmla="*/ 82 h 165"/>
                  <a:gd name="T20" fmla="*/ 19 w 892"/>
                  <a:gd name="T21" fmla="*/ 99 h 165"/>
                  <a:gd name="T22" fmla="*/ 14 w 892"/>
                  <a:gd name="T23" fmla="*/ 116 h 165"/>
                  <a:gd name="T24" fmla="*/ 6 w 892"/>
                  <a:gd name="T25" fmla="*/ 135 h 165"/>
                  <a:gd name="T26" fmla="*/ 0 w 892"/>
                  <a:gd name="T27" fmla="*/ 152 h 165"/>
                  <a:gd name="T28" fmla="*/ 2 w 892"/>
                  <a:gd name="T29" fmla="*/ 159 h 165"/>
                  <a:gd name="T30" fmla="*/ 2 w 892"/>
                  <a:gd name="T31" fmla="*/ 165 h 165"/>
                  <a:gd name="T32" fmla="*/ 8 w 892"/>
                  <a:gd name="T33" fmla="*/ 144 h 165"/>
                  <a:gd name="T34" fmla="*/ 16 w 892"/>
                  <a:gd name="T35" fmla="*/ 123 h 165"/>
                  <a:gd name="T36" fmla="*/ 23 w 892"/>
                  <a:gd name="T37" fmla="*/ 104 h 165"/>
                  <a:gd name="T38" fmla="*/ 31 w 892"/>
                  <a:gd name="T39" fmla="*/ 83 h 165"/>
                  <a:gd name="T40" fmla="*/ 29 w 892"/>
                  <a:gd name="T41" fmla="*/ 83 h 165"/>
                  <a:gd name="T42" fmla="*/ 27 w 892"/>
                  <a:gd name="T43" fmla="*/ 82 h 1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5"/>
                  <a:gd name="T68" fmla="*/ 892 w 892"/>
                  <a:gd name="T69" fmla="*/ 165 h 1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03" name="Freeform 553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>
                  <a:gd name="T0" fmla="*/ 890 w 903"/>
                  <a:gd name="T1" fmla="*/ 43 h 167"/>
                  <a:gd name="T2" fmla="*/ 877 w 903"/>
                  <a:gd name="T3" fmla="*/ 21 h 167"/>
                  <a:gd name="T4" fmla="*/ 861 w 903"/>
                  <a:gd name="T5" fmla="*/ 0 h 167"/>
                  <a:gd name="T6" fmla="*/ 861 w 903"/>
                  <a:gd name="T7" fmla="*/ 4 h 167"/>
                  <a:gd name="T8" fmla="*/ 860 w 903"/>
                  <a:gd name="T9" fmla="*/ 6 h 167"/>
                  <a:gd name="T10" fmla="*/ 875 w 903"/>
                  <a:gd name="T11" fmla="*/ 28 h 167"/>
                  <a:gd name="T12" fmla="*/ 888 w 903"/>
                  <a:gd name="T13" fmla="*/ 51 h 167"/>
                  <a:gd name="T14" fmla="*/ 888 w 903"/>
                  <a:gd name="T15" fmla="*/ 47 h 167"/>
                  <a:gd name="T16" fmla="*/ 890 w 903"/>
                  <a:gd name="T17" fmla="*/ 43 h 167"/>
                  <a:gd name="T18" fmla="*/ 27 w 903"/>
                  <a:gd name="T19" fmla="*/ 79 h 167"/>
                  <a:gd name="T20" fmla="*/ 19 w 903"/>
                  <a:gd name="T21" fmla="*/ 97 h 167"/>
                  <a:gd name="T22" fmla="*/ 12 w 903"/>
                  <a:gd name="T23" fmla="*/ 116 h 167"/>
                  <a:gd name="T24" fmla="*/ 6 w 903"/>
                  <a:gd name="T25" fmla="*/ 134 h 167"/>
                  <a:gd name="T26" fmla="*/ 0 w 903"/>
                  <a:gd name="T27" fmla="*/ 155 h 167"/>
                  <a:gd name="T28" fmla="*/ 0 w 903"/>
                  <a:gd name="T29" fmla="*/ 161 h 167"/>
                  <a:gd name="T30" fmla="*/ 2 w 903"/>
                  <a:gd name="T31" fmla="*/ 167 h 167"/>
                  <a:gd name="T32" fmla="*/ 8 w 903"/>
                  <a:gd name="T33" fmla="*/ 146 h 167"/>
                  <a:gd name="T34" fmla="*/ 14 w 903"/>
                  <a:gd name="T35" fmla="*/ 123 h 167"/>
                  <a:gd name="T36" fmla="*/ 23 w 903"/>
                  <a:gd name="T37" fmla="*/ 102 h 167"/>
                  <a:gd name="T38" fmla="*/ 31 w 903"/>
                  <a:gd name="T39" fmla="*/ 81 h 167"/>
                  <a:gd name="T40" fmla="*/ 29 w 903"/>
                  <a:gd name="T41" fmla="*/ 79 h 167"/>
                  <a:gd name="T42" fmla="*/ 27 w 903"/>
                  <a:gd name="T43" fmla="*/ 79 h 167"/>
                  <a:gd name="T44" fmla="*/ 898 w 903"/>
                  <a:gd name="T45" fmla="*/ 68 h 167"/>
                  <a:gd name="T46" fmla="*/ 898 w 903"/>
                  <a:gd name="T47" fmla="*/ 66 h 167"/>
                  <a:gd name="T48" fmla="*/ 898 w 903"/>
                  <a:gd name="T49" fmla="*/ 64 h 167"/>
                  <a:gd name="T50" fmla="*/ 901 w 903"/>
                  <a:gd name="T51" fmla="*/ 72 h 167"/>
                  <a:gd name="T52" fmla="*/ 903 w 903"/>
                  <a:gd name="T53" fmla="*/ 81 h 167"/>
                  <a:gd name="T54" fmla="*/ 901 w 903"/>
                  <a:gd name="T55" fmla="*/ 74 h 167"/>
                  <a:gd name="T56" fmla="*/ 898 w 903"/>
                  <a:gd name="T57" fmla="*/ 68 h 1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3"/>
                  <a:gd name="T88" fmla="*/ 0 h 167"/>
                  <a:gd name="T89" fmla="*/ 903 w 903"/>
                  <a:gd name="T90" fmla="*/ 167 h 1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04" name="Freeform 554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>
                  <a:gd name="T0" fmla="*/ 888 w 905"/>
                  <a:gd name="T1" fmla="*/ 43 h 170"/>
                  <a:gd name="T2" fmla="*/ 875 w 905"/>
                  <a:gd name="T3" fmla="*/ 21 h 170"/>
                  <a:gd name="T4" fmla="*/ 861 w 905"/>
                  <a:gd name="T5" fmla="*/ 0 h 170"/>
                  <a:gd name="T6" fmla="*/ 860 w 905"/>
                  <a:gd name="T7" fmla="*/ 2 h 170"/>
                  <a:gd name="T8" fmla="*/ 860 w 905"/>
                  <a:gd name="T9" fmla="*/ 5 h 170"/>
                  <a:gd name="T10" fmla="*/ 875 w 905"/>
                  <a:gd name="T11" fmla="*/ 28 h 170"/>
                  <a:gd name="T12" fmla="*/ 888 w 905"/>
                  <a:gd name="T13" fmla="*/ 53 h 170"/>
                  <a:gd name="T14" fmla="*/ 888 w 905"/>
                  <a:gd name="T15" fmla="*/ 47 h 170"/>
                  <a:gd name="T16" fmla="*/ 888 w 905"/>
                  <a:gd name="T17" fmla="*/ 43 h 170"/>
                  <a:gd name="T18" fmla="*/ 29 w 905"/>
                  <a:gd name="T19" fmla="*/ 75 h 170"/>
                  <a:gd name="T20" fmla="*/ 21 w 905"/>
                  <a:gd name="T21" fmla="*/ 96 h 170"/>
                  <a:gd name="T22" fmla="*/ 14 w 905"/>
                  <a:gd name="T23" fmla="*/ 115 h 170"/>
                  <a:gd name="T24" fmla="*/ 6 w 905"/>
                  <a:gd name="T25" fmla="*/ 136 h 170"/>
                  <a:gd name="T26" fmla="*/ 0 w 905"/>
                  <a:gd name="T27" fmla="*/ 157 h 170"/>
                  <a:gd name="T28" fmla="*/ 2 w 905"/>
                  <a:gd name="T29" fmla="*/ 163 h 170"/>
                  <a:gd name="T30" fmla="*/ 2 w 905"/>
                  <a:gd name="T31" fmla="*/ 170 h 170"/>
                  <a:gd name="T32" fmla="*/ 8 w 905"/>
                  <a:gd name="T33" fmla="*/ 146 h 170"/>
                  <a:gd name="T34" fmla="*/ 15 w 905"/>
                  <a:gd name="T35" fmla="*/ 123 h 170"/>
                  <a:gd name="T36" fmla="*/ 23 w 905"/>
                  <a:gd name="T37" fmla="*/ 100 h 170"/>
                  <a:gd name="T38" fmla="*/ 32 w 905"/>
                  <a:gd name="T39" fmla="*/ 79 h 170"/>
                  <a:gd name="T40" fmla="*/ 31 w 905"/>
                  <a:gd name="T41" fmla="*/ 77 h 170"/>
                  <a:gd name="T42" fmla="*/ 29 w 905"/>
                  <a:gd name="T43" fmla="*/ 75 h 170"/>
                  <a:gd name="T44" fmla="*/ 898 w 905"/>
                  <a:gd name="T45" fmla="*/ 68 h 170"/>
                  <a:gd name="T46" fmla="*/ 898 w 905"/>
                  <a:gd name="T47" fmla="*/ 64 h 170"/>
                  <a:gd name="T48" fmla="*/ 898 w 905"/>
                  <a:gd name="T49" fmla="*/ 60 h 170"/>
                  <a:gd name="T50" fmla="*/ 903 w 905"/>
                  <a:gd name="T51" fmla="*/ 72 h 170"/>
                  <a:gd name="T52" fmla="*/ 905 w 905"/>
                  <a:gd name="T53" fmla="*/ 87 h 170"/>
                  <a:gd name="T54" fmla="*/ 901 w 905"/>
                  <a:gd name="T55" fmla="*/ 77 h 170"/>
                  <a:gd name="T56" fmla="*/ 898 w 905"/>
                  <a:gd name="T57" fmla="*/ 68 h 1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5"/>
                  <a:gd name="T88" fmla="*/ 0 h 170"/>
                  <a:gd name="T89" fmla="*/ 905 w 905"/>
                  <a:gd name="T90" fmla="*/ 170 h 1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05" name="Freeform 555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>
                  <a:gd name="T0" fmla="*/ 901 w 905"/>
                  <a:gd name="T1" fmla="*/ 75 h 174"/>
                  <a:gd name="T2" fmla="*/ 899 w 905"/>
                  <a:gd name="T3" fmla="*/ 68 h 174"/>
                  <a:gd name="T4" fmla="*/ 896 w 905"/>
                  <a:gd name="T5" fmla="*/ 62 h 174"/>
                  <a:gd name="T6" fmla="*/ 896 w 905"/>
                  <a:gd name="T7" fmla="*/ 66 h 174"/>
                  <a:gd name="T8" fmla="*/ 894 w 905"/>
                  <a:gd name="T9" fmla="*/ 70 h 174"/>
                  <a:gd name="T10" fmla="*/ 899 w 905"/>
                  <a:gd name="T11" fmla="*/ 81 h 174"/>
                  <a:gd name="T12" fmla="*/ 905 w 905"/>
                  <a:gd name="T13" fmla="*/ 94 h 174"/>
                  <a:gd name="T14" fmla="*/ 903 w 905"/>
                  <a:gd name="T15" fmla="*/ 85 h 174"/>
                  <a:gd name="T16" fmla="*/ 901 w 905"/>
                  <a:gd name="T17" fmla="*/ 75 h 174"/>
                  <a:gd name="T18" fmla="*/ 886 w 905"/>
                  <a:gd name="T19" fmla="*/ 45 h 174"/>
                  <a:gd name="T20" fmla="*/ 873 w 905"/>
                  <a:gd name="T21" fmla="*/ 22 h 174"/>
                  <a:gd name="T22" fmla="*/ 858 w 905"/>
                  <a:gd name="T23" fmla="*/ 0 h 174"/>
                  <a:gd name="T24" fmla="*/ 858 w 905"/>
                  <a:gd name="T25" fmla="*/ 3 h 174"/>
                  <a:gd name="T26" fmla="*/ 858 w 905"/>
                  <a:gd name="T27" fmla="*/ 5 h 174"/>
                  <a:gd name="T28" fmla="*/ 873 w 905"/>
                  <a:gd name="T29" fmla="*/ 30 h 174"/>
                  <a:gd name="T30" fmla="*/ 886 w 905"/>
                  <a:gd name="T31" fmla="*/ 55 h 174"/>
                  <a:gd name="T32" fmla="*/ 886 w 905"/>
                  <a:gd name="T33" fmla="*/ 51 h 174"/>
                  <a:gd name="T34" fmla="*/ 886 w 905"/>
                  <a:gd name="T35" fmla="*/ 45 h 174"/>
                  <a:gd name="T36" fmla="*/ 29 w 905"/>
                  <a:gd name="T37" fmla="*/ 75 h 174"/>
                  <a:gd name="T38" fmla="*/ 21 w 905"/>
                  <a:gd name="T39" fmla="*/ 96 h 174"/>
                  <a:gd name="T40" fmla="*/ 12 w 905"/>
                  <a:gd name="T41" fmla="*/ 117 h 174"/>
                  <a:gd name="T42" fmla="*/ 6 w 905"/>
                  <a:gd name="T43" fmla="*/ 140 h 174"/>
                  <a:gd name="T44" fmla="*/ 0 w 905"/>
                  <a:gd name="T45" fmla="*/ 161 h 174"/>
                  <a:gd name="T46" fmla="*/ 0 w 905"/>
                  <a:gd name="T47" fmla="*/ 164 h 174"/>
                  <a:gd name="T48" fmla="*/ 0 w 905"/>
                  <a:gd name="T49" fmla="*/ 168 h 174"/>
                  <a:gd name="T50" fmla="*/ 0 w 905"/>
                  <a:gd name="T51" fmla="*/ 172 h 174"/>
                  <a:gd name="T52" fmla="*/ 2 w 905"/>
                  <a:gd name="T53" fmla="*/ 174 h 174"/>
                  <a:gd name="T54" fmla="*/ 8 w 905"/>
                  <a:gd name="T55" fmla="*/ 149 h 174"/>
                  <a:gd name="T56" fmla="*/ 15 w 905"/>
                  <a:gd name="T57" fmla="*/ 125 h 174"/>
                  <a:gd name="T58" fmla="*/ 23 w 905"/>
                  <a:gd name="T59" fmla="*/ 102 h 174"/>
                  <a:gd name="T60" fmla="*/ 32 w 905"/>
                  <a:gd name="T61" fmla="*/ 79 h 174"/>
                  <a:gd name="T62" fmla="*/ 30 w 905"/>
                  <a:gd name="T63" fmla="*/ 77 h 174"/>
                  <a:gd name="T64" fmla="*/ 29 w 905"/>
                  <a:gd name="T65" fmla="*/ 75 h 1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4"/>
                  <a:gd name="T101" fmla="*/ 905 w 905"/>
                  <a:gd name="T102" fmla="*/ 174 h 1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06" name="Freeform 556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>
                  <a:gd name="T0" fmla="*/ 903 w 905"/>
                  <a:gd name="T1" fmla="*/ 82 h 177"/>
                  <a:gd name="T2" fmla="*/ 899 w 905"/>
                  <a:gd name="T3" fmla="*/ 72 h 177"/>
                  <a:gd name="T4" fmla="*/ 896 w 905"/>
                  <a:gd name="T5" fmla="*/ 63 h 177"/>
                  <a:gd name="T6" fmla="*/ 894 w 905"/>
                  <a:gd name="T7" fmla="*/ 67 h 177"/>
                  <a:gd name="T8" fmla="*/ 894 w 905"/>
                  <a:gd name="T9" fmla="*/ 70 h 177"/>
                  <a:gd name="T10" fmla="*/ 899 w 905"/>
                  <a:gd name="T11" fmla="*/ 84 h 177"/>
                  <a:gd name="T12" fmla="*/ 905 w 905"/>
                  <a:gd name="T13" fmla="*/ 99 h 177"/>
                  <a:gd name="T14" fmla="*/ 905 w 905"/>
                  <a:gd name="T15" fmla="*/ 89 h 177"/>
                  <a:gd name="T16" fmla="*/ 903 w 905"/>
                  <a:gd name="T17" fmla="*/ 82 h 177"/>
                  <a:gd name="T18" fmla="*/ 886 w 905"/>
                  <a:gd name="T19" fmla="*/ 48 h 177"/>
                  <a:gd name="T20" fmla="*/ 873 w 905"/>
                  <a:gd name="T21" fmla="*/ 23 h 177"/>
                  <a:gd name="T22" fmla="*/ 858 w 905"/>
                  <a:gd name="T23" fmla="*/ 0 h 177"/>
                  <a:gd name="T24" fmla="*/ 858 w 905"/>
                  <a:gd name="T25" fmla="*/ 2 h 177"/>
                  <a:gd name="T26" fmla="*/ 856 w 905"/>
                  <a:gd name="T27" fmla="*/ 6 h 177"/>
                  <a:gd name="T28" fmla="*/ 871 w 905"/>
                  <a:gd name="T29" fmla="*/ 31 h 177"/>
                  <a:gd name="T30" fmla="*/ 886 w 905"/>
                  <a:gd name="T31" fmla="*/ 55 h 177"/>
                  <a:gd name="T32" fmla="*/ 886 w 905"/>
                  <a:gd name="T33" fmla="*/ 52 h 177"/>
                  <a:gd name="T34" fmla="*/ 886 w 905"/>
                  <a:gd name="T35" fmla="*/ 48 h 177"/>
                  <a:gd name="T36" fmla="*/ 30 w 905"/>
                  <a:gd name="T37" fmla="*/ 74 h 177"/>
                  <a:gd name="T38" fmla="*/ 21 w 905"/>
                  <a:gd name="T39" fmla="*/ 95 h 177"/>
                  <a:gd name="T40" fmla="*/ 13 w 905"/>
                  <a:gd name="T41" fmla="*/ 118 h 177"/>
                  <a:gd name="T42" fmla="*/ 6 w 905"/>
                  <a:gd name="T43" fmla="*/ 141 h 177"/>
                  <a:gd name="T44" fmla="*/ 0 w 905"/>
                  <a:gd name="T45" fmla="*/ 165 h 177"/>
                  <a:gd name="T46" fmla="*/ 0 w 905"/>
                  <a:gd name="T47" fmla="*/ 165 h 177"/>
                  <a:gd name="T48" fmla="*/ 0 w 905"/>
                  <a:gd name="T49" fmla="*/ 165 h 177"/>
                  <a:gd name="T50" fmla="*/ 2 w 905"/>
                  <a:gd name="T51" fmla="*/ 171 h 177"/>
                  <a:gd name="T52" fmla="*/ 2 w 905"/>
                  <a:gd name="T53" fmla="*/ 177 h 177"/>
                  <a:gd name="T54" fmla="*/ 8 w 905"/>
                  <a:gd name="T55" fmla="*/ 150 h 177"/>
                  <a:gd name="T56" fmla="*/ 15 w 905"/>
                  <a:gd name="T57" fmla="*/ 125 h 177"/>
                  <a:gd name="T58" fmla="*/ 25 w 905"/>
                  <a:gd name="T59" fmla="*/ 101 h 177"/>
                  <a:gd name="T60" fmla="*/ 34 w 905"/>
                  <a:gd name="T61" fmla="*/ 76 h 177"/>
                  <a:gd name="T62" fmla="*/ 32 w 905"/>
                  <a:gd name="T63" fmla="*/ 76 h 177"/>
                  <a:gd name="T64" fmla="*/ 30 w 905"/>
                  <a:gd name="T65" fmla="*/ 74 h 1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7"/>
                  <a:gd name="T101" fmla="*/ 905 w 905"/>
                  <a:gd name="T102" fmla="*/ 177 h 1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07" name="Freeform 557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>
                  <a:gd name="T0" fmla="*/ 903 w 935"/>
                  <a:gd name="T1" fmla="*/ 89 h 252"/>
                  <a:gd name="T2" fmla="*/ 897 w 935"/>
                  <a:gd name="T3" fmla="*/ 76 h 252"/>
                  <a:gd name="T4" fmla="*/ 892 w 935"/>
                  <a:gd name="T5" fmla="*/ 65 h 252"/>
                  <a:gd name="T6" fmla="*/ 892 w 935"/>
                  <a:gd name="T7" fmla="*/ 68 h 252"/>
                  <a:gd name="T8" fmla="*/ 890 w 935"/>
                  <a:gd name="T9" fmla="*/ 72 h 252"/>
                  <a:gd name="T10" fmla="*/ 897 w 935"/>
                  <a:gd name="T11" fmla="*/ 87 h 252"/>
                  <a:gd name="T12" fmla="*/ 903 w 935"/>
                  <a:gd name="T13" fmla="*/ 105 h 252"/>
                  <a:gd name="T14" fmla="*/ 903 w 935"/>
                  <a:gd name="T15" fmla="*/ 97 h 252"/>
                  <a:gd name="T16" fmla="*/ 903 w 935"/>
                  <a:gd name="T17" fmla="*/ 89 h 252"/>
                  <a:gd name="T18" fmla="*/ 884 w 935"/>
                  <a:gd name="T19" fmla="*/ 50 h 252"/>
                  <a:gd name="T20" fmla="*/ 871 w 935"/>
                  <a:gd name="T21" fmla="*/ 25 h 252"/>
                  <a:gd name="T22" fmla="*/ 856 w 935"/>
                  <a:gd name="T23" fmla="*/ 0 h 252"/>
                  <a:gd name="T24" fmla="*/ 854 w 935"/>
                  <a:gd name="T25" fmla="*/ 4 h 252"/>
                  <a:gd name="T26" fmla="*/ 854 w 935"/>
                  <a:gd name="T27" fmla="*/ 6 h 252"/>
                  <a:gd name="T28" fmla="*/ 869 w 935"/>
                  <a:gd name="T29" fmla="*/ 32 h 252"/>
                  <a:gd name="T30" fmla="*/ 884 w 935"/>
                  <a:gd name="T31" fmla="*/ 57 h 252"/>
                  <a:gd name="T32" fmla="*/ 884 w 935"/>
                  <a:gd name="T33" fmla="*/ 53 h 252"/>
                  <a:gd name="T34" fmla="*/ 884 w 935"/>
                  <a:gd name="T35" fmla="*/ 50 h 252"/>
                  <a:gd name="T36" fmla="*/ 30 w 935"/>
                  <a:gd name="T37" fmla="*/ 74 h 252"/>
                  <a:gd name="T38" fmla="*/ 21 w 935"/>
                  <a:gd name="T39" fmla="*/ 97 h 252"/>
                  <a:gd name="T40" fmla="*/ 13 w 935"/>
                  <a:gd name="T41" fmla="*/ 120 h 252"/>
                  <a:gd name="T42" fmla="*/ 6 w 935"/>
                  <a:gd name="T43" fmla="*/ 144 h 252"/>
                  <a:gd name="T44" fmla="*/ 0 w 935"/>
                  <a:gd name="T45" fmla="*/ 169 h 252"/>
                  <a:gd name="T46" fmla="*/ 0 w 935"/>
                  <a:gd name="T47" fmla="*/ 175 h 252"/>
                  <a:gd name="T48" fmla="*/ 2 w 935"/>
                  <a:gd name="T49" fmla="*/ 182 h 252"/>
                  <a:gd name="T50" fmla="*/ 8 w 935"/>
                  <a:gd name="T51" fmla="*/ 154 h 252"/>
                  <a:gd name="T52" fmla="*/ 15 w 935"/>
                  <a:gd name="T53" fmla="*/ 127 h 252"/>
                  <a:gd name="T54" fmla="*/ 25 w 935"/>
                  <a:gd name="T55" fmla="*/ 101 h 252"/>
                  <a:gd name="T56" fmla="*/ 34 w 935"/>
                  <a:gd name="T57" fmla="*/ 76 h 252"/>
                  <a:gd name="T58" fmla="*/ 32 w 935"/>
                  <a:gd name="T59" fmla="*/ 74 h 252"/>
                  <a:gd name="T60" fmla="*/ 30 w 935"/>
                  <a:gd name="T61" fmla="*/ 74 h 252"/>
                  <a:gd name="T62" fmla="*/ 933 w 935"/>
                  <a:gd name="T63" fmla="*/ 251 h 252"/>
                  <a:gd name="T64" fmla="*/ 935 w 935"/>
                  <a:gd name="T65" fmla="*/ 251 h 252"/>
                  <a:gd name="T66" fmla="*/ 935 w 935"/>
                  <a:gd name="T67" fmla="*/ 251 h 252"/>
                  <a:gd name="T68" fmla="*/ 935 w 935"/>
                  <a:gd name="T69" fmla="*/ 251 h 252"/>
                  <a:gd name="T70" fmla="*/ 933 w 935"/>
                  <a:gd name="T71" fmla="*/ 252 h 252"/>
                  <a:gd name="T72" fmla="*/ 933 w 935"/>
                  <a:gd name="T73" fmla="*/ 251 h 252"/>
                  <a:gd name="T74" fmla="*/ 933 w 935"/>
                  <a:gd name="T75" fmla="*/ 251 h 25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2"/>
                  <a:gd name="T116" fmla="*/ 935 w 935"/>
                  <a:gd name="T117" fmla="*/ 252 h 25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08" name="Freeform 558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>
                  <a:gd name="T0" fmla="*/ 903 w 935"/>
                  <a:gd name="T1" fmla="*/ 93 h 250"/>
                  <a:gd name="T2" fmla="*/ 897 w 935"/>
                  <a:gd name="T3" fmla="*/ 78 h 250"/>
                  <a:gd name="T4" fmla="*/ 892 w 935"/>
                  <a:gd name="T5" fmla="*/ 64 h 250"/>
                  <a:gd name="T6" fmla="*/ 890 w 935"/>
                  <a:gd name="T7" fmla="*/ 66 h 250"/>
                  <a:gd name="T8" fmla="*/ 890 w 935"/>
                  <a:gd name="T9" fmla="*/ 70 h 250"/>
                  <a:gd name="T10" fmla="*/ 897 w 935"/>
                  <a:gd name="T11" fmla="*/ 89 h 250"/>
                  <a:gd name="T12" fmla="*/ 903 w 935"/>
                  <a:gd name="T13" fmla="*/ 106 h 250"/>
                  <a:gd name="T14" fmla="*/ 903 w 935"/>
                  <a:gd name="T15" fmla="*/ 99 h 250"/>
                  <a:gd name="T16" fmla="*/ 903 w 935"/>
                  <a:gd name="T17" fmla="*/ 93 h 250"/>
                  <a:gd name="T18" fmla="*/ 884 w 935"/>
                  <a:gd name="T19" fmla="*/ 49 h 250"/>
                  <a:gd name="T20" fmla="*/ 869 w 935"/>
                  <a:gd name="T21" fmla="*/ 25 h 250"/>
                  <a:gd name="T22" fmla="*/ 854 w 935"/>
                  <a:gd name="T23" fmla="*/ 0 h 250"/>
                  <a:gd name="T24" fmla="*/ 854 w 935"/>
                  <a:gd name="T25" fmla="*/ 2 h 250"/>
                  <a:gd name="T26" fmla="*/ 852 w 935"/>
                  <a:gd name="T27" fmla="*/ 6 h 250"/>
                  <a:gd name="T28" fmla="*/ 869 w 935"/>
                  <a:gd name="T29" fmla="*/ 32 h 250"/>
                  <a:gd name="T30" fmla="*/ 884 w 935"/>
                  <a:gd name="T31" fmla="*/ 59 h 250"/>
                  <a:gd name="T32" fmla="*/ 884 w 935"/>
                  <a:gd name="T33" fmla="*/ 53 h 250"/>
                  <a:gd name="T34" fmla="*/ 884 w 935"/>
                  <a:gd name="T35" fmla="*/ 49 h 250"/>
                  <a:gd name="T36" fmla="*/ 32 w 935"/>
                  <a:gd name="T37" fmla="*/ 70 h 250"/>
                  <a:gd name="T38" fmla="*/ 23 w 935"/>
                  <a:gd name="T39" fmla="*/ 95 h 250"/>
                  <a:gd name="T40" fmla="*/ 13 w 935"/>
                  <a:gd name="T41" fmla="*/ 119 h 250"/>
                  <a:gd name="T42" fmla="*/ 6 w 935"/>
                  <a:gd name="T43" fmla="*/ 144 h 250"/>
                  <a:gd name="T44" fmla="*/ 0 w 935"/>
                  <a:gd name="T45" fmla="*/ 171 h 250"/>
                  <a:gd name="T46" fmla="*/ 2 w 935"/>
                  <a:gd name="T47" fmla="*/ 178 h 250"/>
                  <a:gd name="T48" fmla="*/ 2 w 935"/>
                  <a:gd name="T49" fmla="*/ 184 h 250"/>
                  <a:gd name="T50" fmla="*/ 8 w 935"/>
                  <a:gd name="T51" fmla="*/ 155 h 250"/>
                  <a:gd name="T52" fmla="*/ 17 w 935"/>
                  <a:gd name="T53" fmla="*/ 127 h 250"/>
                  <a:gd name="T54" fmla="*/ 25 w 935"/>
                  <a:gd name="T55" fmla="*/ 101 h 250"/>
                  <a:gd name="T56" fmla="*/ 36 w 935"/>
                  <a:gd name="T57" fmla="*/ 74 h 250"/>
                  <a:gd name="T58" fmla="*/ 34 w 935"/>
                  <a:gd name="T59" fmla="*/ 72 h 250"/>
                  <a:gd name="T60" fmla="*/ 32 w 935"/>
                  <a:gd name="T61" fmla="*/ 70 h 250"/>
                  <a:gd name="T62" fmla="*/ 931 w 935"/>
                  <a:gd name="T63" fmla="*/ 245 h 250"/>
                  <a:gd name="T64" fmla="*/ 933 w 935"/>
                  <a:gd name="T65" fmla="*/ 247 h 250"/>
                  <a:gd name="T66" fmla="*/ 935 w 935"/>
                  <a:gd name="T67" fmla="*/ 247 h 250"/>
                  <a:gd name="T68" fmla="*/ 933 w 935"/>
                  <a:gd name="T69" fmla="*/ 248 h 250"/>
                  <a:gd name="T70" fmla="*/ 931 w 935"/>
                  <a:gd name="T71" fmla="*/ 250 h 250"/>
                  <a:gd name="T72" fmla="*/ 931 w 935"/>
                  <a:gd name="T73" fmla="*/ 247 h 250"/>
                  <a:gd name="T74" fmla="*/ 931 w 935"/>
                  <a:gd name="T75" fmla="*/ 245 h 2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0"/>
                  <a:gd name="T116" fmla="*/ 935 w 935"/>
                  <a:gd name="T117" fmla="*/ 250 h 2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09" name="Freeform 559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>
                  <a:gd name="T0" fmla="*/ 931 w 931"/>
                  <a:gd name="T1" fmla="*/ 246 h 250"/>
                  <a:gd name="T2" fmla="*/ 931 w 931"/>
                  <a:gd name="T3" fmla="*/ 245 h 250"/>
                  <a:gd name="T4" fmla="*/ 931 w 931"/>
                  <a:gd name="T5" fmla="*/ 245 h 250"/>
                  <a:gd name="T6" fmla="*/ 929 w 931"/>
                  <a:gd name="T7" fmla="*/ 243 h 250"/>
                  <a:gd name="T8" fmla="*/ 928 w 931"/>
                  <a:gd name="T9" fmla="*/ 243 h 250"/>
                  <a:gd name="T10" fmla="*/ 928 w 931"/>
                  <a:gd name="T11" fmla="*/ 246 h 250"/>
                  <a:gd name="T12" fmla="*/ 928 w 931"/>
                  <a:gd name="T13" fmla="*/ 250 h 250"/>
                  <a:gd name="T14" fmla="*/ 929 w 931"/>
                  <a:gd name="T15" fmla="*/ 248 h 250"/>
                  <a:gd name="T16" fmla="*/ 931 w 931"/>
                  <a:gd name="T17" fmla="*/ 246 h 250"/>
                  <a:gd name="T18" fmla="*/ 901 w 931"/>
                  <a:gd name="T19" fmla="*/ 99 h 250"/>
                  <a:gd name="T20" fmla="*/ 895 w 931"/>
                  <a:gd name="T21" fmla="*/ 81 h 250"/>
                  <a:gd name="T22" fmla="*/ 888 w 931"/>
                  <a:gd name="T23" fmla="*/ 66 h 250"/>
                  <a:gd name="T24" fmla="*/ 888 w 931"/>
                  <a:gd name="T25" fmla="*/ 68 h 250"/>
                  <a:gd name="T26" fmla="*/ 886 w 931"/>
                  <a:gd name="T27" fmla="*/ 72 h 250"/>
                  <a:gd name="T28" fmla="*/ 893 w 931"/>
                  <a:gd name="T29" fmla="*/ 91 h 250"/>
                  <a:gd name="T30" fmla="*/ 901 w 931"/>
                  <a:gd name="T31" fmla="*/ 110 h 250"/>
                  <a:gd name="T32" fmla="*/ 901 w 931"/>
                  <a:gd name="T33" fmla="*/ 104 h 250"/>
                  <a:gd name="T34" fmla="*/ 901 w 931"/>
                  <a:gd name="T35" fmla="*/ 99 h 250"/>
                  <a:gd name="T36" fmla="*/ 882 w 931"/>
                  <a:gd name="T37" fmla="*/ 51 h 250"/>
                  <a:gd name="T38" fmla="*/ 867 w 931"/>
                  <a:gd name="T39" fmla="*/ 26 h 250"/>
                  <a:gd name="T40" fmla="*/ 852 w 931"/>
                  <a:gd name="T41" fmla="*/ 0 h 250"/>
                  <a:gd name="T42" fmla="*/ 850 w 931"/>
                  <a:gd name="T43" fmla="*/ 4 h 250"/>
                  <a:gd name="T44" fmla="*/ 850 w 931"/>
                  <a:gd name="T45" fmla="*/ 8 h 250"/>
                  <a:gd name="T46" fmla="*/ 867 w 931"/>
                  <a:gd name="T47" fmla="*/ 34 h 250"/>
                  <a:gd name="T48" fmla="*/ 880 w 931"/>
                  <a:gd name="T49" fmla="*/ 61 h 250"/>
                  <a:gd name="T50" fmla="*/ 882 w 931"/>
                  <a:gd name="T51" fmla="*/ 57 h 250"/>
                  <a:gd name="T52" fmla="*/ 882 w 931"/>
                  <a:gd name="T53" fmla="*/ 51 h 250"/>
                  <a:gd name="T54" fmla="*/ 32 w 931"/>
                  <a:gd name="T55" fmla="*/ 70 h 250"/>
                  <a:gd name="T56" fmla="*/ 23 w 931"/>
                  <a:gd name="T57" fmla="*/ 95 h 250"/>
                  <a:gd name="T58" fmla="*/ 13 w 931"/>
                  <a:gd name="T59" fmla="*/ 121 h 250"/>
                  <a:gd name="T60" fmla="*/ 6 w 931"/>
                  <a:gd name="T61" fmla="*/ 148 h 250"/>
                  <a:gd name="T62" fmla="*/ 0 w 931"/>
                  <a:gd name="T63" fmla="*/ 176 h 250"/>
                  <a:gd name="T64" fmla="*/ 0 w 931"/>
                  <a:gd name="T65" fmla="*/ 182 h 250"/>
                  <a:gd name="T66" fmla="*/ 2 w 931"/>
                  <a:gd name="T67" fmla="*/ 188 h 250"/>
                  <a:gd name="T68" fmla="*/ 8 w 931"/>
                  <a:gd name="T69" fmla="*/ 159 h 250"/>
                  <a:gd name="T70" fmla="*/ 15 w 931"/>
                  <a:gd name="T71" fmla="*/ 129 h 250"/>
                  <a:gd name="T72" fmla="*/ 25 w 931"/>
                  <a:gd name="T73" fmla="*/ 100 h 250"/>
                  <a:gd name="T74" fmla="*/ 36 w 931"/>
                  <a:gd name="T75" fmla="*/ 74 h 250"/>
                  <a:gd name="T76" fmla="*/ 34 w 931"/>
                  <a:gd name="T77" fmla="*/ 72 h 250"/>
                  <a:gd name="T78" fmla="*/ 32 w 931"/>
                  <a:gd name="T79" fmla="*/ 70 h 2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1"/>
                  <a:gd name="T121" fmla="*/ 0 h 250"/>
                  <a:gd name="T122" fmla="*/ 931 w 931"/>
                  <a:gd name="T123" fmla="*/ 250 h 2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10" name="Freeform 560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>
                  <a:gd name="T0" fmla="*/ 929 w 929"/>
                  <a:gd name="T1" fmla="*/ 244 h 246"/>
                  <a:gd name="T2" fmla="*/ 929 w 929"/>
                  <a:gd name="T3" fmla="*/ 241 h 246"/>
                  <a:gd name="T4" fmla="*/ 929 w 929"/>
                  <a:gd name="T5" fmla="*/ 239 h 246"/>
                  <a:gd name="T6" fmla="*/ 928 w 929"/>
                  <a:gd name="T7" fmla="*/ 239 h 246"/>
                  <a:gd name="T8" fmla="*/ 926 w 929"/>
                  <a:gd name="T9" fmla="*/ 239 h 246"/>
                  <a:gd name="T10" fmla="*/ 926 w 929"/>
                  <a:gd name="T11" fmla="*/ 242 h 246"/>
                  <a:gd name="T12" fmla="*/ 926 w 929"/>
                  <a:gd name="T13" fmla="*/ 246 h 246"/>
                  <a:gd name="T14" fmla="*/ 928 w 929"/>
                  <a:gd name="T15" fmla="*/ 246 h 246"/>
                  <a:gd name="T16" fmla="*/ 929 w 929"/>
                  <a:gd name="T17" fmla="*/ 244 h 246"/>
                  <a:gd name="T18" fmla="*/ 901 w 929"/>
                  <a:gd name="T19" fmla="*/ 100 h 246"/>
                  <a:gd name="T20" fmla="*/ 895 w 929"/>
                  <a:gd name="T21" fmla="*/ 83 h 246"/>
                  <a:gd name="T22" fmla="*/ 888 w 929"/>
                  <a:gd name="T23" fmla="*/ 64 h 246"/>
                  <a:gd name="T24" fmla="*/ 886 w 929"/>
                  <a:gd name="T25" fmla="*/ 68 h 246"/>
                  <a:gd name="T26" fmla="*/ 886 w 929"/>
                  <a:gd name="T27" fmla="*/ 72 h 246"/>
                  <a:gd name="T28" fmla="*/ 893 w 929"/>
                  <a:gd name="T29" fmla="*/ 93 h 246"/>
                  <a:gd name="T30" fmla="*/ 901 w 929"/>
                  <a:gd name="T31" fmla="*/ 113 h 246"/>
                  <a:gd name="T32" fmla="*/ 901 w 929"/>
                  <a:gd name="T33" fmla="*/ 106 h 246"/>
                  <a:gd name="T34" fmla="*/ 901 w 929"/>
                  <a:gd name="T35" fmla="*/ 100 h 246"/>
                  <a:gd name="T36" fmla="*/ 882 w 929"/>
                  <a:gd name="T37" fmla="*/ 53 h 246"/>
                  <a:gd name="T38" fmla="*/ 867 w 929"/>
                  <a:gd name="T39" fmla="*/ 26 h 246"/>
                  <a:gd name="T40" fmla="*/ 850 w 929"/>
                  <a:gd name="T41" fmla="*/ 0 h 246"/>
                  <a:gd name="T42" fmla="*/ 850 w 929"/>
                  <a:gd name="T43" fmla="*/ 4 h 246"/>
                  <a:gd name="T44" fmla="*/ 850 w 929"/>
                  <a:gd name="T45" fmla="*/ 5 h 246"/>
                  <a:gd name="T46" fmla="*/ 865 w 929"/>
                  <a:gd name="T47" fmla="*/ 32 h 246"/>
                  <a:gd name="T48" fmla="*/ 880 w 929"/>
                  <a:gd name="T49" fmla="*/ 60 h 246"/>
                  <a:gd name="T50" fmla="*/ 880 w 929"/>
                  <a:gd name="T51" fmla="*/ 57 h 246"/>
                  <a:gd name="T52" fmla="*/ 882 w 929"/>
                  <a:gd name="T53" fmla="*/ 53 h 246"/>
                  <a:gd name="T54" fmla="*/ 34 w 929"/>
                  <a:gd name="T55" fmla="*/ 68 h 246"/>
                  <a:gd name="T56" fmla="*/ 23 w 929"/>
                  <a:gd name="T57" fmla="*/ 95 h 246"/>
                  <a:gd name="T58" fmla="*/ 15 w 929"/>
                  <a:gd name="T59" fmla="*/ 121 h 246"/>
                  <a:gd name="T60" fmla="*/ 6 w 929"/>
                  <a:gd name="T61" fmla="*/ 149 h 246"/>
                  <a:gd name="T62" fmla="*/ 0 w 929"/>
                  <a:gd name="T63" fmla="*/ 178 h 246"/>
                  <a:gd name="T64" fmla="*/ 2 w 929"/>
                  <a:gd name="T65" fmla="*/ 184 h 246"/>
                  <a:gd name="T66" fmla="*/ 4 w 929"/>
                  <a:gd name="T67" fmla="*/ 191 h 246"/>
                  <a:gd name="T68" fmla="*/ 9 w 929"/>
                  <a:gd name="T69" fmla="*/ 159 h 246"/>
                  <a:gd name="T70" fmla="*/ 17 w 929"/>
                  <a:gd name="T71" fmla="*/ 129 h 246"/>
                  <a:gd name="T72" fmla="*/ 26 w 929"/>
                  <a:gd name="T73" fmla="*/ 100 h 246"/>
                  <a:gd name="T74" fmla="*/ 38 w 929"/>
                  <a:gd name="T75" fmla="*/ 72 h 246"/>
                  <a:gd name="T76" fmla="*/ 36 w 929"/>
                  <a:gd name="T77" fmla="*/ 70 h 246"/>
                  <a:gd name="T78" fmla="*/ 34 w 929"/>
                  <a:gd name="T79" fmla="*/ 68 h 2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9"/>
                  <a:gd name="T121" fmla="*/ 0 h 246"/>
                  <a:gd name="T122" fmla="*/ 929 w 929"/>
                  <a:gd name="T123" fmla="*/ 246 h 2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11" name="Freeform 561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>
                  <a:gd name="T0" fmla="*/ 926 w 926"/>
                  <a:gd name="T1" fmla="*/ 242 h 244"/>
                  <a:gd name="T2" fmla="*/ 926 w 926"/>
                  <a:gd name="T3" fmla="*/ 238 h 244"/>
                  <a:gd name="T4" fmla="*/ 926 w 926"/>
                  <a:gd name="T5" fmla="*/ 235 h 244"/>
                  <a:gd name="T6" fmla="*/ 924 w 926"/>
                  <a:gd name="T7" fmla="*/ 235 h 244"/>
                  <a:gd name="T8" fmla="*/ 920 w 926"/>
                  <a:gd name="T9" fmla="*/ 235 h 244"/>
                  <a:gd name="T10" fmla="*/ 922 w 926"/>
                  <a:gd name="T11" fmla="*/ 240 h 244"/>
                  <a:gd name="T12" fmla="*/ 922 w 926"/>
                  <a:gd name="T13" fmla="*/ 244 h 244"/>
                  <a:gd name="T14" fmla="*/ 924 w 926"/>
                  <a:gd name="T15" fmla="*/ 242 h 244"/>
                  <a:gd name="T16" fmla="*/ 926 w 926"/>
                  <a:gd name="T17" fmla="*/ 242 h 244"/>
                  <a:gd name="T18" fmla="*/ 899 w 926"/>
                  <a:gd name="T19" fmla="*/ 102 h 244"/>
                  <a:gd name="T20" fmla="*/ 891 w 926"/>
                  <a:gd name="T21" fmla="*/ 83 h 244"/>
                  <a:gd name="T22" fmla="*/ 884 w 926"/>
                  <a:gd name="T23" fmla="*/ 64 h 244"/>
                  <a:gd name="T24" fmla="*/ 884 w 926"/>
                  <a:gd name="T25" fmla="*/ 68 h 244"/>
                  <a:gd name="T26" fmla="*/ 882 w 926"/>
                  <a:gd name="T27" fmla="*/ 72 h 244"/>
                  <a:gd name="T28" fmla="*/ 891 w 926"/>
                  <a:gd name="T29" fmla="*/ 92 h 244"/>
                  <a:gd name="T30" fmla="*/ 899 w 926"/>
                  <a:gd name="T31" fmla="*/ 115 h 244"/>
                  <a:gd name="T32" fmla="*/ 899 w 926"/>
                  <a:gd name="T33" fmla="*/ 109 h 244"/>
                  <a:gd name="T34" fmla="*/ 899 w 926"/>
                  <a:gd name="T35" fmla="*/ 102 h 244"/>
                  <a:gd name="T36" fmla="*/ 878 w 926"/>
                  <a:gd name="T37" fmla="*/ 53 h 244"/>
                  <a:gd name="T38" fmla="*/ 865 w 926"/>
                  <a:gd name="T39" fmla="*/ 26 h 244"/>
                  <a:gd name="T40" fmla="*/ 848 w 926"/>
                  <a:gd name="T41" fmla="*/ 0 h 244"/>
                  <a:gd name="T42" fmla="*/ 848 w 926"/>
                  <a:gd name="T43" fmla="*/ 1 h 244"/>
                  <a:gd name="T44" fmla="*/ 846 w 926"/>
                  <a:gd name="T45" fmla="*/ 5 h 244"/>
                  <a:gd name="T46" fmla="*/ 863 w 926"/>
                  <a:gd name="T47" fmla="*/ 32 h 244"/>
                  <a:gd name="T48" fmla="*/ 878 w 926"/>
                  <a:gd name="T49" fmla="*/ 62 h 244"/>
                  <a:gd name="T50" fmla="*/ 878 w 926"/>
                  <a:gd name="T51" fmla="*/ 56 h 244"/>
                  <a:gd name="T52" fmla="*/ 878 w 926"/>
                  <a:gd name="T53" fmla="*/ 53 h 244"/>
                  <a:gd name="T54" fmla="*/ 34 w 926"/>
                  <a:gd name="T55" fmla="*/ 66 h 244"/>
                  <a:gd name="T56" fmla="*/ 23 w 926"/>
                  <a:gd name="T57" fmla="*/ 92 h 244"/>
                  <a:gd name="T58" fmla="*/ 13 w 926"/>
                  <a:gd name="T59" fmla="*/ 121 h 244"/>
                  <a:gd name="T60" fmla="*/ 6 w 926"/>
                  <a:gd name="T61" fmla="*/ 151 h 244"/>
                  <a:gd name="T62" fmla="*/ 0 w 926"/>
                  <a:gd name="T63" fmla="*/ 180 h 244"/>
                  <a:gd name="T64" fmla="*/ 2 w 926"/>
                  <a:gd name="T65" fmla="*/ 187 h 244"/>
                  <a:gd name="T66" fmla="*/ 2 w 926"/>
                  <a:gd name="T67" fmla="*/ 193 h 244"/>
                  <a:gd name="T68" fmla="*/ 7 w 926"/>
                  <a:gd name="T69" fmla="*/ 161 h 244"/>
                  <a:gd name="T70" fmla="*/ 15 w 926"/>
                  <a:gd name="T71" fmla="*/ 130 h 244"/>
                  <a:gd name="T72" fmla="*/ 26 w 926"/>
                  <a:gd name="T73" fmla="*/ 98 h 244"/>
                  <a:gd name="T74" fmla="*/ 38 w 926"/>
                  <a:gd name="T75" fmla="*/ 70 h 244"/>
                  <a:gd name="T76" fmla="*/ 36 w 926"/>
                  <a:gd name="T77" fmla="*/ 68 h 244"/>
                  <a:gd name="T78" fmla="*/ 34 w 926"/>
                  <a:gd name="T79" fmla="*/ 66 h 2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6"/>
                  <a:gd name="T121" fmla="*/ 0 h 244"/>
                  <a:gd name="T122" fmla="*/ 926 w 926"/>
                  <a:gd name="T123" fmla="*/ 244 h 2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12" name="Freeform 562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>
                  <a:gd name="T0" fmla="*/ 922 w 922"/>
                  <a:gd name="T1" fmla="*/ 241 h 245"/>
                  <a:gd name="T2" fmla="*/ 922 w 922"/>
                  <a:gd name="T3" fmla="*/ 237 h 245"/>
                  <a:gd name="T4" fmla="*/ 922 w 922"/>
                  <a:gd name="T5" fmla="*/ 234 h 245"/>
                  <a:gd name="T6" fmla="*/ 918 w 922"/>
                  <a:gd name="T7" fmla="*/ 234 h 245"/>
                  <a:gd name="T8" fmla="*/ 916 w 922"/>
                  <a:gd name="T9" fmla="*/ 234 h 245"/>
                  <a:gd name="T10" fmla="*/ 916 w 922"/>
                  <a:gd name="T11" fmla="*/ 239 h 245"/>
                  <a:gd name="T12" fmla="*/ 916 w 922"/>
                  <a:gd name="T13" fmla="*/ 245 h 245"/>
                  <a:gd name="T14" fmla="*/ 920 w 922"/>
                  <a:gd name="T15" fmla="*/ 243 h 245"/>
                  <a:gd name="T16" fmla="*/ 922 w 922"/>
                  <a:gd name="T17" fmla="*/ 241 h 245"/>
                  <a:gd name="T18" fmla="*/ 897 w 922"/>
                  <a:gd name="T19" fmla="*/ 108 h 245"/>
                  <a:gd name="T20" fmla="*/ 889 w 922"/>
                  <a:gd name="T21" fmla="*/ 88 h 245"/>
                  <a:gd name="T22" fmla="*/ 882 w 922"/>
                  <a:gd name="T23" fmla="*/ 67 h 245"/>
                  <a:gd name="T24" fmla="*/ 880 w 922"/>
                  <a:gd name="T25" fmla="*/ 71 h 245"/>
                  <a:gd name="T26" fmla="*/ 878 w 922"/>
                  <a:gd name="T27" fmla="*/ 72 h 245"/>
                  <a:gd name="T28" fmla="*/ 888 w 922"/>
                  <a:gd name="T29" fmla="*/ 95 h 245"/>
                  <a:gd name="T30" fmla="*/ 897 w 922"/>
                  <a:gd name="T31" fmla="*/ 120 h 245"/>
                  <a:gd name="T32" fmla="*/ 897 w 922"/>
                  <a:gd name="T33" fmla="*/ 114 h 245"/>
                  <a:gd name="T34" fmla="*/ 897 w 922"/>
                  <a:gd name="T35" fmla="*/ 108 h 245"/>
                  <a:gd name="T36" fmla="*/ 876 w 922"/>
                  <a:gd name="T37" fmla="*/ 55 h 245"/>
                  <a:gd name="T38" fmla="*/ 861 w 922"/>
                  <a:gd name="T39" fmla="*/ 27 h 245"/>
                  <a:gd name="T40" fmla="*/ 846 w 922"/>
                  <a:gd name="T41" fmla="*/ 0 h 245"/>
                  <a:gd name="T42" fmla="*/ 844 w 922"/>
                  <a:gd name="T43" fmla="*/ 4 h 245"/>
                  <a:gd name="T44" fmla="*/ 844 w 922"/>
                  <a:gd name="T45" fmla="*/ 6 h 245"/>
                  <a:gd name="T46" fmla="*/ 851 w 922"/>
                  <a:gd name="T47" fmla="*/ 21 h 245"/>
                  <a:gd name="T48" fmla="*/ 861 w 922"/>
                  <a:gd name="T49" fmla="*/ 35 h 245"/>
                  <a:gd name="T50" fmla="*/ 869 w 922"/>
                  <a:gd name="T51" fmla="*/ 50 h 245"/>
                  <a:gd name="T52" fmla="*/ 876 w 922"/>
                  <a:gd name="T53" fmla="*/ 65 h 245"/>
                  <a:gd name="T54" fmla="*/ 876 w 922"/>
                  <a:gd name="T55" fmla="*/ 61 h 245"/>
                  <a:gd name="T56" fmla="*/ 876 w 922"/>
                  <a:gd name="T57" fmla="*/ 55 h 245"/>
                  <a:gd name="T58" fmla="*/ 34 w 922"/>
                  <a:gd name="T59" fmla="*/ 67 h 245"/>
                  <a:gd name="T60" fmla="*/ 22 w 922"/>
                  <a:gd name="T61" fmla="*/ 95 h 245"/>
                  <a:gd name="T62" fmla="*/ 13 w 922"/>
                  <a:gd name="T63" fmla="*/ 124 h 245"/>
                  <a:gd name="T64" fmla="*/ 5 w 922"/>
                  <a:gd name="T65" fmla="*/ 154 h 245"/>
                  <a:gd name="T66" fmla="*/ 0 w 922"/>
                  <a:gd name="T67" fmla="*/ 186 h 245"/>
                  <a:gd name="T68" fmla="*/ 0 w 922"/>
                  <a:gd name="T69" fmla="*/ 192 h 245"/>
                  <a:gd name="T70" fmla="*/ 2 w 922"/>
                  <a:gd name="T71" fmla="*/ 199 h 245"/>
                  <a:gd name="T72" fmla="*/ 7 w 922"/>
                  <a:gd name="T73" fmla="*/ 165 h 245"/>
                  <a:gd name="T74" fmla="*/ 15 w 922"/>
                  <a:gd name="T75" fmla="*/ 133 h 245"/>
                  <a:gd name="T76" fmla="*/ 24 w 922"/>
                  <a:gd name="T77" fmla="*/ 101 h 245"/>
                  <a:gd name="T78" fmla="*/ 38 w 922"/>
                  <a:gd name="T79" fmla="*/ 69 h 245"/>
                  <a:gd name="T80" fmla="*/ 36 w 922"/>
                  <a:gd name="T81" fmla="*/ 69 h 245"/>
                  <a:gd name="T82" fmla="*/ 34 w 922"/>
                  <a:gd name="T83" fmla="*/ 67 h 2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2"/>
                  <a:gd name="T127" fmla="*/ 0 h 245"/>
                  <a:gd name="T128" fmla="*/ 922 w 922"/>
                  <a:gd name="T129" fmla="*/ 245 h 2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13" name="Freeform 563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>
                  <a:gd name="T0" fmla="*/ 920 w 920"/>
                  <a:gd name="T1" fmla="*/ 239 h 243"/>
                  <a:gd name="T2" fmla="*/ 920 w 920"/>
                  <a:gd name="T3" fmla="*/ 235 h 243"/>
                  <a:gd name="T4" fmla="*/ 918 w 920"/>
                  <a:gd name="T5" fmla="*/ 230 h 243"/>
                  <a:gd name="T6" fmla="*/ 916 w 920"/>
                  <a:gd name="T7" fmla="*/ 230 h 243"/>
                  <a:gd name="T8" fmla="*/ 914 w 920"/>
                  <a:gd name="T9" fmla="*/ 230 h 243"/>
                  <a:gd name="T10" fmla="*/ 914 w 920"/>
                  <a:gd name="T11" fmla="*/ 237 h 243"/>
                  <a:gd name="T12" fmla="*/ 914 w 920"/>
                  <a:gd name="T13" fmla="*/ 243 h 243"/>
                  <a:gd name="T14" fmla="*/ 916 w 920"/>
                  <a:gd name="T15" fmla="*/ 241 h 243"/>
                  <a:gd name="T16" fmla="*/ 920 w 920"/>
                  <a:gd name="T17" fmla="*/ 239 h 243"/>
                  <a:gd name="T18" fmla="*/ 897 w 920"/>
                  <a:gd name="T19" fmla="*/ 110 h 243"/>
                  <a:gd name="T20" fmla="*/ 889 w 920"/>
                  <a:gd name="T21" fmla="*/ 87 h 243"/>
                  <a:gd name="T22" fmla="*/ 880 w 920"/>
                  <a:gd name="T23" fmla="*/ 67 h 243"/>
                  <a:gd name="T24" fmla="*/ 878 w 920"/>
                  <a:gd name="T25" fmla="*/ 68 h 243"/>
                  <a:gd name="T26" fmla="*/ 878 w 920"/>
                  <a:gd name="T27" fmla="*/ 72 h 243"/>
                  <a:gd name="T28" fmla="*/ 888 w 920"/>
                  <a:gd name="T29" fmla="*/ 97 h 243"/>
                  <a:gd name="T30" fmla="*/ 895 w 920"/>
                  <a:gd name="T31" fmla="*/ 122 h 243"/>
                  <a:gd name="T32" fmla="*/ 897 w 920"/>
                  <a:gd name="T33" fmla="*/ 116 h 243"/>
                  <a:gd name="T34" fmla="*/ 897 w 920"/>
                  <a:gd name="T35" fmla="*/ 110 h 243"/>
                  <a:gd name="T36" fmla="*/ 876 w 920"/>
                  <a:gd name="T37" fmla="*/ 57 h 243"/>
                  <a:gd name="T38" fmla="*/ 861 w 920"/>
                  <a:gd name="T39" fmla="*/ 27 h 243"/>
                  <a:gd name="T40" fmla="*/ 844 w 920"/>
                  <a:gd name="T41" fmla="*/ 0 h 243"/>
                  <a:gd name="T42" fmla="*/ 844 w 920"/>
                  <a:gd name="T43" fmla="*/ 2 h 243"/>
                  <a:gd name="T44" fmla="*/ 842 w 920"/>
                  <a:gd name="T45" fmla="*/ 6 h 243"/>
                  <a:gd name="T46" fmla="*/ 851 w 920"/>
                  <a:gd name="T47" fmla="*/ 19 h 243"/>
                  <a:gd name="T48" fmla="*/ 859 w 920"/>
                  <a:gd name="T49" fmla="*/ 34 h 243"/>
                  <a:gd name="T50" fmla="*/ 867 w 920"/>
                  <a:gd name="T51" fmla="*/ 49 h 243"/>
                  <a:gd name="T52" fmla="*/ 874 w 920"/>
                  <a:gd name="T53" fmla="*/ 65 h 243"/>
                  <a:gd name="T54" fmla="*/ 876 w 920"/>
                  <a:gd name="T55" fmla="*/ 61 h 243"/>
                  <a:gd name="T56" fmla="*/ 876 w 920"/>
                  <a:gd name="T57" fmla="*/ 57 h 243"/>
                  <a:gd name="T58" fmla="*/ 36 w 920"/>
                  <a:gd name="T59" fmla="*/ 65 h 243"/>
                  <a:gd name="T60" fmla="*/ 24 w 920"/>
                  <a:gd name="T61" fmla="*/ 93 h 243"/>
                  <a:gd name="T62" fmla="*/ 13 w 920"/>
                  <a:gd name="T63" fmla="*/ 125 h 243"/>
                  <a:gd name="T64" fmla="*/ 5 w 920"/>
                  <a:gd name="T65" fmla="*/ 156 h 243"/>
                  <a:gd name="T66" fmla="*/ 0 w 920"/>
                  <a:gd name="T67" fmla="*/ 188 h 243"/>
                  <a:gd name="T68" fmla="*/ 2 w 920"/>
                  <a:gd name="T69" fmla="*/ 195 h 243"/>
                  <a:gd name="T70" fmla="*/ 4 w 920"/>
                  <a:gd name="T71" fmla="*/ 201 h 243"/>
                  <a:gd name="T72" fmla="*/ 9 w 920"/>
                  <a:gd name="T73" fmla="*/ 167 h 243"/>
                  <a:gd name="T74" fmla="*/ 17 w 920"/>
                  <a:gd name="T75" fmla="*/ 133 h 243"/>
                  <a:gd name="T76" fmla="*/ 26 w 920"/>
                  <a:gd name="T77" fmla="*/ 99 h 243"/>
                  <a:gd name="T78" fmla="*/ 40 w 920"/>
                  <a:gd name="T79" fmla="*/ 67 h 243"/>
                  <a:gd name="T80" fmla="*/ 38 w 920"/>
                  <a:gd name="T81" fmla="*/ 65 h 243"/>
                  <a:gd name="T82" fmla="*/ 36 w 920"/>
                  <a:gd name="T83" fmla="*/ 65 h 2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0"/>
                  <a:gd name="T127" fmla="*/ 0 h 243"/>
                  <a:gd name="T128" fmla="*/ 920 w 920"/>
                  <a:gd name="T129" fmla="*/ 243 h 2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14" name="Freeform 564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>
                  <a:gd name="T0" fmla="*/ 914 w 914"/>
                  <a:gd name="T1" fmla="*/ 239 h 243"/>
                  <a:gd name="T2" fmla="*/ 914 w 914"/>
                  <a:gd name="T3" fmla="*/ 233 h 243"/>
                  <a:gd name="T4" fmla="*/ 914 w 914"/>
                  <a:gd name="T5" fmla="*/ 228 h 243"/>
                  <a:gd name="T6" fmla="*/ 912 w 914"/>
                  <a:gd name="T7" fmla="*/ 228 h 243"/>
                  <a:gd name="T8" fmla="*/ 910 w 914"/>
                  <a:gd name="T9" fmla="*/ 230 h 243"/>
                  <a:gd name="T10" fmla="*/ 910 w 914"/>
                  <a:gd name="T11" fmla="*/ 235 h 243"/>
                  <a:gd name="T12" fmla="*/ 910 w 914"/>
                  <a:gd name="T13" fmla="*/ 243 h 243"/>
                  <a:gd name="T14" fmla="*/ 912 w 914"/>
                  <a:gd name="T15" fmla="*/ 241 h 243"/>
                  <a:gd name="T16" fmla="*/ 914 w 914"/>
                  <a:gd name="T17" fmla="*/ 239 h 243"/>
                  <a:gd name="T18" fmla="*/ 895 w 914"/>
                  <a:gd name="T19" fmla="*/ 114 h 243"/>
                  <a:gd name="T20" fmla="*/ 886 w 914"/>
                  <a:gd name="T21" fmla="*/ 89 h 243"/>
                  <a:gd name="T22" fmla="*/ 876 w 914"/>
                  <a:gd name="T23" fmla="*/ 66 h 243"/>
                  <a:gd name="T24" fmla="*/ 876 w 914"/>
                  <a:gd name="T25" fmla="*/ 70 h 243"/>
                  <a:gd name="T26" fmla="*/ 874 w 914"/>
                  <a:gd name="T27" fmla="*/ 74 h 243"/>
                  <a:gd name="T28" fmla="*/ 884 w 914"/>
                  <a:gd name="T29" fmla="*/ 99 h 243"/>
                  <a:gd name="T30" fmla="*/ 893 w 914"/>
                  <a:gd name="T31" fmla="*/ 125 h 243"/>
                  <a:gd name="T32" fmla="*/ 893 w 914"/>
                  <a:gd name="T33" fmla="*/ 120 h 243"/>
                  <a:gd name="T34" fmla="*/ 895 w 914"/>
                  <a:gd name="T35" fmla="*/ 114 h 243"/>
                  <a:gd name="T36" fmla="*/ 874 w 914"/>
                  <a:gd name="T37" fmla="*/ 59 h 243"/>
                  <a:gd name="T38" fmla="*/ 867 w 914"/>
                  <a:gd name="T39" fmla="*/ 44 h 243"/>
                  <a:gd name="T40" fmla="*/ 859 w 914"/>
                  <a:gd name="T41" fmla="*/ 29 h 243"/>
                  <a:gd name="T42" fmla="*/ 849 w 914"/>
                  <a:gd name="T43" fmla="*/ 15 h 243"/>
                  <a:gd name="T44" fmla="*/ 842 w 914"/>
                  <a:gd name="T45" fmla="*/ 0 h 243"/>
                  <a:gd name="T46" fmla="*/ 840 w 914"/>
                  <a:gd name="T47" fmla="*/ 4 h 243"/>
                  <a:gd name="T48" fmla="*/ 840 w 914"/>
                  <a:gd name="T49" fmla="*/ 6 h 243"/>
                  <a:gd name="T50" fmla="*/ 848 w 914"/>
                  <a:gd name="T51" fmla="*/ 21 h 243"/>
                  <a:gd name="T52" fmla="*/ 857 w 914"/>
                  <a:gd name="T53" fmla="*/ 36 h 243"/>
                  <a:gd name="T54" fmla="*/ 865 w 914"/>
                  <a:gd name="T55" fmla="*/ 51 h 243"/>
                  <a:gd name="T56" fmla="*/ 872 w 914"/>
                  <a:gd name="T57" fmla="*/ 66 h 243"/>
                  <a:gd name="T58" fmla="*/ 872 w 914"/>
                  <a:gd name="T59" fmla="*/ 63 h 243"/>
                  <a:gd name="T60" fmla="*/ 874 w 914"/>
                  <a:gd name="T61" fmla="*/ 59 h 243"/>
                  <a:gd name="T62" fmla="*/ 36 w 914"/>
                  <a:gd name="T63" fmla="*/ 63 h 243"/>
                  <a:gd name="T64" fmla="*/ 22 w 914"/>
                  <a:gd name="T65" fmla="*/ 95 h 243"/>
                  <a:gd name="T66" fmla="*/ 13 w 914"/>
                  <a:gd name="T67" fmla="*/ 127 h 243"/>
                  <a:gd name="T68" fmla="*/ 5 w 914"/>
                  <a:gd name="T69" fmla="*/ 159 h 243"/>
                  <a:gd name="T70" fmla="*/ 0 w 914"/>
                  <a:gd name="T71" fmla="*/ 193 h 243"/>
                  <a:gd name="T72" fmla="*/ 2 w 914"/>
                  <a:gd name="T73" fmla="*/ 199 h 243"/>
                  <a:gd name="T74" fmla="*/ 3 w 914"/>
                  <a:gd name="T75" fmla="*/ 207 h 243"/>
                  <a:gd name="T76" fmla="*/ 7 w 914"/>
                  <a:gd name="T77" fmla="*/ 171 h 243"/>
                  <a:gd name="T78" fmla="*/ 15 w 914"/>
                  <a:gd name="T79" fmla="*/ 135 h 243"/>
                  <a:gd name="T80" fmla="*/ 26 w 914"/>
                  <a:gd name="T81" fmla="*/ 101 h 243"/>
                  <a:gd name="T82" fmla="*/ 39 w 914"/>
                  <a:gd name="T83" fmla="*/ 66 h 243"/>
                  <a:gd name="T84" fmla="*/ 39 w 914"/>
                  <a:gd name="T85" fmla="*/ 66 h 243"/>
                  <a:gd name="T86" fmla="*/ 38 w 914"/>
                  <a:gd name="T87" fmla="*/ 66 h 243"/>
                  <a:gd name="T88" fmla="*/ 38 w 914"/>
                  <a:gd name="T89" fmla="*/ 65 h 243"/>
                  <a:gd name="T90" fmla="*/ 36 w 914"/>
                  <a:gd name="T91" fmla="*/ 63 h 2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14"/>
                  <a:gd name="T139" fmla="*/ 0 h 243"/>
                  <a:gd name="T140" fmla="*/ 914 w 914"/>
                  <a:gd name="T141" fmla="*/ 243 h 24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15" name="Freeform 565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>
                  <a:gd name="T0" fmla="*/ 910 w 910"/>
                  <a:gd name="T1" fmla="*/ 237 h 241"/>
                  <a:gd name="T2" fmla="*/ 910 w 910"/>
                  <a:gd name="T3" fmla="*/ 231 h 241"/>
                  <a:gd name="T4" fmla="*/ 910 w 910"/>
                  <a:gd name="T5" fmla="*/ 224 h 241"/>
                  <a:gd name="T6" fmla="*/ 908 w 910"/>
                  <a:gd name="T7" fmla="*/ 226 h 241"/>
                  <a:gd name="T8" fmla="*/ 906 w 910"/>
                  <a:gd name="T9" fmla="*/ 226 h 241"/>
                  <a:gd name="T10" fmla="*/ 906 w 910"/>
                  <a:gd name="T11" fmla="*/ 233 h 241"/>
                  <a:gd name="T12" fmla="*/ 906 w 910"/>
                  <a:gd name="T13" fmla="*/ 241 h 241"/>
                  <a:gd name="T14" fmla="*/ 908 w 910"/>
                  <a:gd name="T15" fmla="*/ 239 h 241"/>
                  <a:gd name="T16" fmla="*/ 910 w 910"/>
                  <a:gd name="T17" fmla="*/ 237 h 241"/>
                  <a:gd name="T18" fmla="*/ 891 w 910"/>
                  <a:gd name="T19" fmla="*/ 116 h 241"/>
                  <a:gd name="T20" fmla="*/ 884 w 910"/>
                  <a:gd name="T21" fmla="*/ 91 h 241"/>
                  <a:gd name="T22" fmla="*/ 874 w 910"/>
                  <a:gd name="T23" fmla="*/ 66 h 241"/>
                  <a:gd name="T24" fmla="*/ 872 w 910"/>
                  <a:gd name="T25" fmla="*/ 70 h 241"/>
                  <a:gd name="T26" fmla="*/ 872 w 910"/>
                  <a:gd name="T27" fmla="*/ 72 h 241"/>
                  <a:gd name="T28" fmla="*/ 882 w 910"/>
                  <a:gd name="T29" fmla="*/ 98 h 241"/>
                  <a:gd name="T30" fmla="*/ 889 w 910"/>
                  <a:gd name="T31" fmla="*/ 125 h 241"/>
                  <a:gd name="T32" fmla="*/ 889 w 910"/>
                  <a:gd name="T33" fmla="*/ 125 h 241"/>
                  <a:gd name="T34" fmla="*/ 891 w 910"/>
                  <a:gd name="T35" fmla="*/ 123 h 241"/>
                  <a:gd name="T36" fmla="*/ 891 w 910"/>
                  <a:gd name="T37" fmla="*/ 119 h 241"/>
                  <a:gd name="T38" fmla="*/ 891 w 910"/>
                  <a:gd name="T39" fmla="*/ 116 h 241"/>
                  <a:gd name="T40" fmla="*/ 870 w 910"/>
                  <a:gd name="T41" fmla="*/ 59 h 241"/>
                  <a:gd name="T42" fmla="*/ 863 w 910"/>
                  <a:gd name="T43" fmla="*/ 43 h 241"/>
                  <a:gd name="T44" fmla="*/ 855 w 910"/>
                  <a:gd name="T45" fmla="*/ 28 h 241"/>
                  <a:gd name="T46" fmla="*/ 847 w 910"/>
                  <a:gd name="T47" fmla="*/ 13 h 241"/>
                  <a:gd name="T48" fmla="*/ 838 w 910"/>
                  <a:gd name="T49" fmla="*/ 0 h 241"/>
                  <a:gd name="T50" fmla="*/ 838 w 910"/>
                  <a:gd name="T51" fmla="*/ 2 h 241"/>
                  <a:gd name="T52" fmla="*/ 836 w 910"/>
                  <a:gd name="T53" fmla="*/ 6 h 241"/>
                  <a:gd name="T54" fmla="*/ 846 w 910"/>
                  <a:gd name="T55" fmla="*/ 21 h 241"/>
                  <a:gd name="T56" fmla="*/ 855 w 910"/>
                  <a:gd name="T57" fmla="*/ 36 h 241"/>
                  <a:gd name="T58" fmla="*/ 863 w 910"/>
                  <a:gd name="T59" fmla="*/ 51 h 241"/>
                  <a:gd name="T60" fmla="*/ 870 w 910"/>
                  <a:gd name="T61" fmla="*/ 68 h 241"/>
                  <a:gd name="T62" fmla="*/ 870 w 910"/>
                  <a:gd name="T63" fmla="*/ 62 h 241"/>
                  <a:gd name="T64" fmla="*/ 870 w 910"/>
                  <a:gd name="T65" fmla="*/ 59 h 241"/>
                  <a:gd name="T66" fmla="*/ 36 w 910"/>
                  <a:gd name="T67" fmla="*/ 61 h 241"/>
                  <a:gd name="T68" fmla="*/ 22 w 910"/>
                  <a:gd name="T69" fmla="*/ 93 h 241"/>
                  <a:gd name="T70" fmla="*/ 13 w 910"/>
                  <a:gd name="T71" fmla="*/ 127 h 241"/>
                  <a:gd name="T72" fmla="*/ 5 w 910"/>
                  <a:gd name="T73" fmla="*/ 161 h 241"/>
                  <a:gd name="T74" fmla="*/ 0 w 910"/>
                  <a:gd name="T75" fmla="*/ 195 h 241"/>
                  <a:gd name="T76" fmla="*/ 1 w 910"/>
                  <a:gd name="T77" fmla="*/ 203 h 241"/>
                  <a:gd name="T78" fmla="*/ 3 w 910"/>
                  <a:gd name="T79" fmla="*/ 210 h 241"/>
                  <a:gd name="T80" fmla="*/ 7 w 910"/>
                  <a:gd name="T81" fmla="*/ 172 h 241"/>
                  <a:gd name="T82" fmla="*/ 15 w 910"/>
                  <a:gd name="T83" fmla="*/ 134 h 241"/>
                  <a:gd name="T84" fmla="*/ 26 w 910"/>
                  <a:gd name="T85" fmla="*/ 98 h 241"/>
                  <a:gd name="T86" fmla="*/ 39 w 910"/>
                  <a:gd name="T87" fmla="*/ 64 h 241"/>
                  <a:gd name="T88" fmla="*/ 37 w 910"/>
                  <a:gd name="T89" fmla="*/ 64 h 241"/>
                  <a:gd name="T90" fmla="*/ 36 w 910"/>
                  <a:gd name="T91" fmla="*/ 62 h 241"/>
                  <a:gd name="T92" fmla="*/ 36 w 910"/>
                  <a:gd name="T93" fmla="*/ 62 h 241"/>
                  <a:gd name="T94" fmla="*/ 36 w 910"/>
                  <a:gd name="T95" fmla="*/ 61 h 2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10"/>
                  <a:gd name="T145" fmla="*/ 0 h 241"/>
                  <a:gd name="T146" fmla="*/ 910 w 910"/>
                  <a:gd name="T147" fmla="*/ 241 h 24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16" name="Freeform 566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>
                  <a:gd name="T0" fmla="*/ 907 w 907"/>
                  <a:gd name="T1" fmla="*/ 237 h 241"/>
                  <a:gd name="T2" fmla="*/ 907 w 907"/>
                  <a:gd name="T3" fmla="*/ 229 h 241"/>
                  <a:gd name="T4" fmla="*/ 907 w 907"/>
                  <a:gd name="T5" fmla="*/ 224 h 241"/>
                  <a:gd name="T6" fmla="*/ 905 w 907"/>
                  <a:gd name="T7" fmla="*/ 224 h 241"/>
                  <a:gd name="T8" fmla="*/ 901 w 907"/>
                  <a:gd name="T9" fmla="*/ 224 h 241"/>
                  <a:gd name="T10" fmla="*/ 903 w 907"/>
                  <a:gd name="T11" fmla="*/ 233 h 241"/>
                  <a:gd name="T12" fmla="*/ 903 w 907"/>
                  <a:gd name="T13" fmla="*/ 241 h 241"/>
                  <a:gd name="T14" fmla="*/ 905 w 907"/>
                  <a:gd name="T15" fmla="*/ 239 h 241"/>
                  <a:gd name="T16" fmla="*/ 907 w 907"/>
                  <a:gd name="T17" fmla="*/ 237 h 241"/>
                  <a:gd name="T18" fmla="*/ 890 w 907"/>
                  <a:gd name="T19" fmla="*/ 119 h 241"/>
                  <a:gd name="T20" fmla="*/ 881 w 907"/>
                  <a:gd name="T21" fmla="*/ 93 h 241"/>
                  <a:gd name="T22" fmla="*/ 871 w 907"/>
                  <a:gd name="T23" fmla="*/ 68 h 241"/>
                  <a:gd name="T24" fmla="*/ 871 w 907"/>
                  <a:gd name="T25" fmla="*/ 70 h 241"/>
                  <a:gd name="T26" fmla="*/ 869 w 907"/>
                  <a:gd name="T27" fmla="*/ 74 h 241"/>
                  <a:gd name="T28" fmla="*/ 879 w 907"/>
                  <a:gd name="T29" fmla="*/ 100 h 241"/>
                  <a:gd name="T30" fmla="*/ 888 w 907"/>
                  <a:gd name="T31" fmla="*/ 129 h 241"/>
                  <a:gd name="T32" fmla="*/ 888 w 907"/>
                  <a:gd name="T33" fmla="*/ 125 h 241"/>
                  <a:gd name="T34" fmla="*/ 890 w 907"/>
                  <a:gd name="T35" fmla="*/ 121 h 241"/>
                  <a:gd name="T36" fmla="*/ 890 w 907"/>
                  <a:gd name="T37" fmla="*/ 119 h 241"/>
                  <a:gd name="T38" fmla="*/ 890 w 907"/>
                  <a:gd name="T39" fmla="*/ 119 h 241"/>
                  <a:gd name="T40" fmla="*/ 869 w 907"/>
                  <a:gd name="T41" fmla="*/ 60 h 241"/>
                  <a:gd name="T42" fmla="*/ 862 w 907"/>
                  <a:gd name="T43" fmla="*/ 45 h 241"/>
                  <a:gd name="T44" fmla="*/ 854 w 907"/>
                  <a:gd name="T45" fmla="*/ 30 h 241"/>
                  <a:gd name="T46" fmla="*/ 845 w 907"/>
                  <a:gd name="T47" fmla="*/ 15 h 241"/>
                  <a:gd name="T48" fmla="*/ 837 w 907"/>
                  <a:gd name="T49" fmla="*/ 0 h 241"/>
                  <a:gd name="T50" fmla="*/ 835 w 907"/>
                  <a:gd name="T51" fmla="*/ 4 h 241"/>
                  <a:gd name="T52" fmla="*/ 835 w 907"/>
                  <a:gd name="T53" fmla="*/ 5 h 241"/>
                  <a:gd name="T54" fmla="*/ 845 w 907"/>
                  <a:gd name="T55" fmla="*/ 21 h 241"/>
                  <a:gd name="T56" fmla="*/ 852 w 907"/>
                  <a:gd name="T57" fmla="*/ 38 h 241"/>
                  <a:gd name="T58" fmla="*/ 860 w 907"/>
                  <a:gd name="T59" fmla="*/ 53 h 241"/>
                  <a:gd name="T60" fmla="*/ 867 w 907"/>
                  <a:gd name="T61" fmla="*/ 70 h 241"/>
                  <a:gd name="T62" fmla="*/ 869 w 907"/>
                  <a:gd name="T63" fmla="*/ 66 h 241"/>
                  <a:gd name="T64" fmla="*/ 869 w 907"/>
                  <a:gd name="T65" fmla="*/ 60 h 241"/>
                  <a:gd name="T66" fmla="*/ 36 w 907"/>
                  <a:gd name="T67" fmla="*/ 60 h 241"/>
                  <a:gd name="T68" fmla="*/ 23 w 907"/>
                  <a:gd name="T69" fmla="*/ 95 h 241"/>
                  <a:gd name="T70" fmla="*/ 12 w 907"/>
                  <a:gd name="T71" fmla="*/ 129 h 241"/>
                  <a:gd name="T72" fmla="*/ 4 w 907"/>
                  <a:gd name="T73" fmla="*/ 165 h 241"/>
                  <a:gd name="T74" fmla="*/ 0 w 907"/>
                  <a:gd name="T75" fmla="*/ 201 h 241"/>
                  <a:gd name="T76" fmla="*/ 2 w 907"/>
                  <a:gd name="T77" fmla="*/ 208 h 241"/>
                  <a:gd name="T78" fmla="*/ 4 w 907"/>
                  <a:gd name="T79" fmla="*/ 214 h 241"/>
                  <a:gd name="T80" fmla="*/ 8 w 907"/>
                  <a:gd name="T81" fmla="*/ 176 h 241"/>
                  <a:gd name="T82" fmla="*/ 16 w 907"/>
                  <a:gd name="T83" fmla="*/ 136 h 241"/>
                  <a:gd name="T84" fmla="*/ 25 w 907"/>
                  <a:gd name="T85" fmla="*/ 100 h 241"/>
                  <a:gd name="T86" fmla="*/ 40 w 907"/>
                  <a:gd name="T87" fmla="*/ 64 h 241"/>
                  <a:gd name="T88" fmla="*/ 38 w 907"/>
                  <a:gd name="T89" fmla="*/ 62 h 241"/>
                  <a:gd name="T90" fmla="*/ 36 w 907"/>
                  <a:gd name="T91" fmla="*/ 60 h 2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07"/>
                  <a:gd name="T139" fmla="*/ 0 h 241"/>
                  <a:gd name="T140" fmla="*/ 907 w 907"/>
                  <a:gd name="T141" fmla="*/ 241 h 2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17" name="Freeform 567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>
                  <a:gd name="T0" fmla="*/ 903 w 903"/>
                  <a:gd name="T1" fmla="*/ 235 h 240"/>
                  <a:gd name="T2" fmla="*/ 903 w 903"/>
                  <a:gd name="T3" fmla="*/ 227 h 240"/>
                  <a:gd name="T4" fmla="*/ 903 w 903"/>
                  <a:gd name="T5" fmla="*/ 220 h 240"/>
                  <a:gd name="T6" fmla="*/ 899 w 903"/>
                  <a:gd name="T7" fmla="*/ 220 h 240"/>
                  <a:gd name="T8" fmla="*/ 898 w 903"/>
                  <a:gd name="T9" fmla="*/ 220 h 240"/>
                  <a:gd name="T10" fmla="*/ 898 w 903"/>
                  <a:gd name="T11" fmla="*/ 229 h 240"/>
                  <a:gd name="T12" fmla="*/ 898 w 903"/>
                  <a:gd name="T13" fmla="*/ 240 h 240"/>
                  <a:gd name="T14" fmla="*/ 901 w 903"/>
                  <a:gd name="T15" fmla="*/ 237 h 240"/>
                  <a:gd name="T16" fmla="*/ 903 w 903"/>
                  <a:gd name="T17" fmla="*/ 235 h 240"/>
                  <a:gd name="T18" fmla="*/ 886 w 903"/>
                  <a:gd name="T19" fmla="*/ 119 h 240"/>
                  <a:gd name="T20" fmla="*/ 879 w 903"/>
                  <a:gd name="T21" fmla="*/ 92 h 240"/>
                  <a:gd name="T22" fmla="*/ 869 w 903"/>
                  <a:gd name="T23" fmla="*/ 66 h 240"/>
                  <a:gd name="T24" fmla="*/ 867 w 903"/>
                  <a:gd name="T25" fmla="*/ 70 h 240"/>
                  <a:gd name="T26" fmla="*/ 867 w 903"/>
                  <a:gd name="T27" fmla="*/ 74 h 240"/>
                  <a:gd name="T28" fmla="*/ 877 w 903"/>
                  <a:gd name="T29" fmla="*/ 102 h 240"/>
                  <a:gd name="T30" fmla="*/ 884 w 903"/>
                  <a:gd name="T31" fmla="*/ 130 h 240"/>
                  <a:gd name="T32" fmla="*/ 886 w 903"/>
                  <a:gd name="T33" fmla="*/ 125 h 240"/>
                  <a:gd name="T34" fmla="*/ 886 w 903"/>
                  <a:gd name="T35" fmla="*/ 119 h 240"/>
                  <a:gd name="T36" fmla="*/ 867 w 903"/>
                  <a:gd name="T37" fmla="*/ 62 h 240"/>
                  <a:gd name="T38" fmla="*/ 860 w 903"/>
                  <a:gd name="T39" fmla="*/ 45 h 240"/>
                  <a:gd name="T40" fmla="*/ 852 w 903"/>
                  <a:gd name="T41" fmla="*/ 30 h 240"/>
                  <a:gd name="T42" fmla="*/ 843 w 903"/>
                  <a:gd name="T43" fmla="*/ 15 h 240"/>
                  <a:gd name="T44" fmla="*/ 833 w 903"/>
                  <a:gd name="T45" fmla="*/ 0 h 240"/>
                  <a:gd name="T46" fmla="*/ 833 w 903"/>
                  <a:gd name="T47" fmla="*/ 1 h 240"/>
                  <a:gd name="T48" fmla="*/ 831 w 903"/>
                  <a:gd name="T49" fmla="*/ 5 h 240"/>
                  <a:gd name="T50" fmla="*/ 841 w 903"/>
                  <a:gd name="T51" fmla="*/ 20 h 240"/>
                  <a:gd name="T52" fmla="*/ 850 w 903"/>
                  <a:gd name="T53" fmla="*/ 36 h 240"/>
                  <a:gd name="T54" fmla="*/ 858 w 903"/>
                  <a:gd name="T55" fmla="*/ 53 h 240"/>
                  <a:gd name="T56" fmla="*/ 865 w 903"/>
                  <a:gd name="T57" fmla="*/ 70 h 240"/>
                  <a:gd name="T58" fmla="*/ 865 w 903"/>
                  <a:gd name="T59" fmla="*/ 66 h 240"/>
                  <a:gd name="T60" fmla="*/ 867 w 903"/>
                  <a:gd name="T61" fmla="*/ 62 h 240"/>
                  <a:gd name="T62" fmla="*/ 36 w 903"/>
                  <a:gd name="T63" fmla="*/ 58 h 240"/>
                  <a:gd name="T64" fmla="*/ 23 w 903"/>
                  <a:gd name="T65" fmla="*/ 92 h 240"/>
                  <a:gd name="T66" fmla="*/ 12 w 903"/>
                  <a:gd name="T67" fmla="*/ 128 h 240"/>
                  <a:gd name="T68" fmla="*/ 4 w 903"/>
                  <a:gd name="T69" fmla="*/ 166 h 240"/>
                  <a:gd name="T70" fmla="*/ 0 w 903"/>
                  <a:gd name="T71" fmla="*/ 204 h 240"/>
                  <a:gd name="T72" fmla="*/ 2 w 903"/>
                  <a:gd name="T73" fmla="*/ 210 h 240"/>
                  <a:gd name="T74" fmla="*/ 4 w 903"/>
                  <a:gd name="T75" fmla="*/ 218 h 240"/>
                  <a:gd name="T76" fmla="*/ 8 w 903"/>
                  <a:gd name="T77" fmla="*/ 176 h 240"/>
                  <a:gd name="T78" fmla="*/ 15 w 903"/>
                  <a:gd name="T79" fmla="*/ 138 h 240"/>
                  <a:gd name="T80" fmla="*/ 25 w 903"/>
                  <a:gd name="T81" fmla="*/ 100 h 240"/>
                  <a:gd name="T82" fmla="*/ 40 w 903"/>
                  <a:gd name="T83" fmla="*/ 62 h 240"/>
                  <a:gd name="T84" fmla="*/ 38 w 903"/>
                  <a:gd name="T85" fmla="*/ 60 h 240"/>
                  <a:gd name="T86" fmla="*/ 36 w 903"/>
                  <a:gd name="T87" fmla="*/ 58 h 2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3"/>
                  <a:gd name="T133" fmla="*/ 0 h 240"/>
                  <a:gd name="T134" fmla="*/ 903 w 903"/>
                  <a:gd name="T135" fmla="*/ 240 h 2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18" name="Freeform 568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>
                  <a:gd name="T0" fmla="*/ 899 w 899"/>
                  <a:gd name="T1" fmla="*/ 236 h 241"/>
                  <a:gd name="T2" fmla="*/ 899 w 899"/>
                  <a:gd name="T3" fmla="*/ 228 h 241"/>
                  <a:gd name="T4" fmla="*/ 897 w 899"/>
                  <a:gd name="T5" fmla="*/ 219 h 241"/>
                  <a:gd name="T6" fmla="*/ 896 w 899"/>
                  <a:gd name="T7" fmla="*/ 219 h 241"/>
                  <a:gd name="T8" fmla="*/ 894 w 899"/>
                  <a:gd name="T9" fmla="*/ 219 h 241"/>
                  <a:gd name="T10" fmla="*/ 894 w 899"/>
                  <a:gd name="T11" fmla="*/ 230 h 241"/>
                  <a:gd name="T12" fmla="*/ 894 w 899"/>
                  <a:gd name="T13" fmla="*/ 239 h 241"/>
                  <a:gd name="T14" fmla="*/ 894 w 899"/>
                  <a:gd name="T15" fmla="*/ 239 h 241"/>
                  <a:gd name="T16" fmla="*/ 894 w 899"/>
                  <a:gd name="T17" fmla="*/ 241 h 241"/>
                  <a:gd name="T18" fmla="*/ 896 w 899"/>
                  <a:gd name="T19" fmla="*/ 239 h 241"/>
                  <a:gd name="T20" fmla="*/ 899 w 899"/>
                  <a:gd name="T21" fmla="*/ 236 h 241"/>
                  <a:gd name="T22" fmla="*/ 884 w 899"/>
                  <a:gd name="T23" fmla="*/ 124 h 241"/>
                  <a:gd name="T24" fmla="*/ 875 w 899"/>
                  <a:gd name="T25" fmla="*/ 95 h 241"/>
                  <a:gd name="T26" fmla="*/ 865 w 899"/>
                  <a:gd name="T27" fmla="*/ 69 h 241"/>
                  <a:gd name="T28" fmla="*/ 863 w 899"/>
                  <a:gd name="T29" fmla="*/ 73 h 241"/>
                  <a:gd name="T30" fmla="*/ 863 w 899"/>
                  <a:gd name="T31" fmla="*/ 76 h 241"/>
                  <a:gd name="T32" fmla="*/ 869 w 899"/>
                  <a:gd name="T33" fmla="*/ 90 h 241"/>
                  <a:gd name="T34" fmla="*/ 873 w 899"/>
                  <a:gd name="T35" fmla="*/ 105 h 241"/>
                  <a:gd name="T36" fmla="*/ 879 w 899"/>
                  <a:gd name="T37" fmla="*/ 118 h 241"/>
                  <a:gd name="T38" fmla="*/ 882 w 899"/>
                  <a:gd name="T39" fmla="*/ 133 h 241"/>
                  <a:gd name="T40" fmla="*/ 882 w 899"/>
                  <a:gd name="T41" fmla="*/ 129 h 241"/>
                  <a:gd name="T42" fmla="*/ 884 w 899"/>
                  <a:gd name="T43" fmla="*/ 124 h 241"/>
                  <a:gd name="T44" fmla="*/ 863 w 899"/>
                  <a:gd name="T45" fmla="*/ 65 h 241"/>
                  <a:gd name="T46" fmla="*/ 856 w 899"/>
                  <a:gd name="T47" fmla="*/ 48 h 241"/>
                  <a:gd name="T48" fmla="*/ 848 w 899"/>
                  <a:gd name="T49" fmla="*/ 33 h 241"/>
                  <a:gd name="T50" fmla="*/ 841 w 899"/>
                  <a:gd name="T51" fmla="*/ 16 h 241"/>
                  <a:gd name="T52" fmla="*/ 831 w 899"/>
                  <a:gd name="T53" fmla="*/ 0 h 241"/>
                  <a:gd name="T54" fmla="*/ 829 w 899"/>
                  <a:gd name="T55" fmla="*/ 4 h 241"/>
                  <a:gd name="T56" fmla="*/ 829 w 899"/>
                  <a:gd name="T57" fmla="*/ 6 h 241"/>
                  <a:gd name="T58" fmla="*/ 839 w 899"/>
                  <a:gd name="T59" fmla="*/ 23 h 241"/>
                  <a:gd name="T60" fmla="*/ 846 w 899"/>
                  <a:gd name="T61" fmla="*/ 38 h 241"/>
                  <a:gd name="T62" fmla="*/ 854 w 899"/>
                  <a:gd name="T63" fmla="*/ 55 h 241"/>
                  <a:gd name="T64" fmla="*/ 861 w 899"/>
                  <a:gd name="T65" fmla="*/ 73 h 241"/>
                  <a:gd name="T66" fmla="*/ 863 w 899"/>
                  <a:gd name="T67" fmla="*/ 69 h 241"/>
                  <a:gd name="T68" fmla="*/ 863 w 899"/>
                  <a:gd name="T69" fmla="*/ 65 h 241"/>
                  <a:gd name="T70" fmla="*/ 36 w 899"/>
                  <a:gd name="T71" fmla="*/ 59 h 241"/>
                  <a:gd name="T72" fmla="*/ 21 w 899"/>
                  <a:gd name="T73" fmla="*/ 95 h 241"/>
                  <a:gd name="T74" fmla="*/ 12 w 899"/>
                  <a:gd name="T75" fmla="*/ 131 h 241"/>
                  <a:gd name="T76" fmla="*/ 4 w 899"/>
                  <a:gd name="T77" fmla="*/ 171 h 241"/>
                  <a:gd name="T78" fmla="*/ 0 w 899"/>
                  <a:gd name="T79" fmla="*/ 209 h 241"/>
                  <a:gd name="T80" fmla="*/ 2 w 899"/>
                  <a:gd name="T81" fmla="*/ 217 h 241"/>
                  <a:gd name="T82" fmla="*/ 4 w 899"/>
                  <a:gd name="T83" fmla="*/ 224 h 241"/>
                  <a:gd name="T84" fmla="*/ 4 w 899"/>
                  <a:gd name="T85" fmla="*/ 201 h 241"/>
                  <a:gd name="T86" fmla="*/ 6 w 899"/>
                  <a:gd name="T87" fmla="*/ 181 h 241"/>
                  <a:gd name="T88" fmla="*/ 10 w 899"/>
                  <a:gd name="T89" fmla="*/ 162 h 241"/>
                  <a:gd name="T90" fmla="*/ 13 w 899"/>
                  <a:gd name="T91" fmla="*/ 141 h 241"/>
                  <a:gd name="T92" fmla="*/ 25 w 899"/>
                  <a:gd name="T93" fmla="*/ 101 h 241"/>
                  <a:gd name="T94" fmla="*/ 38 w 899"/>
                  <a:gd name="T95" fmla="*/ 63 h 241"/>
                  <a:gd name="T96" fmla="*/ 38 w 899"/>
                  <a:gd name="T97" fmla="*/ 61 h 241"/>
                  <a:gd name="T98" fmla="*/ 36 w 899"/>
                  <a:gd name="T99" fmla="*/ 59 h 2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99"/>
                  <a:gd name="T151" fmla="*/ 0 h 241"/>
                  <a:gd name="T152" fmla="*/ 899 w 899"/>
                  <a:gd name="T153" fmla="*/ 241 h 24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19" name="Freeform 569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>
                  <a:gd name="T0" fmla="*/ 894 w 894"/>
                  <a:gd name="T1" fmla="*/ 235 h 239"/>
                  <a:gd name="T2" fmla="*/ 894 w 894"/>
                  <a:gd name="T3" fmla="*/ 224 h 239"/>
                  <a:gd name="T4" fmla="*/ 894 w 894"/>
                  <a:gd name="T5" fmla="*/ 215 h 239"/>
                  <a:gd name="T6" fmla="*/ 892 w 894"/>
                  <a:gd name="T7" fmla="*/ 215 h 239"/>
                  <a:gd name="T8" fmla="*/ 890 w 894"/>
                  <a:gd name="T9" fmla="*/ 216 h 239"/>
                  <a:gd name="T10" fmla="*/ 890 w 894"/>
                  <a:gd name="T11" fmla="*/ 226 h 239"/>
                  <a:gd name="T12" fmla="*/ 890 w 894"/>
                  <a:gd name="T13" fmla="*/ 235 h 239"/>
                  <a:gd name="T14" fmla="*/ 890 w 894"/>
                  <a:gd name="T15" fmla="*/ 237 h 239"/>
                  <a:gd name="T16" fmla="*/ 890 w 894"/>
                  <a:gd name="T17" fmla="*/ 239 h 239"/>
                  <a:gd name="T18" fmla="*/ 892 w 894"/>
                  <a:gd name="T19" fmla="*/ 237 h 239"/>
                  <a:gd name="T20" fmla="*/ 894 w 894"/>
                  <a:gd name="T21" fmla="*/ 235 h 239"/>
                  <a:gd name="T22" fmla="*/ 880 w 894"/>
                  <a:gd name="T23" fmla="*/ 125 h 239"/>
                  <a:gd name="T24" fmla="*/ 873 w 894"/>
                  <a:gd name="T25" fmla="*/ 97 h 239"/>
                  <a:gd name="T26" fmla="*/ 863 w 894"/>
                  <a:gd name="T27" fmla="*/ 69 h 239"/>
                  <a:gd name="T28" fmla="*/ 861 w 894"/>
                  <a:gd name="T29" fmla="*/ 72 h 239"/>
                  <a:gd name="T30" fmla="*/ 859 w 894"/>
                  <a:gd name="T31" fmla="*/ 74 h 239"/>
                  <a:gd name="T32" fmla="*/ 865 w 894"/>
                  <a:gd name="T33" fmla="*/ 89 h 239"/>
                  <a:gd name="T34" fmla="*/ 871 w 894"/>
                  <a:gd name="T35" fmla="*/ 105 h 239"/>
                  <a:gd name="T36" fmla="*/ 875 w 894"/>
                  <a:gd name="T37" fmla="*/ 120 h 239"/>
                  <a:gd name="T38" fmla="*/ 878 w 894"/>
                  <a:gd name="T39" fmla="*/ 135 h 239"/>
                  <a:gd name="T40" fmla="*/ 880 w 894"/>
                  <a:gd name="T41" fmla="*/ 129 h 239"/>
                  <a:gd name="T42" fmla="*/ 880 w 894"/>
                  <a:gd name="T43" fmla="*/ 125 h 239"/>
                  <a:gd name="T44" fmla="*/ 861 w 894"/>
                  <a:gd name="T45" fmla="*/ 65 h 239"/>
                  <a:gd name="T46" fmla="*/ 854 w 894"/>
                  <a:gd name="T47" fmla="*/ 48 h 239"/>
                  <a:gd name="T48" fmla="*/ 846 w 894"/>
                  <a:gd name="T49" fmla="*/ 31 h 239"/>
                  <a:gd name="T50" fmla="*/ 837 w 894"/>
                  <a:gd name="T51" fmla="*/ 15 h 239"/>
                  <a:gd name="T52" fmla="*/ 827 w 894"/>
                  <a:gd name="T53" fmla="*/ 0 h 239"/>
                  <a:gd name="T54" fmla="*/ 827 w 894"/>
                  <a:gd name="T55" fmla="*/ 2 h 239"/>
                  <a:gd name="T56" fmla="*/ 825 w 894"/>
                  <a:gd name="T57" fmla="*/ 6 h 239"/>
                  <a:gd name="T58" fmla="*/ 835 w 894"/>
                  <a:gd name="T59" fmla="*/ 21 h 239"/>
                  <a:gd name="T60" fmla="*/ 844 w 894"/>
                  <a:gd name="T61" fmla="*/ 38 h 239"/>
                  <a:gd name="T62" fmla="*/ 852 w 894"/>
                  <a:gd name="T63" fmla="*/ 55 h 239"/>
                  <a:gd name="T64" fmla="*/ 859 w 894"/>
                  <a:gd name="T65" fmla="*/ 72 h 239"/>
                  <a:gd name="T66" fmla="*/ 859 w 894"/>
                  <a:gd name="T67" fmla="*/ 69 h 239"/>
                  <a:gd name="T68" fmla="*/ 861 w 894"/>
                  <a:gd name="T69" fmla="*/ 65 h 239"/>
                  <a:gd name="T70" fmla="*/ 36 w 894"/>
                  <a:gd name="T71" fmla="*/ 57 h 239"/>
                  <a:gd name="T72" fmla="*/ 21 w 894"/>
                  <a:gd name="T73" fmla="*/ 95 h 239"/>
                  <a:gd name="T74" fmla="*/ 11 w 894"/>
                  <a:gd name="T75" fmla="*/ 133 h 239"/>
                  <a:gd name="T76" fmla="*/ 4 w 894"/>
                  <a:gd name="T77" fmla="*/ 171 h 239"/>
                  <a:gd name="T78" fmla="*/ 0 w 894"/>
                  <a:gd name="T79" fmla="*/ 213 h 239"/>
                  <a:gd name="T80" fmla="*/ 2 w 894"/>
                  <a:gd name="T81" fmla="*/ 220 h 239"/>
                  <a:gd name="T82" fmla="*/ 4 w 894"/>
                  <a:gd name="T83" fmla="*/ 226 h 239"/>
                  <a:gd name="T84" fmla="*/ 4 w 894"/>
                  <a:gd name="T85" fmla="*/ 205 h 239"/>
                  <a:gd name="T86" fmla="*/ 6 w 894"/>
                  <a:gd name="T87" fmla="*/ 182 h 239"/>
                  <a:gd name="T88" fmla="*/ 10 w 894"/>
                  <a:gd name="T89" fmla="*/ 161 h 239"/>
                  <a:gd name="T90" fmla="*/ 13 w 894"/>
                  <a:gd name="T91" fmla="*/ 141 h 239"/>
                  <a:gd name="T92" fmla="*/ 19 w 894"/>
                  <a:gd name="T93" fmla="*/ 120 h 239"/>
                  <a:gd name="T94" fmla="*/ 25 w 894"/>
                  <a:gd name="T95" fmla="*/ 101 h 239"/>
                  <a:gd name="T96" fmla="*/ 30 w 894"/>
                  <a:gd name="T97" fmla="*/ 80 h 239"/>
                  <a:gd name="T98" fmla="*/ 38 w 894"/>
                  <a:gd name="T99" fmla="*/ 61 h 239"/>
                  <a:gd name="T100" fmla="*/ 36 w 894"/>
                  <a:gd name="T101" fmla="*/ 59 h 239"/>
                  <a:gd name="T102" fmla="*/ 36 w 894"/>
                  <a:gd name="T103" fmla="*/ 57 h 23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4"/>
                  <a:gd name="T157" fmla="*/ 0 h 239"/>
                  <a:gd name="T158" fmla="*/ 894 w 894"/>
                  <a:gd name="T159" fmla="*/ 239 h 23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20" name="Freeform 570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>
                  <a:gd name="T0" fmla="*/ 890 w 890"/>
                  <a:gd name="T1" fmla="*/ 233 h 239"/>
                  <a:gd name="T2" fmla="*/ 890 w 890"/>
                  <a:gd name="T3" fmla="*/ 224 h 239"/>
                  <a:gd name="T4" fmla="*/ 890 w 890"/>
                  <a:gd name="T5" fmla="*/ 213 h 239"/>
                  <a:gd name="T6" fmla="*/ 888 w 890"/>
                  <a:gd name="T7" fmla="*/ 214 h 239"/>
                  <a:gd name="T8" fmla="*/ 886 w 890"/>
                  <a:gd name="T9" fmla="*/ 214 h 239"/>
                  <a:gd name="T10" fmla="*/ 886 w 890"/>
                  <a:gd name="T11" fmla="*/ 224 h 239"/>
                  <a:gd name="T12" fmla="*/ 886 w 890"/>
                  <a:gd name="T13" fmla="*/ 233 h 239"/>
                  <a:gd name="T14" fmla="*/ 886 w 890"/>
                  <a:gd name="T15" fmla="*/ 235 h 239"/>
                  <a:gd name="T16" fmla="*/ 886 w 890"/>
                  <a:gd name="T17" fmla="*/ 239 h 239"/>
                  <a:gd name="T18" fmla="*/ 888 w 890"/>
                  <a:gd name="T19" fmla="*/ 237 h 239"/>
                  <a:gd name="T20" fmla="*/ 890 w 890"/>
                  <a:gd name="T21" fmla="*/ 235 h 239"/>
                  <a:gd name="T22" fmla="*/ 890 w 890"/>
                  <a:gd name="T23" fmla="*/ 233 h 239"/>
                  <a:gd name="T24" fmla="*/ 890 w 890"/>
                  <a:gd name="T25" fmla="*/ 233 h 239"/>
                  <a:gd name="T26" fmla="*/ 878 w 890"/>
                  <a:gd name="T27" fmla="*/ 127 h 239"/>
                  <a:gd name="T28" fmla="*/ 875 w 890"/>
                  <a:gd name="T29" fmla="*/ 112 h 239"/>
                  <a:gd name="T30" fmla="*/ 869 w 890"/>
                  <a:gd name="T31" fmla="*/ 99 h 239"/>
                  <a:gd name="T32" fmla="*/ 865 w 890"/>
                  <a:gd name="T33" fmla="*/ 84 h 239"/>
                  <a:gd name="T34" fmla="*/ 859 w 890"/>
                  <a:gd name="T35" fmla="*/ 70 h 239"/>
                  <a:gd name="T36" fmla="*/ 857 w 890"/>
                  <a:gd name="T37" fmla="*/ 72 h 239"/>
                  <a:gd name="T38" fmla="*/ 857 w 890"/>
                  <a:gd name="T39" fmla="*/ 76 h 239"/>
                  <a:gd name="T40" fmla="*/ 861 w 890"/>
                  <a:gd name="T41" fmla="*/ 91 h 239"/>
                  <a:gd name="T42" fmla="*/ 867 w 890"/>
                  <a:gd name="T43" fmla="*/ 106 h 239"/>
                  <a:gd name="T44" fmla="*/ 871 w 890"/>
                  <a:gd name="T45" fmla="*/ 121 h 239"/>
                  <a:gd name="T46" fmla="*/ 875 w 890"/>
                  <a:gd name="T47" fmla="*/ 137 h 239"/>
                  <a:gd name="T48" fmla="*/ 876 w 890"/>
                  <a:gd name="T49" fmla="*/ 133 h 239"/>
                  <a:gd name="T50" fmla="*/ 878 w 890"/>
                  <a:gd name="T51" fmla="*/ 127 h 239"/>
                  <a:gd name="T52" fmla="*/ 857 w 890"/>
                  <a:gd name="T53" fmla="*/ 67 h 239"/>
                  <a:gd name="T54" fmla="*/ 850 w 890"/>
                  <a:gd name="T55" fmla="*/ 49 h 239"/>
                  <a:gd name="T56" fmla="*/ 842 w 890"/>
                  <a:gd name="T57" fmla="*/ 32 h 239"/>
                  <a:gd name="T58" fmla="*/ 835 w 890"/>
                  <a:gd name="T59" fmla="*/ 17 h 239"/>
                  <a:gd name="T60" fmla="*/ 825 w 890"/>
                  <a:gd name="T61" fmla="*/ 0 h 239"/>
                  <a:gd name="T62" fmla="*/ 823 w 890"/>
                  <a:gd name="T63" fmla="*/ 4 h 239"/>
                  <a:gd name="T64" fmla="*/ 823 w 890"/>
                  <a:gd name="T65" fmla="*/ 6 h 239"/>
                  <a:gd name="T66" fmla="*/ 833 w 890"/>
                  <a:gd name="T67" fmla="*/ 23 h 239"/>
                  <a:gd name="T68" fmla="*/ 840 w 890"/>
                  <a:gd name="T69" fmla="*/ 40 h 239"/>
                  <a:gd name="T70" fmla="*/ 848 w 890"/>
                  <a:gd name="T71" fmla="*/ 57 h 239"/>
                  <a:gd name="T72" fmla="*/ 856 w 890"/>
                  <a:gd name="T73" fmla="*/ 74 h 239"/>
                  <a:gd name="T74" fmla="*/ 857 w 890"/>
                  <a:gd name="T75" fmla="*/ 70 h 239"/>
                  <a:gd name="T76" fmla="*/ 857 w 890"/>
                  <a:gd name="T77" fmla="*/ 67 h 239"/>
                  <a:gd name="T78" fmla="*/ 34 w 890"/>
                  <a:gd name="T79" fmla="*/ 57 h 239"/>
                  <a:gd name="T80" fmla="*/ 21 w 890"/>
                  <a:gd name="T81" fmla="*/ 95 h 239"/>
                  <a:gd name="T82" fmla="*/ 9 w 890"/>
                  <a:gd name="T83" fmla="*/ 135 h 239"/>
                  <a:gd name="T84" fmla="*/ 6 w 890"/>
                  <a:gd name="T85" fmla="*/ 156 h 239"/>
                  <a:gd name="T86" fmla="*/ 2 w 890"/>
                  <a:gd name="T87" fmla="*/ 175 h 239"/>
                  <a:gd name="T88" fmla="*/ 0 w 890"/>
                  <a:gd name="T89" fmla="*/ 195 h 239"/>
                  <a:gd name="T90" fmla="*/ 0 w 890"/>
                  <a:gd name="T91" fmla="*/ 218 h 239"/>
                  <a:gd name="T92" fmla="*/ 2 w 890"/>
                  <a:gd name="T93" fmla="*/ 224 h 239"/>
                  <a:gd name="T94" fmla="*/ 4 w 890"/>
                  <a:gd name="T95" fmla="*/ 231 h 239"/>
                  <a:gd name="T96" fmla="*/ 4 w 890"/>
                  <a:gd name="T97" fmla="*/ 209 h 239"/>
                  <a:gd name="T98" fmla="*/ 6 w 890"/>
                  <a:gd name="T99" fmla="*/ 186 h 239"/>
                  <a:gd name="T100" fmla="*/ 9 w 890"/>
                  <a:gd name="T101" fmla="*/ 165 h 239"/>
                  <a:gd name="T102" fmla="*/ 13 w 890"/>
                  <a:gd name="T103" fmla="*/ 142 h 239"/>
                  <a:gd name="T104" fmla="*/ 17 w 890"/>
                  <a:gd name="T105" fmla="*/ 121 h 239"/>
                  <a:gd name="T106" fmla="*/ 25 w 890"/>
                  <a:gd name="T107" fmla="*/ 101 h 239"/>
                  <a:gd name="T108" fmla="*/ 30 w 890"/>
                  <a:gd name="T109" fmla="*/ 80 h 239"/>
                  <a:gd name="T110" fmla="*/ 38 w 890"/>
                  <a:gd name="T111" fmla="*/ 61 h 239"/>
                  <a:gd name="T112" fmla="*/ 36 w 890"/>
                  <a:gd name="T113" fmla="*/ 59 h 239"/>
                  <a:gd name="T114" fmla="*/ 34 w 890"/>
                  <a:gd name="T115" fmla="*/ 57 h 2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90"/>
                  <a:gd name="T175" fmla="*/ 0 h 239"/>
                  <a:gd name="T176" fmla="*/ 890 w 890"/>
                  <a:gd name="T177" fmla="*/ 239 h 2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21" name="Freeform 571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>
                  <a:gd name="T0" fmla="*/ 886 w 886"/>
                  <a:gd name="T1" fmla="*/ 229 h 237"/>
                  <a:gd name="T2" fmla="*/ 886 w 886"/>
                  <a:gd name="T3" fmla="*/ 220 h 237"/>
                  <a:gd name="T4" fmla="*/ 886 w 886"/>
                  <a:gd name="T5" fmla="*/ 210 h 237"/>
                  <a:gd name="T6" fmla="*/ 884 w 886"/>
                  <a:gd name="T7" fmla="*/ 210 h 237"/>
                  <a:gd name="T8" fmla="*/ 880 w 886"/>
                  <a:gd name="T9" fmla="*/ 210 h 237"/>
                  <a:gd name="T10" fmla="*/ 882 w 886"/>
                  <a:gd name="T11" fmla="*/ 220 h 237"/>
                  <a:gd name="T12" fmla="*/ 882 w 886"/>
                  <a:gd name="T13" fmla="*/ 229 h 237"/>
                  <a:gd name="T14" fmla="*/ 882 w 886"/>
                  <a:gd name="T15" fmla="*/ 233 h 237"/>
                  <a:gd name="T16" fmla="*/ 882 w 886"/>
                  <a:gd name="T17" fmla="*/ 237 h 237"/>
                  <a:gd name="T18" fmla="*/ 884 w 886"/>
                  <a:gd name="T19" fmla="*/ 235 h 237"/>
                  <a:gd name="T20" fmla="*/ 886 w 886"/>
                  <a:gd name="T21" fmla="*/ 233 h 237"/>
                  <a:gd name="T22" fmla="*/ 886 w 886"/>
                  <a:gd name="T23" fmla="*/ 231 h 237"/>
                  <a:gd name="T24" fmla="*/ 886 w 886"/>
                  <a:gd name="T25" fmla="*/ 229 h 237"/>
                  <a:gd name="T26" fmla="*/ 874 w 886"/>
                  <a:gd name="T27" fmla="*/ 129 h 237"/>
                  <a:gd name="T28" fmla="*/ 871 w 886"/>
                  <a:gd name="T29" fmla="*/ 114 h 237"/>
                  <a:gd name="T30" fmla="*/ 867 w 886"/>
                  <a:gd name="T31" fmla="*/ 99 h 237"/>
                  <a:gd name="T32" fmla="*/ 861 w 886"/>
                  <a:gd name="T33" fmla="*/ 83 h 237"/>
                  <a:gd name="T34" fmla="*/ 855 w 886"/>
                  <a:gd name="T35" fmla="*/ 68 h 237"/>
                  <a:gd name="T36" fmla="*/ 855 w 886"/>
                  <a:gd name="T37" fmla="*/ 72 h 237"/>
                  <a:gd name="T38" fmla="*/ 854 w 886"/>
                  <a:gd name="T39" fmla="*/ 76 h 237"/>
                  <a:gd name="T40" fmla="*/ 859 w 886"/>
                  <a:gd name="T41" fmla="*/ 91 h 237"/>
                  <a:gd name="T42" fmla="*/ 863 w 886"/>
                  <a:gd name="T43" fmla="*/ 106 h 237"/>
                  <a:gd name="T44" fmla="*/ 869 w 886"/>
                  <a:gd name="T45" fmla="*/ 121 h 237"/>
                  <a:gd name="T46" fmla="*/ 873 w 886"/>
                  <a:gd name="T47" fmla="*/ 138 h 237"/>
                  <a:gd name="T48" fmla="*/ 873 w 886"/>
                  <a:gd name="T49" fmla="*/ 133 h 237"/>
                  <a:gd name="T50" fmla="*/ 874 w 886"/>
                  <a:gd name="T51" fmla="*/ 129 h 237"/>
                  <a:gd name="T52" fmla="*/ 855 w 886"/>
                  <a:gd name="T53" fmla="*/ 66 h 237"/>
                  <a:gd name="T54" fmla="*/ 848 w 886"/>
                  <a:gd name="T55" fmla="*/ 49 h 237"/>
                  <a:gd name="T56" fmla="*/ 840 w 886"/>
                  <a:gd name="T57" fmla="*/ 32 h 237"/>
                  <a:gd name="T58" fmla="*/ 831 w 886"/>
                  <a:gd name="T59" fmla="*/ 15 h 237"/>
                  <a:gd name="T60" fmla="*/ 821 w 886"/>
                  <a:gd name="T61" fmla="*/ 0 h 237"/>
                  <a:gd name="T62" fmla="*/ 821 w 886"/>
                  <a:gd name="T63" fmla="*/ 2 h 237"/>
                  <a:gd name="T64" fmla="*/ 819 w 886"/>
                  <a:gd name="T65" fmla="*/ 6 h 237"/>
                  <a:gd name="T66" fmla="*/ 829 w 886"/>
                  <a:gd name="T67" fmla="*/ 21 h 237"/>
                  <a:gd name="T68" fmla="*/ 838 w 886"/>
                  <a:gd name="T69" fmla="*/ 38 h 237"/>
                  <a:gd name="T70" fmla="*/ 846 w 886"/>
                  <a:gd name="T71" fmla="*/ 57 h 237"/>
                  <a:gd name="T72" fmla="*/ 854 w 886"/>
                  <a:gd name="T73" fmla="*/ 74 h 237"/>
                  <a:gd name="T74" fmla="*/ 854 w 886"/>
                  <a:gd name="T75" fmla="*/ 70 h 237"/>
                  <a:gd name="T76" fmla="*/ 855 w 886"/>
                  <a:gd name="T77" fmla="*/ 66 h 237"/>
                  <a:gd name="T78" fmla="*/ 34 w 886"/>
                  <a:gd name="T79" fmla="*/ 55 h 237"/>
                  <a:gd name="T80" fmla="*/ 26 w 886"/>
                  <a:gd name="T81" fmla="*/ 74 h 237"/>
                  <a:gd name="T82" fmla="*/ 21 w 886"/>
                  <a:gd name="T83" fmla="*/ 95 h 237"/>
                  <a:gd name="T84" fmla="*/ 15 w 886"/>
                  <a:gd name="T85" fmla="*/ 114 h 237"/>
                  <a:gd name="T86" fmla="*/ 9 w 886"/>
                  <a:gd name="T87" fmla="*/ 135 h 237"/>
                  <a:gd name="T88" fmla="*/ 6 w 886"/>
                  <a:gd name="T89" fmla="*/ 155 h 237"/>
                  <a:gd name="T90" fmla="*/ 2 w 886"/>
                  <a:gd name="T91" fmla="*/ 176 h 237"/>
                  <a:gd name="T92" fmla="*/ 0 w 886"/>
                  <a:gd name="T93" fmla="*/ 199 h 237"/>
                  <a:gd name="T94" fmla="*/ 0 w 886"/>
                  <a:gd name="T95" fmla="*/ 220 h 237"/>
                  <a:gd name="T96" fmla="*/ 2 w 886"/>
                  <a:gd name="T97" fmla="*/ 227 h 237"/>
                  <a:gd name="T98" fmla="*/ 4 w 886"/>
                  <a:gd name="T99" fmla="*/ 235 h 237"/>
                  <a:gd name="T100" fmla="*/ 4 w 886"/>
                  <a:gd name="T101" fmla="*/ 231 h 237"/>
                  <a:gd name="T102" fmla="*/ 4 w 886"/>
                  <a:gd name="T103" fmla="*/ 229 h 237"/>
                  <a:gd name="T104" fmla="*/ 4 w 886"/>
                  <a:gd name="T105" fmla="*/ 207 h 237"/>
                  <a:gd name="T106" fmla="*/ 6 w 886"/>
                  <a:gd name="T107" fmla="*/ 184 h 237"/>
                  <a:gd name="T108" fmla="*/ 9 w 886"/>
                  <a:gd name="T109" fmla="*/ 163 h 237"/>
                  <a:gd name="T110" fmla="*/ 13 w 886"/>
                  <a:gd name="T111" fmla="*/ 140 h 237"/>
                  <a:gd name="T112" fmla="*/ 17 w 886"/>
                  <a:gd name="T113" fmla="*/ 119 h 237"/>
                  <a:gd name="T114" fmla="*/ 23 w 886"/>
                  <a:gd name="T115" fmla="*/ 99 h 237"/>
                  <a:gd name="T116" fmla="*/ 30 w 886"/>
                  <a:gd name="T117" fmla="*/ 78 h 237"/>
                  <a:gd name="T118" fmla="*/ 38 w 886"/>
                  <a:gd name="T119" fmla="*/ 59 h 237"/>
                  <a:gd name="T120" fmla="*/ 36 w 886"/>
                  <a:gd name="T121" fmla="*/ 57 h 237"/>
                  <a:gd name="T122" fmla="*/ 34 w 886"/>
                  <a:gd name="T123" fmla="*/ 55 h 2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86"/>
                  <a:gd name="T187" fmla="*/ 0 h 237"/>
                  <a:gd name="T188" fmla="*/ 886 w 886"/>
                  <a:gd name="T189" fmla="*/ 237 h 2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22" name="Freeform 572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>
                  <a:gd name="T0" fmla="*/ 882 w 882"/>
                  <a:gd name="T1" fmla="*/ 218 h 239"/>
                  <a:gd name="T2" fmla="*/ 880 w 882"/>
                  <a:gd name="T3" fmla="*/ 208 h 239"/>
                  <a:gd name="T4" fmla="*/ 876 w 882"/>
                  <a:gd name="T5" fmla="*/ 208 h 239"/>
                  <a:gd name="T6" fmla="*/ 876 w 882"/>
                  <a:gd name="T7" fmla="*/ 218 h 239"/>
                  <a:gd name="T8" fmla="*/ 876 w 882"/>
                  <a:gd name="T9" fmla="*/ 231 h 239"/>
                  <a:gd name="T10" fmla="*/ 880 w 882"/>
                  <a:gd name="T11" fmla="*/ 235 h 239"/>
                  <a:gd name="T12" fmla="*/ 882 w 882"/>
                  <a:gd name="T13" fmla="*/ 229 h 239"/>
                  <a:gd name="T14" fmla="*/ 871 w 882"/>
                  <a:gd name="T15" fmla="*/ 131 h 239"/>
                  <a:gd name="T16" fmla="*/ 863 w 882"/>
                  <a:gd name="T17" fmla="*/ 100 h 239"/>
                  <a:gd name="T18" fmla="*/ 853 w 882"/>
                  <a:gd name="T19" fmla="*/ 70 h 239"/>
                  <a:gd name="T20" fmla="*/ 850 w 882"/>
                  <a:gd name="T21" fmla="*/ 76 h 239"/>
                  <a:gd name="T22" fmla="*/ 861 w 882"/>
                  <a:gd name="T23" fmla="*/ 108 h 239"/>
                  <a:gd name="T24" fmla="*/ 869 w 882"/>
                  <a:gd name="T25" fmla="*/ 140 h 239"/>
                  <a:gd name="T26" fmla="*/ 871 w 882"/>
                  <a:gd name="T27" fmla="*/ 131 h 239"/>
                  <a:gd name="T28" fmla="*/ 844 w 882"/>
                  <a:gd name="T29" fmla="*/ 51 h 239"/>
                  <a:gd name="T30" fmla="*/ 829 w 882"/>
                  <a:gd name="T31" fmla="*/ 17 h 239"/>
                  <a:gd name="T32" fmla="*/ 817 w 882"/>
                  <a:gd name="T33" fmla="*/ 4 h 239"/>
                  <a:gd name="T34" fmla="*/ 827 w 882"/>
                  <a:gd name="T35" fmla="*/ 23 h 239"/>
                  <a:gd name="T36" fmla="*/ 842 w 882"/>
                  <a:gd name="T37" fmla="*/ 57 h 239"/>
                  <a:gd name="T38" fmla="*/ 852 w 882"/>
                  <a:gd name="T39" fmla="*/ 72 h 239"/>
                  <a:gd name="T40" fmla="*/ 34 w 882"/>
                  <a:gd name="T41" fmla="*/ 55 h 239"/>
                  <a:gd name="T42" fmla="*/ 21 w 882"/>
                  <a:gd name="T43" fmla="*/ 95 h 239"/>
                  <a:gd name="T44" fmla="*/ 9 w 882"/>
                  <a:gd name="T45" fmla="*/ 136 h 239"/>
                  <a:gd name="T46" fmla="*/ 2 w 882"/>
                  <a:gd name="T47" fmla="*/ 180 h 239"/>
                  <a:gd name="T48" fmla="*/ 0 w 882"/>
                  <a:gd name="T49" fmla="*/ 225 h 239"/>
                  <a:gd name="T50" fmla="*/ 4 w 882"/>
                  <a:gd name="T51" fmla="*/ 239 h 239"/>
                  <a:gd name="T52" fmla="*/ 4 w 882"/>
                  <a:gd name="T53" fmla="*/ 227 h 239"/>
                  <a:gd name="T54" fmla="*/ 5 w 882"/>
                  <a:gd name="T55" fmla="*/ 182 h 239"/>
                  <a:gd name="T56" fmla="*/ 13 w 882"/>
                  <a:gd name="T57" fmla="*/ 140 h 239"/>
                  <a:gd name="T58" fmla="*/ 24 w 882"/>
                  <a:gd name="T59" fmla="*/ 98 h 239"/>
                  <a:gd name="T60" fmla="*/ 38 w 882"/>
                  <a:gd name="T61" fmla="*/ 59 h 239"/>
                  <a:gd name="T62" fmla="*/ 34 w 882"/>
                  <a:gd name="T63" fmla="*/ 55 h 2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2"/>
                  <a:gd name="T97" fmla="*/ 0 h 239"/>
                  <a:gd name="T98" fmla="*/ 882 w 882"/>
                  <a:gd name="T99" fmla="*/ 239 h 2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23" name="Freeform 573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>
                  <a:gd name="T0" fmla="*/ 878 w 878"/>
                  <a:gd name="T1" fmla="*/ 214 h 242"/>
                  <a:gd name="T2" fmla="*/ 876 w 878"/>
                  <a:gd name="T3" fmla="*/ 204 h 242"/>
                  <a:gd name="T4" fmla="*/ 874 w 878"/>
                  <a:gd name="T5" fmla="*/ 204 h 242"/>
                  <a:gd name="T6" fmla="*/ 872 w 878"/>
                  <a:gd name="T7" fmla="*/ 214 h 242"/>
                  <a:gd name="T8" fmla="*/ 872 w 878"/>
                  <a:gd name="T9" fmla="*/ 229 h 242"/>
                  <a:gd name="T10" fmla="*/ 874 w 878"/>
                  <a:gd name="T11" fmla="*/ 233 h 242"/>
                  <a:gd name="T12" fmla="*/ 878 w 878"/>
                  <a:gd name="T13" fmla="*/ 227 h 242"/>
                  <a:gd name="T14" fmla="*/ 869 w 878"/>
                  <a:gd name="T15" fmla="*/ 132 h 242"/>
                  <a:gd name="T16" fmla="*/ 859 w 878"/>
                  <a:gd name="T17" fmla="*/ 100 h 242"/>
                  <a:gd name="T18" fmla="*/ 850 w 878"/>
                  <a:gd name="T19" fmla="*/ 70 h 242"/>
                  <a:gd name="T20" fmla="*/ 848 w 878"/>
                  <a:gd name="T21" fmla="*/ 75 h 242"/>
                  <a:gd name="T22" fmla="*/ 857 w 878"/>
                  <a:gd name="T23" fmla="*/ 108 h 242"/>
                  <a:gd name="T24" fmla="*/ 865 w 878"/>
                  <a:gd name="T25" fmla="*/ 140 h 242"/>
                  <a:gd name="T26" fmla="*/ 869 w 878"/>
                  <a:gd name="T27" fmla="*/ 132 h 242"/>
                  <a:gd name="T28" fmla="*/ 842 w 878"/>
                  <a:gd name="T29" fmla="*/ 51 h 242"/>
                  <a:gd name="T30" fmla="*/ 825 w 878"/>
                  <a:gd name="T31" fmla="*/ 15 h 242"/>
                  <a:gd name="T32" fmla="*/ 815 w 878"/>
                  <a:gd name="T33" fmla="*/ 2 h 242"/>
                  <a:gd name="T34" fmla="*/ 823 w 878"/>
                  <a:gd name="T35" fmla="*/ 20 h 242"/>
                  <a:gd name="T36" fmla="*/ 840 w 878"/>
                  <a:gd name="T37" fmla="*/ 57 h 242"/>
                  <a:gd name="T38" fmla="*/ 848 w 878"/>
                  <a:gd name="T39" fmla="*/ 75 h 242"/>
                  <a:gd name="T40" fmla="*/ 848 w 878"/>
                  <a:gd name="T41" fmla="*/ 72 h 242"/>
                  <a:gd name="T42" fmla="*/ 34 w 878"/>
                  <a:gd name="T43" fmla="*/ 53 h 242"/>
                  <a:gd name="T44" fmla="*/ 19 w 878"/>
                  <a:gd name="T45" fmla="*/ 93 h 242"/>
                  <a:gd name="T46" fmla="*/ 9 w 878"/>
                  <a:gd name="T47" fmla="*/ 134 h 242"/>
                  <a:gd name="T48" fmla="*/ 2 w 878"/>
                  <a:gd name="T49" fmla="*/ 178 h 242"/>
                  <a:gd name="T50" fmla="*/ 0 w 878"/>
                  <a:gd name="T51" fmla="*/ 223 h 242"/>
                  <a:gd name="T52" fmla="*/ 0 w 878"/>
                  <a:gd name="T53" fmla="*/ 229 h 242"/>
                  <a:gd name="T54" fmla="*/ 5 w 878"/>
                  <a:gd name="T55" fmla="*/ 242 h 242"/>
                  <a:gd name="T56" fmla="*/ 5 w 878"/>
                  <a:gd name="T57" fmla="*/ 223 h 242"/>
                  <a:gd name="T58" fmla="*/ 7 w 878"/>
                  <a:gd name="T59" fmla="*/ 180 h 242"/>
                  <a:gd name="T60" fmla="*/ 13 w 878"/>
                  <a:gd name="T61" fmla="*/ 136 h 242"/>
                  <a:gd name="T62" fmla="*/ 24 w 878"/>
                  <a:gd name="T63" fmla="*/ 96 h 242"/>
                  <a:gd name="T64" fmla="*/ 38 w 878"/>
                  <a:gd name="T65" fmla="*/ 57 h 242"/>
                  <a:gd name="T66" fmla="*/ 34 w 878"/>
                  <a:gd name="T67" fmla="*/ 53 h 2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78"/>
                  <a:gd name="T103" fmla="*/ 0 h 242"/>
                  <a:gd name="T104" fmla="*/ 878 w 878"/>
                  <a:gd name="T105" fmla="*/ 242 h 2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24" name="Freeform 574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>
                  <a:gd name="T0" fmla="*/ 872 w 872"/>
                  <a:gd name="T1" fmla="*/ 221 h 248"/>
                  <a:gd name="T2" fmla="*/ 872 w 872"/>
                  <a:gd name="T3" fmla="*/ 212 h 248"/>
                  <a:gd name="T4" fmla="*/ 872 w 872"/>
                  <a:gd name="T5" fmla="*/ 202 h 248"/>
                  <a:gd name="T6" fmla="*/ 870 w 872"/>
                  <a:gd name="T7" fmla="*/ 204 h 248"/>
                  <a:gd name="T8" fmla="*/ 868 w 872"/>
                  <a:gd name="T9" fmla="*/ 204 h 248"/>
                  <a:gd name="T10" fmla="*/ 868 w 872"/>
                  <a:gd name="T11" fmla="*/ 212 h 248"/>
                  <a:gd name="T12" fmla="*/ 868 w 872"/>
                  <a:gd name="T13" fmla="*/ 221 h 248"/>
                  <a:gd name="T14" fmla="*/ 868 w 872"/>
                  <a:gd name="T15" fmla="*/ 227 h 248"/>
                  <a:gd name="T16" fmla="*/ 868 w 872"/>
                  <a:gd name="T17" fmla="*/ 235 h 248"/>
                  <a:gd name="T18" fmla="*/ 870 w 872"/>
                  <a:gd name="T19" fmla="*/ 233 h 248"/>
                  <a:gd name="T20" fmla="*/ 872 w 872"/>
                  <a:gd name="T21" fmla="*/ 231 h 248"/>
                  <a:gd name="T22" fmla="*/ 872 w 872"/>
                  <a:gd name="T23" fmla="*/ 225 h 248"/>
                  <a:gd name="T24" fmla="*/ 872 w 872"/>
                  <a:gd name="T25" fmla="*/ 221 h 248"/>
                  <a:gd name="T26" fmla="*/ 865 w 872"/>
                  <a:gd name="T27" fmla="*/ 134 h 248"/>
                  <a:gd name="T28" fmla="*/ 861 w 872"/>
                  <a:gd name="T29" fmla="*/ 117 h 248"/>
                  <a:gd name="T30" fmla="*/ 857 w 872"/>
                  <a:gd name="T31" fmla="*/ 102 h 248"/>
                  <a:gd name="T32" fmla="*/ 851 w 872"/>
                  <a:gd name="T33" fmla="*/ 87 h 248"/>
                  <a:gd name="T34" fmla="*/ 846 w 872"/>
                  <a:gd name="T35" fmla="*/ 70 h 248"/>
                  <a:gd name="T36" fmla="*/ 844 w 872"/>
                  <a:gd name="T37" fmla="*/ 75 h 248"/>
                  <a:gd name="T38" fmla="*/ 846 w 872"/>
                  <a:gd name="T39" fmla="*/ 72 h 248"/>
                  <a:gd name="T40" fmla="*/ 846 w 872"/>
                  <a:gd name="T41" fmla="*/ 72 h 248"/>
                  <a:gd name="T42" fmla="*/ 846 w 872"/>
                  <a:gd name="T43" fmla="*/ 70 h 248"/>
                  <a:gd name="T44" fmla="*/ 838 w 872"/>
                  <a:gd name="T45" fmla="*/ 51 h 248"/>
                  <a:gd name="T46" fmla="*/ 830 w 872"/>
                  <a:gd name="T47" fmla="*/ 34 h 248"/>
                  <a:gd name="T48" fmla="*/ 823 w 872"/>
                  <a:gd name="T49" fmla="*/ 17 h 248"/>
                  <a:gd name="T50" fmla="*/ 813 w 872"/>
                  <a:gd name="T51" fmla="*/ 0 h 248"/>
                  <a:gd name="T52" fmla="*/ 811 w 872"/>
                  <a:gd name="T53" fmla="*/ 3 h 248"/>
                  <a:gd name="T54" fmla="*/ 810 w 872"/>
                  <a:gd name="T55" fmla="*/ 5 h 248"/>
                  <a:gd name="T56" fmla="*/ 827 w 872"/>
                  <a:gd name="T57" fmla="*/ 37 h 248"/>
                  <a:gd name="T58" fmla="*/ 842 w 872"/>
                  <a:gd name="T59" fmla="*/ 72 h 248"/>
                  <a:gd name="T60" fmla="*/ 853 w 872"/>
                  <a:gd name="T61" fmla="*/ 106 h 248"/>
                  <a:gd name="T62" fmla="*/ 861 w 872"/>
                  <a:gd name="T63" fmla="*/ 142 h 248"/>
                  <a:gd name="T64" fmla="*/ 863 w 872"/>
                  <a:gd name="T65" fmla="*/ 138 h 248"/>
                  <a:gd name="T66" fmla="*/ 865 w 872"/>
                  <a:gd name="T67" fmla="*/ 134 h 248"/>
                  <a:gd name="T68" fmla="*/ 34 w 872"/>
                  <a:gd name="T69" fmla="*/ 53 h 248"/>
                  <a:gd name="T70" fmla="*/ 26 w 872"/>
                  <a:gd name="T71" fmla="*/ 72 h 248"/>
                  <a:gd name="T72" fmla="*/ 20 w 872"/>
                  <a:gd name="T73" fmla="*/ 92 h 248"/>
                  <a:gd name="T74" fmla="*/ 13 w 872"/>
                  <a:gd name="T75" fmla="*/ 113 h 248"/>
                  <a:gd name="T76" fmla="*/ 9 w 872"/>
                  <a:gd name="T77" fmla="*/ 134 h 248"/>
                  <a:gd name="T78" fmla="*/ 5 w 872"/>
                  <a:gd name="T79" fmla="*/ 155 h 248"/>
                  <a:gd name="T80" fmla="*/ 1 w 872"/>
                  <a:gd name="T81" fmla="*/ 176 h 248"/>
                  <a:gd name="T82" fmla="*/ 1 w 872"/>
                  <a:gd name="T83" fmla="*/ 199 h 248"/>
                  <a:gd name="T84" fmla="*/ 0 w 872"/>
                  <a:gd name="T85" fmla="*/ 221 h 248"/>
                  <a:gd name="T86" fmla="*/ 0 w 872"/>
                  <a:gd name="T87" fmla="*/ 227 h 248"/>
                  <a:gd name="T88" fmla="*/ 0 w 872"/>
                  <a:gd name="T89" fmla="*/ 233 h 248"/>
                  <a:gd name="T90" fmla="*/ 3 w 872"/>
                  <a:gd name="T91" fmla="*/ 240 h 248"/>
                  <a:gd name="T92" fmla="*/ 5 w 872"/>
                  <a:gd name="T93" fmla="*/ 248 h 248"/>
                  <a:gd name="T94" fmla="*/ 5 w 872"/>
                  <a:gd name="T95" fmla="*/ 235 h 248"/>
                  <a:gd name="T96" fmla="*/ 5 w 872"/>
                  <a:gd name="T97" fmla="*/ 221 h 248"/>
                  <a:gd name="T98" fmla="*/ 5 w 872"/>
                  <a:gd name="T99" fmla="*/ 199 h 248"/>
                  <a:gd name="T100" fmla="*/ 7 w 872"/>
                  <a:gd name="T101" fmla="*/ 178 h 248"/>
                  <a:gd name="T102" fmla="*/ 9 w 872"/>
                  <a:gd name="T103" fmla="*/ 157 h 248"/>
                  <a:gd name="T104" fmla="*/ 13 w 872"/>
                  <a:gd name="T105" fmla="*/ 136 h 248"/>
                  <a:gd name="T106" fmla="*/ 19 w 872"/>
                  <a:gd name="T107" fmla="*/ 115 h 248"/>
                  <a:gd name="T108" fmla="*/ 24 w 872"/>
                  <a:gd name="T109" fmla="*/ 94 h 248"/>
                  <a:gd name="T110" fmla="*/ 30 w 872"/>
                  <a:gd name="T111" fmla="*/ 75 h 248"/>
                  <a:gd name="T112" fmla="*/ 38 w 872"/>
                  <a:gd name="T113" fmla="*/ 56 h 248"/>
                  <a:gd name="T114" fmla="*/ 36 w 872"/>
                  <a:gd name="T115" fmla="*/ 55 h 248"/>
                  <a:gd name="T116" fmla="*/ 34 w 872"/>
                  <a:gd name="T117" fmla="*/ 53 h 2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2"/>
                  <a:gd name="T178" fmla="*/ 0 h 248"/>
                  <a:gd name="T179" fmla="*/ 872 w 872"/>
                  <a:gd name="T180" fmla="*/ 248 h 2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25" name="Freeform 575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>
                  <a:gd name="T0" fmla="*/ 867 w 867"/>
                  <a:gd name="T1" fmla="*/ 218 h 251"/>
                  <a:gd name="T2" fmla="*/ 867 w 867"/>
                  <a:gd name="T3" fmla="*/ 209 h 251"/>
                  <a:gd name="T4" fmla="*/ 867 w 867"/>
                  <a:gd name="T5" fmla="*/ 201 h 251"/>
                  <a:gd name="T6" fmla="*/ 865 w 867"/>
                  <a:gd name="T7" fmla="*/ 201 h 251"/>
                  <a:gd name="T8" fmla="*/ 864 w 867"/>
                  <a:gd name="T9" fmla="*/ 201 h 251"/>
                  <a:gd name="T10" fmla="*/ 864 w 867"/>
                  <a:gd name="T11" fmla="*/ 211 h 251"/>
                  <a:gd name="T12" fmla="*/ 864 w 867"/>
                  <a:gd name="T13" fmla="*/ 218 h 251"/>
                  <a:gd name="T14" fmla="*/ 864 w 867"/>
                  <a:gd name="T15" fmla="*/ 226 h 251"/>
                  <a:gd name="T16" fmla="*/ 864 w 867"/>
                  <a:gd name="T17" fmla="*/ 234 h 251"/>
                  <a:gd name="T18" fmla="*/ 865 w 867"/>
                  <a:gd name="T19" fmla="*/ 232 h 251"/>
                  <a:gd name="T20" fmla="*/ 867 w 867"/>
                  <a:gd name="T21" fmla="*/ 230 h 251"/>
                  <a:gd name="T22" fmla="*/ 867 w 867"/>
                  <a:gd name="T23" fmla="*/ 224 h 251"/>
                  <a:gd name="T24" fmla="*/ 867 w 867"/>
                  <a:gd name="T25" fmla="*/ 218 h 251"/>
                  <a:gd name="T26" fmla="*/ 860 w 867"/>
                  <a:gd name="T27" fmla="*/ 135 h 251"/>
                  <a:gd name="T28" fmla="*/ 856 w 867"/>
                  <a:gd name="T29" fmla="*/ 118 h 251"/>
                  <a:gd name="T30" fmla="*/ 852 w 867"/>
                  <a:gd name="T31" fmla="*/ 103 h 251"/>
                  <a:gd name="T32" fmla="*/ 846 w 867"/>
                  <a:gd name="T33" fmla="*/ 86 h 251"/>
                  <a:gd name="T34" fmla="*/ 843 w 867"/>
                  <a:gd name="T35" fmla="*/ 70 h 251"/>
                  <a:gd name="T36" fmla="*/ 841 w 867"/>
                  <a:gd name="T37" fmla="*/ 72 h 251"/>
                  <a:gd name="T38" fmla="*/ 843 w 867"/>
                  <a:gd name="T39" fmla="*/ 70 h 251"/>
                  <a:gd name="T40" fmla="*/ 835 w 867"/>
                  <a:gd name="T41" fmla="*/ 52 h 251"/>
                  <a:gd name="T42" fmla="*/ 827 w 867"/>
                  <a:gd name="T43" fmla="*/ 34 h 251"/>
                  <a:gd name="T44" fmla="*/ 818 w 867"/>
                  <a:gd name="T45" fmla="*/ 15 h 251"/>
                  <a:gd name="T46" fmla="*/ 808 w 867"/>
                  <a:gd name="T47" fmla="*/ 0 h 251"/>
                  <a:gd name="T48" fmla="*/ 807 w 867"/>
                  <a:gd name="T49" fmla="*/ 2 h 251"/>
                  <a:gd name="T50" fmla="*/ 807 w 867"/>
                  <a:gd name="T51" fmla="*/ 4 h 251"/>
                  <a:gd name="T52" fmla="*/ 824 w 867"/>
                  <a:gd name="T53" fmla="*/ 36 h 251"/>
                  <a:gd name="T54" fmla="*/ 837 w 867"/>
                  <a:gd name="T55" fmla="*/ 72 h 251"/>
                  <a:gd name="T56" fmla="*/ 848 w 867"/>
                  <a:gd name="T57" fmla="*/ 106 h 251"/>
                  <a:gd name="T58" fmla="*/ 856 w 867"/>
                  <a:gd name="T59" fmla="*/ 144 h 251"/>
                  <a:gd name="T60" fmla="*/ 858 w 867"/>
                  <a:gd name="T61" fmla="*/ 139 h 251"/>
                  <a:gd name="T62" fmla="*/ 860 w 867"/>
                  <a:gd name="T63" fmla="*/ 135 h 251"/>
                  <a:gd name="T64" fmla="*/ 33 w 867"/>
                  <a:gd name="T65" fmla="*/ 52 h 251"/>
                  <a:gd name="T66" fmla="*/ 25 w 867"/>
                  <a:gd name="T67" fmla="*/ 70 h 251"/>
                  <a:gd name="T68" fmla="*/ 19 w 867"/>
                  <a:gd name="T69" fmla="*/ 91 h 251"/>
                  <a:gd name="T70" fmla="*/ 14 w 867"/>
                  <a:gd name="T71" fmla="*/ 110 h 251"/>
                  <a:gd name="T72" fmla="*/ 8 w 867"/>
                  <a:gd name="T73" fmla="*/ 131 h 251"/>
                  <a:gd name="T74" fmla="*/ 4 w 867"/>
                  <a:gd name="T75" fmla="*/ 152 h 251"/>
                  <a:gd name="T76" fmla="*/ 2 w 867"/>
                  <a:gd name="T77" fmla="*/ 175 h 251"/>
                  <a:gd name="T78" fmla="*/ 0 w 867"/>
                  <a:gd name="T79" fmla="*/ 196 h 251"/>
                  <a:gd name="T80" fmla="*/ 0 w 867"/>
                  <a:gd name="T81" fmla="*/ 218 h 251"/>
                  <a:gd name="T82" fmla="*/ 0 w 867"/>
                  <a:gd name="T83" fmla="*/ 228 h 251"/>
                  <a:gd name="T84" fmla="*/ 0 w 867"/>
                  <a:gd name="T85" fmla="*/ 237 h 251"/>
                  <a:gd name="T86" fmla="*/ 2 w 867"/>
                  <a:gd name="T87" fmla="*/ 245 h 251"/>
                  <a:gd name="T88" fmla="*/ 6 w 867"/>
                  <a:gd name="T89" fmla="*/ 251 h 251"/>
                  <a:gd name="T90" fmla="*/ 4 w 867"/>
                  <a:gd name="T91" fmla="*/ 235 h 251"/>
                  <a:gd name="T92" fmla="*/ 4 w 867"/>
                  <a:gd name="T93" fmla="*/ 218 h 251"/>
                  <a:gd name="T94" fmla="*/ 4 w 867"/>
                  <a:gd name="T95" fmla="*/ 196 h 251"/>
                  <a:gd name="T96" fmla="*/ 6 w 867"/>
                  <a:gd name="T97" fmla="*/ 175 h 251"/>
                  <a:gd name="T98" fmla="*/ 8 w 867"/>
                  <a:gd name="T99" fmla="*/ 154 h 251"/>
                  <a:gd name="T100" fmla="*/ 12 w 867"/>
                  <a:gd name="T101" fmla="*/ 133 h 251"/>
                  <a:gd name="T102" fmla="*/ 17 w 867"/>
                  <a:gd name="T103" fmla="*/ 114 h 251"/>
                  <a:gd name="T104" fmla="*/ 23 w 867"/>
                  <a:gd name="T105" fmla="*/ 93 h 251"/>
                  <a:gd name="T106" fmla="*/ 29 w 867"/>
                  <a:gd name="T107" fmla="*/ 74 h 251"/>
                  <a:gd name="T108" fmla="*/ 36 w 867"/>
                  <a:gd name="T109" fmla="*/ 55 h 251"/>
                  <a:gd name="T110" fmla="*/ 35 w 867"/>
                  <a:gd name="T111" fmla="*/ 53 h 251"/>
                  <a:gd name="T112" fmla="*/ 33 w 867"/>
                  <a:gd name="T113" fmla="*/ 52 h 25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67"/>
                  <a:gd name="T172" fmla="*/ 0 h 251"/>
                  <a:gd name="T173" fmla="*/ 867 w 867"/>
                  <a:gd name="T174" fmla="*/ 251 h 25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26" name="Freeform 576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>
                  <a:gd name="T0" fmla="*/ 863 w 863"/>
                  <a:gd name="T1" fmla="*/ 216 h 256"/>
                  <a:gd name="T2" fmla="*/ 863 w 863"/>
                  <a:gd name="T3" fmla="*/ 207 h 256"/>
                  <a:gd name="T4" fmla="*/ 863 w 863"/>
                  <a:gd name="T5" fmla="*/ 199 h 256"/>
                  <a:gd name="T6" fmla="*/ 862 w 863"/>
                  <a:gd name="T7" fmla="*/ 199 h 256"/>
                  <a:gd name="T8" fmla="*/ 858 w 863"/>
                  <a:gd name="T9" fmla="*/ 201 h 256"/>
                  <a:gd name="T10" fmla="*/ 860 w 863"/>
                  <a:gd name="T11" fmla="*/ 209 h 256"/>
                  <a:gd name="T12" fmla="*/ 860 w 863"/>
                  <a:gd name="T13" fmla="*/ 216 h 256"/>
                  <a:gd name="T14" fmla="*/ 858 w 863"/>
                  <a:gd name="T15" fmla="*/ 226 h 256"/>
                  <a:gd name="T16" fmla="*/ 858 w 863"/>
                  <a:gd name="T17" fmla="*/ 233 h 256"/>
                  <a:gd name="T18" fmla="*/ 862 w 863"/>
                  <a:gd name="T19" fmla="*/ 232 h 256"/>
                  <a:gd name="T20" fmla="*/ 863 w 863"/>
                  <a:gd name="T21" fmla="*/ 230 h 256"/>
                  <a:gd name="T22" fmla="*/ 863 w 863"/>
                  <a:gd name="T23" fmla="*/ 222 h 256"/>
                  <a:gd name="T24" fmla="*/ 863 w 863"/>
                  <a:gd name="T25" fmla="*/ 216 h 256"/>
                  <a:gd name="T26" fmla="*/ 856 w 863"/>
                  <a:gd name="T27" fmla="*/ 137 h 256"/>
                  <a:gd name="T28" fmla="*/ 848 w 863"/>
                  <a:gd name="T29" fmla="*/ 101 h 256"/>
                  <a:gd name="T30" fmla="*/ 837 w 863"/>
                  <a:gd name="T31" fmla="*/ 67 h 256"/>
                  <a:gd name="T32" fmla="*/ 822 w 863"/>
                  <a:gd name="T33" fmla="*/ 32 h 256"/>
                  <a:gd name="T34" fmla="*/ 805 w 863"/>
                  <a:gd name="T35" fmla="*/ 0 h 256"/>
                  <a:gd name="T36" fmla="*/ 805 w 863"/>
                  <a:gd name="T37" fmla="*/ 2 h 256"/>
                  <a:gd name="T38" fmla="*/ 803 w 863"/>
                  <a:gd name="T39" fmla="*/ 6 h 256"/>
                  <a:gd name="T40" fmla="*/ 820 w 863"/>
                  <a:gd name="T41" fmla="*/ 38 h 256"/>
                  <a:gd name="T42" fmla="*/ 835 w 863"/>
                  <a:gd name="T43" fmla="*/ 72 h 256"/>
                  <a:gd name="T44" fmla="*/ 844 w 863"/>
                  <a:gd name="T45" fmla="*/ 108 h 256"/>
                  <a:gd name="T46" fmla="*/ 854 w 863"/>
                  <a:gd name="T47" fmla="*/ 146 h 256"/>
                  <a:gd name="T48" fmla="*/ 854 w 863"/>
                  <a:gd name="T49" fmla="*/ 142 h 256"/>
                  <a:gd name="T50" fmla="*/ 856 w 863"/>
                  <a:gd name="T51" fmla="*/ 137 h 256"/>
                  <a:gd name="T52" fmla="*/ 33 w 863"/>
                  <a:gd name="T53" fmla="*/ 51 h 256"/>
                  <a:gd name="T54" fmla="*/ 25 w 863"/>
                  <a:gd name="T55" fmla="*/ 70 h 256"/>
                  <a:gd name="T56" fmla="*/ 19 w 863"/>
                  <a:gd name="T57" fmla="*/ 89 h 256"/>
                  <a:gd name="T58" fmla="*/ 14 w 863"/>
                  <a:gd name="T59" fmla="*/ 110 h 256"/>
                  <a:gd name="T60" fmla="*/ 8 w 863"/>
                  <a:gd name="T61" fmla="*/ 131 h 256"/>
                  <a:gd name="T62" fmla="*/ 4 w 863"/>
                  <a:gd name="T63" fmla="*/ 152 h 256"/>
                  <a:gd name="T64" fmla="*/ 2 w 863"/>
                  <a:gd name="T65" fmla="*/ 173 h 256"/>
                  <a:gd name="T66" fmla="*/ 0 w 863"/>
                  <a:gd name="T67" fmla="*/ 194 h 256"/>
                  <a:gd name="T68" fmla="*/ 0 w 863"/>
                  <a:gd name="T69" fmla="*/ 216 h 256"/>
                  <a:gd name="T70" fmla="*/ 0 w 863"/>
                  <a:gd name="T71" fmla="*/ 230 h 256"/>
                  <a:gd name="T72" fmla="*/ 0 w 863"/>
                  <a:gd name="T73" fmla="*/ 243 h 256"/>
                  <a:gd name="T74" fmla="*/ 4 w 863"/>
                  <a:gd name="T75" fmla="*/ 249 h 256"/>
                  <a:gd name="T76" fmla="*/ 6 w 863"/>
                  <a:gd name="T77" fmla="*/ 256 h 256"/>
                  <a:gd name="T78" fmla="*/ 4 w 863"/>
                  <a:gd name="T79" fmla="*/ 235 h 256"/>
                  <a:gd name="T80" fmla="*/ 4 w 863"/>
                  <a:gd name="T81" fmla="*/ 216 h 256"/>
                  <a:gd name="T82" fmla="*/ 4 w 863"/>
                  <a:gd name="T83" fmla="*/ 196 h 256"/>
                  <a:gd name="T84" fmla="*/ 6 w 863"/>
                  <a:gd name="T85" fmla="*/ 175 h 256"/>
                  <a:gd name="T86" fmla="*/ 10 w 863"/>
                  <a:gd name="T87" fmla="*/ 154 h 256"/>
                  <a:gd name="T88" fmla="*/ 12 w 863"/>
                  <a:gd name="T89" fmla="*/ 133 h 256"/>
                  <a:gd name="T90" fmla="*/ 17 w 863"/>
                  <a:gd name="T91" fmla="*/ 112 h 256"/>
                  <a:gd name="T92" fmla="*/ 23 w 863"/>
                  <a:gd name="T93" fmla="*/ 93 h 256"/>
                  <a:gd name="T94" fmla="*/ 29 w 863"/>
                  <a:gd name="T95" fmla="*/ 74 h 256"/>
                  <a:gd name="T96" fmla="*/ 36 w 863"/>
                  <a:gd name="T97" fmla="*/ 55 h 256"/>
                  <a:gd name="T98" fmla="*/ 34 w 863"/>
                  <a:gd name="T99" fmla="*/ 53 h 256"/>
                  <a:gd name="T100" fmla="*/ 33 w 863"/>
                  <a:gd name="T101" fmla="*/ 51 h 2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3"/>
                  <a:gd name="T154" fmla="*/ 0 h 256"/>
                  <a:gd name="T155" fmla="*/ 863 w 863"/>
                  <a:gd name="T156" fmla="*/ 256 h 2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27" name="Freeform 577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>
                  <a:gd name="T0" fmla="*/ 860 w 860"/>
                  <a:gd name="T1" fmla="*/ 214 h 262"/>
                  <a:gd name="T2" fmla="*/ 860 w 860"/>
                  <a:gd name="T3" fmla="*/ 207 h 262"/>
                  <a:gd name="T4" fmla="*/ 860 w 860"/>
                  <a:gd name="T5" fmla="*/ 197 h 262"/>
                  <a:gd name="T6" fmla="*/ 856 w 860"/>
                  <a:gd name="T7" fmla="*/ 199 h 262"/>
                  <a:gd name="T8" fmla="*/ 854 w 860"/>
                  <a:gd name="T9" fmla="*/ 199 h 262"/>
                  <a:gd name="T10" fmla="*/ 854 w 860"/>
                  <a:gd name="T11" fmla="*/ 207 h 262"/>
                  <a:gd name="T12" fmla="*/ 854 w 860"/>
                  <a:gd name="T13" fmla="*/ 214 h 262"/>
                  <a:gd name="T14" fmla="*/ 854 w 860"/>
                  <a:gd name="T15" fmla="*/ 224 h 262"/>
                  <a:gd name="T16" fmla="*/ 854 w 860"/>
                  <a:gd name="T17" fmla="*/ 235 h 262"/>
                  <a:gd name="T18" fmla="*/ 856 w 860"/>
                  <a:gd name="T19" fmla="*/ 231 h 262"/>
                  <a:gd name="T20" fmla="*/ 860 w 860"/>
                  <a:gd name="T21" fmla="*/ 230 h 262"/>
                  <a:gd name="T22" fmla="*/ 860 w 860"/>
                  <a:gd name="T23" fmla="*/ 222 h 262"/>
                  <a:gd name="T24" fmla="*/ 860 w 860"/>
                  <a:gd name="T25" fmla="*/ 214 h 262"/>
                  <a:gd name="T26" fmla="*/ 852 w 860"/>
                  <a:gd name="T27" fmla="*/ 140 h 262"/>
                  <a:gd name="T28" fmla="*/ 844 w 860"/>
                  <a:gd name="T29" fmla="*/ 102 h 262"/>
                  <a:gd name="T30" fmla="*/ 833 w 860"/>
                  <a:gd name="T31" fmla="*/ 68 h 262"/>
                  <a:gd name="T32" fmla="*/ 820 w 860"/>
                  <a:gd name="T33" fmla="*/ 32 h 262"/>
                  <a:gd name="T34" fmla="*/ 803 w 860"/>
                  <a:gd name="T35" fmla="*/ 0 h 262"/>
                  <a:gd name="T36" fmla="*/ 801 w 860"/>
                  <a:gd name="T37" fmla="*/ 4 h 262"/>
                  <a:gd name="T38" fmla="*/ 801 w 860"/>
                  <a:gd name="T39" fmla="*/ 6 h 262"/>
                  <a:gd name="T40" fmla="*/ 818 w 860"/>
                  <a:gd name="T41" fmla="*/ 40 h 262"/>
                  <a:gd name="T42" fmla="*/ 831 w 860"/>
                  <a:gd name="T43" fmla="*/ 74 h 262"/>
                  <a:gd name="T44" fmla="*/ 842 w 860"/>
                  <a:gd name="T45" fmla="*/ 110 h 262"/>
                  <a:gd name="T46" fmla="*/ 850 w 860"/>
                  <a:gd name="T47" fmla="*/ 148 h 262"/>
                  <a:gd name="T48" fmla="*/ 852 w 860"/>
                  <a:gd name="T49" fmla="*/ 144 h 262"/>
                  <a:gd name="T50" fmla="*/ 852 w 860"/>
                  <a:gd name="T51" fmla="*/ 140 h 262"/>
                  <a:gd name="T52" fmla="*/ 32 w 860"/>
                  <a:gd name="T53" fmla="*/ 51 h 262"/>
                  <a:gd name="T54" fmla="*/ 25 w 860"/>
                  <a:gd name="T55" fmla="*/ 70 h 262"/>
                  <a:gd name="T56" fmla="*/ 19 w 860"/>
                  <a:gd name="T57" fmla="*/ 89 h 262"/>
                  <a:gd name="T58" fmla="*/ 13 w 860"/>
                  <a:gd name="T59" fmla="*/ 110 h 262"/>
                  <a:gd name="T60" fmla="*/ 8 w 860"/>
                  <a:gd name="T61" fmla="*/ 129 h 262"/>
                  <a:gd name="T62" fmla="*/ 4 w 860"/>
                  <a:gd name="T63" fmla="*/ 150 h 262"/>
                  <a:gd name="T64" fmla="*/ 2 w 860"/>
                  <a:gd name="T65" fmla="*/ 171 h 262"/>
                  <a:gd name="T66" fmla="*/ 0 w 860"/>
                  <a:gd name="T67" fmla="*/ 192 h 262"/>
                  <a:gd name="T68" fmla="*/ 0 w 860"/>
                  <a:gd name="T69" fmla="*/ 214 h 262"/>
                  <a:gd name="T70" fmla="*/ 0 w 860"/>
                  <a:gd name="T71" fmla="*/ 231 h 262"/>
                  <a:gd name="T72" fmla="*/ 2 w 860"/>
                  <a:gd name="T73" fmla="*/ 247 h 262"/>
                  <a:gd name="T74" fmla="*/ 4 w 860"/>
                  <a:gd name="T75" fmla="*/ 254 h 262"/>
                  <a:gd name="T76" fmla="*/ 8 w 860"/>
                  <a:gd name="T77" fmla="*/ 262 h 262"/>
                  <a:gd name="T78" fmla="*/ 6 w 860"/>
                  <a:gd name="T79" fmla="*/ 237 h 262"/>
                  <a:gd name="T80" fmla="*/ 4 w 860"/>
                  <a:gd name="T81" fmla="*/ 214 h 262"/>
                  <a:gd name="T82" fmla="*/ 6 w 860"/>
                  <a:gd name="T83" fmla="*/ 194 h 262"/>
                  <a:gd name="T84" fmla="*/ 6 w 860"/>
                  <a:gd name="T85" fmla="*/ 173 h 262"/>
                  <a:gd name="T86" fmla="*/ 10 w 860"/>
                  <a:gd name="T87" fmla="*/ 152 h 262"/>
                  <a:gd name="T88" fmla="*/ 13 w 860"/>
                  <a:gd name="T89" fmla="*/ 131 h 262"/>
                  <a:gd name="T90" fmla="*/ 17 w 860"/>
                  <a:gd name="T91" fmla="*/ 112 h 262"/>
                  <a:gd name="T92" fmla="*/ 23 w 860"/>
                  <a:gd name="T93" fmla="*/ 91 h 262"/>
                  <a:gd name="T94" fmla="*/ 29 w 860"/>
                  <a:gd name="T95" fmla="*/ 72 h 262"/>
                  <a:gd name="T96" fmla="*/ 36 w 860"/>
                  <a:gd name="T97" fmla="*/ 55 h 262"/>
                  <a:gd name="T98" fmla="*/ 34 w 860"/>
                  <a:gd name="T99" fmla="*/ 53 h 262"/>
                  <a:gd name="T100" fmla="*/ 32 w 860"/>
                  <a:gd name="T101" fmla="*/ 51 h 2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0"/>
                  <a:gd name="T154" fmla="*/ 0 h 262"/>
                  <a:gd name="T155" fmla="*/ 860 w 860"/>
                  <a:gd name="T156" fmla="*/ 262 h 2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28" name="Freeform 578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>
                  <a:gd name="T0" fmla="*/ 856 w 856"/>
                  <a:gd name="T1" fmla="*/ 210 h 263"/>
                  <a:gd name="T2" fmla="*/ 856 w 856"/>
                  <a:gd name="T3" fmla="*/ 203 h 263"/>
                  <a:gd name="T4" fmla="*/ 854 w 856"/>
                  <a:gd name="T5" fmla="*/ 195 h 263"/>
                  <a:gd name="T6" fmla="*/ 852 w 856"/>
                  <a:gd name="T7" fmla="*/ 195 h 263"/>
                  <a:gd name="T8" fmla="*/ 850 w 856"/>
                  <a:gd name="T9" fmla="*/ 195 h 263"/>
                  <a:gd name="T10" fmla="*/ 850 w 856"/>
                  <a:gd name="T11" fmla="*/ 203 h 263"/>
                  <a:gd name="T12" fmla="*/ 850 w 856"/>
                  <a:gd name="T13" fmla="*/ 210 h 263"/>
                  <a:gd name="T14" fmla="*/ 850 w 856"/>
                  <a:gd name="T15" fmla="*/ 222 h 263"/>
                  <a:gd name="T16" fmla="*/ 850 w 856"/>
                  <a:gd name="T17" fmla="*/ 233 h 263"/>
                  <a:gd name="T18" fmla="*/ 852 w 856"/>
                  <a:gd name="T19" fmla="*/ 231 h 263"/>
                  <a:gd name="T20" fmla="*/ 854 w 856"/>
                  <a:gd name="T21" fmla="*/ 227 h 263"/>
                  <a:gd name="T22" fmla="*/ 854 w 856"/>
                  <a:gd name="T23" fmla="*/ 220 h 263"/>
                  <a:gd name="T24" fmla="*/ 856 w 856"/>
                  <a:gd name="T25" fmla="*/ 210 h 263"/>
                  <a:gd name="T26" fmla="*/ 850 w 856"/>
                  <a:gd name="T27" fmla="*/ 140 h 263"/>
                  <a:gd name="T28" fmla="*/ 840 w 856"/>
                  <a:gd name="T29" fmla="*/ 102 h 263"/>
                  <a:gd name="T30" fmla="*/ 831 w 856"/>
                  <a:gd name="T31" fmla="*/ 66 h 263"/>
                  <a:gd name="T32" fmla="*/ 816 w 856"/>
                  <a:gd name="T33" fmla="*/ 32 h 263"/>
                  <a:gd name="T34" fmla="*/ 799 w 856"/>
                  <a:gd name="T35" fmla="*/ 0 h 263"/>
                  <a:gd name="T36" fmla="*/ 799 w 856"/>
                  <a:gd name="T37" fmla="*/ 2 h 263"/>
                  <a:gd name="T38" fmla="*/ 797 w 856"/>
                  <a:gd name="T39" fmla="*/ 4 h 263"/>
                  <a:gd name="T40" fmla="*/ 814 w 856"/>
                  <a:gd name="T41" fmla="*/ 38 h 263"/>
                  <a:gd name="T42" fmla="*/ 827 w 856"/>
                  <a:gd name="T43" fmla="*/ 74 h 263"/>
                  <a:gd name="T44" fmla="*/ 839 w 856"/>
                  <a:gd name="T45" fmla="*/ 110 h 263"/>
                  <a:gd name="T46" fmla="*/ 846 w 856"/>
                  <a:gd name="T47" fmla="*/ 148 h 263"/>
                  <a:gd name="T48" fmla="*/ 848 w 856"/>
                  <a:gd name="T49" fmla="*/ 144 h 263"/>
                  <a:gd name="T50" fmla="*/ 850 w 856"/>
                  <a:gd name="T51" fmla="*/ 140 h 263"/>
                  <a:gd name="T52" fmla="*/ 32 w 856"/>
                  <a:gd name="T53" fmla="*/ 49 h 263"/>
                  <a:gd name="T54" fmla="*/ 25 w 856"/>
                  <a:gd name="T55" fmla="*/ 68 h 263"/>
                  <a:gd name="T56" fmla="*/ 19 w 856"/>
                  <a:gd name="T57" fmla="*/ 87 h 263"/>
                  <a:gd name="T58" fmla="*/ 13 w 856"/>
                  <a:gd name="T59" fmla="*/ 106 h 263"/>
                  <a:gd name="T60" fmla="*/ 8 w 856"/>
                  <a:gd name="T61" fmla="*/ 127 h 263"/>
                  <a:gd name="T62" fmla="*/ 6 w 856"/>
                  <a:gd name="T63" fmla="*/ 148 h 263"/>
                  <a:gd name="T64" fmla="*/ 2 w 856"/>
                  <a:gd name="T65" fmla="*/ 169 h 263"/>
                  <a:gd name="T66" fmla="*/ 0 w 856"/>
                  <a:gd name="T67" fmla="*/ 190 h 263"/>
                  <a:gd name="T68" fmla="*/ 0 w 856"/>
                  <a:gd name="T69" fmla="*/ 210 h 263"/>
                  <a:gd name="T70" fmla="*/ 0 w 856"/>
                  <a:gd name="T71" fmla="*/ 229 h 263"/>
                  <a:gd name="T72" fmla="*/ 2 w 856"/>
                  <a:gd name="T73" fmla="*/ 250 h 263"/>
                  <a:gd name="T74" fmla="*/ 6 w 856"/>
                  <a:gd name="T75" fmla="*/ 258 h 263"/>
                  <a:gd name="T76" fmla="*/ 8 w 856"/>
                  <a:gd name="T77" fmla="*/ 263 h 263"/>
                  <a:gd name="T78" fmla="*/ 6 w 856"/>
                  <a:gd name="T79" fmla="*/ 237 h 263"/>
                  <a:gd name="T80" fmla="*/ 6 w 856"/>
                  <a:gd name="T81" fmla="*/ 210 h 263"/>
                  <a:gd name="T82" fmla="*/ 6 w 856"/>
                  <a:gd name="T83" fmla="*/ 190 h 263"/>
                  <a:gd name="T84" fmla="*/ 8 w 856"/>
                  <a:gd name="T85" fmla="*/ 169 h 263"/>
                  <a:gd name="T86" fmla="*/ 10 w 856"/>
                  <a:gd name="T87" fmla="*/ 148 h 263"/>
                  <a:gd name="T88" fmla="*/ 13 w 856"/>
                  <a:gd name="T89" fmla="*/ 129 h 263"/>
                  <a:gd name="T90" fmla="*/ 23 w 856"/>
                  <a:gd name="T91" fmla="*/ 89 h 263"/>
                  <a:gd name="T92" fmla="*/ 36 w 856"/>
                  <a:gd name="T93" fmla="*/ 51 h 263"/>
                  <a:gd name="T94" fmla="*/ 34 w 856"/>
                  <a:gd name="T95" fmla="*/ 51 h 263"/>
                  <a:gd name="T96" fmla="*/ 32 w 856"/>
                  <a:gd name="T97" fmla="*/ 49 h 2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6"/>
                  <a:gd name="T148" fmla="*/ 0 h 263"/>
                  <a:gd name="T149" fmla="*/ 856 w 856"/>
                  <a:gd name="T150" fmla="*/ 263 h 2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29" name="Freeform 579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>
                  <a:gd name="T0" fmla="*/ 850 w 850"/>
                  <a:gd name="T1" fmla="*/ 208 h 269"/>
                  <a:gd name="T2" fmla="*/ 850 w 850"/>
                  <a:gd name="T3" fmla="*/ 201 h 269"/>
                  <a:gd name="T4" fmla="*/ 850 w 850"/>
                  <a:gd name="T5" fmla="*/ 193 h 269"/>
                  <a:gd name="T6" fmla="*/ 848 w 850"/>
                  <a:gd name="T7" fmla="*/ 193 h 269"/>
                  <a:gd name="T8" fmla="*/ 846 w 850"/>
                  <a:gd name="T9" fmla="*/ 195 h 269"/>
                  <a:gd name="T10" fmla="*/ 846 w 850"/>
                  <a:gd name="T11" fmla="*/ 201 h 269"/>
                  <a:gd name="T12" fmla="*/ 846 w 850"/>
                  <a:gd name="T13" fmla="*/ 208 h 269"/>
                  <a:gd name="T14" fmla="*/ 846 w 850"/>
                  <a:gd name="T15" fmla="*/ 220 h 269"/>
                  <a:gd name="T16" fmla="*/ 846 w 850"/>
                  <a:gd name="T17" fmla="*/ 233 h 269"/>
                  <a:gd name="T18" fmla="*/ 848 w 850"/>
                  <a:gd name="T19" fmla="*/ 231 h 269"/>
                  <a:gd name="T20" fmla="*/ 850 w 850"/>
                  <a:gd name="T21" fmla="*/ 229 h 269"/>
                  <a:gd name="T22" fmla="*/ 850 w 850"/>
                  <a:gd name="T23" fmla="*/ 218 h 269"/>
                  <a:gd name="T24" fmla="*/ 850 w 850"/>
                  <a:gd name="T25" fmla="*/ 208 h 269"/>
                  <a:gd name="T26" fmla="*/ 846 w 850"/>
                  <a:gd name="T27" fmla="*/ 142 h 269"/>
                  <a:gd name="T28" fmla="*/ 838 w 850"/>
                  <a:gd name="T29" fmla="*/ 104 h 269"/>
                  <a:gd name="T30" fmla="*/ 827 w 850"/>
                  <a:gd name="T31" fmla="*/ 68 h 269"/>
                  <a:gd name="T32" fmla="*/ 814 w 850"/>
                  <a:gd name="T33" fmla="*/ 34 h 269"/>
                  <a:gd name="T34" fmla="*/ 797 w 850"/>
                  <a:gd name="T35" fmla="*/ 0 h 269"/>
                  <a:gd name="T36" fmla="*/ 795 w 850"/>
                  <a:gd name="T37" fmla="*/ 2 h 269"/>
                  <a:gd name="T38" fmla="*/ 793 w 850"/>
                  <a:gd name="T39" fmla="*/ 5 h 269"/>
                  <a:gd name="T40" fmla="*/ 810 w 850"/>
                  <a:gd name="T41" fmla="*/ 40 h 269"/>
                  <a:gd name="T42" fmla="*/ 825 w 850"/>
                  <a:gd name="T43" fmla="*/ 76 h 269"/>
                  <a:gd name="T44" fmla="*/ 835 w 850"/>
                  <a:gd name="T45" fmla="*/ 112 h 269"/>
                  <a:gd name="T46" fmla="*/ 842 w 850"/>
                  <a:gd name="T47" fmla="*/ 151 h 269"/>
                  <a:gd name="T48" fmla="*/ 844 w 850"/>
                  <a:gd name="T49" fmla="*/ 146 h 269"/>
                  <a:gd name="T50" fmla="*/ 846 w 850"/>
                  <a:gd name="T51" fmla="*/ 142 h 269"/>
                  <a:gd name="T52" fmla="*/ 32 w 850"/>
                  <a:gd name="T53" fmla="*/ 49 h 269"/>
                  <a:gd name="T54" fmla="*/ 25 w 850"/>
                  <a:gd name="T55" fmla="*/ 66 h 269"/>
                  <a:gd name="T56" fmla="*/ 19 w 850"/>
                  <a:gd name="T57" fmla="*/ 85 h 269"/>
                  <a:gd name="T58" fmla="*/ 13 w 850"/>
                  <a:gd name="T59" fmla="*/ 106 h 269"/>
                  <a:gd name="T60" fmla="*/ 9 w 850"/>
                  <a:gd name="T61" fmla="*/ 125 h 269"/>
                  <a:gd name="T62" fmla="*/ 6 w 850"/>
                  <a:gd name="T63" fmla="*/ 146 h 269"/>
                  <a:gd name="T64" fmla="*/ 2 w 850"/>
                  <a:gd name="T65" fmla="*/ 167 h 269"/>
                  <a:gd name="T66" fmla="*/ 2 w 850"/>
                  <a:gd name="T67" fmla="*/ 188 h 269"/>
                  <a:gd name="T68" fmla="*/ 0 w 850"/>
                  <a:gd name="T69" fmla="*/ 208 h 269"/>
                  <a:gd name="T70" fmla="*/ 2 w 850"/>
                  <a:gd name="T71" fmla="*/ 231 h 269"/>
                  <a:gd name="T72" fmla="*/ 4 w 850"/>
                  <a:gd name="T73" fmla="*/ 256 h 269"/>
                  <a:gd name="T74" fmla="*/ 6 w 850"/>
                  <a:gd name="T75" fmla="*/ 261 h 269"/>
                  <a:gd name="T76" fmla="*/ 9 w 850"/>
                  <a:gd name="T77" fmla="*/ 269 h 269"/>
                  <a:gd name="T78" fmla="*/ 8 w 850"/>
                  <a:gd name="T79" fmla="*/ 254 h 269"/>
                  <a:gd name="T80" fmla="*/ 6 w 850"/>
                  <a:gd name="T81" fmla="*/ 239 h 269"/>
                  <a:gd name="T82" fmla="*/ 6 w 850"/>
                  <a:gd name="T83" fmla="*/ 224 h 269"/>
                  <a:gd name="T84" fmla="*/ 6 w 850"/>
                  <a:gd name="T85" fmla="*/ 208 h 269"/>
                  <a:gd name="T86" fmla="*/ 6 w 850"/>
                  <a:gd name="T87" fmla="*/ 188 h 269"/>
                  <a:gd name="T88" fmla="*/ 8 w 850"/>
                  <a:gd name="T89" fmla="*/ 167 h 269"/>
                  <a:gd name="T90" fmla="*/ 9 w 850"/>
                  <a:gd name="T91" fmla="*/ 148 h 269"/>
                  <a:gd name="T92" fmla="*/ 13 w 850"/>
                  <a:gd name="T93" fmla="*/ 127 h 269"/>
                  <a:gd name="T94" fmla="*/ 23 w 850"/>
                  <a:gd name="T95" fmla="*/ 89 h 269"/>
                  <a:gd name="T96" fmla="*/ 36 w 850"/>
                  <a:gd name="T97" fmla="*/ 51 h 269"/>
                  <a:gd name="T98" fmla="*/ 34 w 850"/>
                  <a:gd name="T99" fmla="*/ 49 h 269"/>
                  <a:gd name="T100" fmla="*/ 32 w 850"/>
                  <a:gd name="T101" fmla="*/ 49 h 2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0"/>
                  <a:gd name="T154" fmla="*/ 0 h 269"/>
                  <a:gd name="T155" fmla="*/ 850 w 850"/>
                  <a:gd name="T156" fmla="*/ 269 h 2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30" name="Freeform 580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>
                  <a:gd name="T0" fmla="*/ 844 w 844"/>
                  <a:gd name="T1" fmla="*/ 206 h 275"/>
                  <a:gd name="T2" fmla="*/ 844 w 844"/>
                  <a:gd name="T3" fmla="*/ 199 h 275"/>
                  <a:gd name="T4" fmla="*/ 844 w 844"/>
                  <a:gd name="T5" fmla="*/ 191 h 275"/>
                  <a:gd name="T6" fmla="*/ 842 w 844"/>
                  <a:gd name="T7" fmla="*/ 193 h 275"/>
                  <a:gd name="T8" fmla="*/ 840 w 844"/>
                  <a:gd name="T9" fmla="*/ 193 h 275"/>
                  <a:gd name="T10" fmla="*/ 840 w 844"/>
                  <a:gd name="T11" fmla="*/ 199 h 275"/>
                  <a:gd name="T12" fmla="*/ 840 w 844"/>
                  <a:gd name="T13" fmla="*/ 206 h 275"/>
                  <a:gd name="T14" fmla="*/ 840 w 844"/>
                  <a:gd name="T15" fmla="*/ 220 h 275"/>
                  <a:gd name="T16" fmla="*/ 838 w 844"/>
                  <a:gd name="T17" fmla="*/ 233 h 275"/>
                  <a:gd name="T18" fmla="*/ 842 w 844"/>
                  <a:gd name="T19" fmla="*/ 231 h 275"/>
                  <a:gd name="T20" fmla="*/ 844 w 844"/>
                  <a:gd name="T21" fmla="*/ 229 h 275"/>
                  <a:gd name="T22" fmla="*/ 844 w 844"/>
                  <a:gd name="T23" fmla="*/ 218 h 275"/>
                  <a:gd name="T24" fmla="*/ 844 w 844"/>
                  <a:gd name="T25" fmla="*/ 206 h 275"/>
                  <a:gd name="T26" fmla="*/ 840 w 844"/>
                  <a:gd name="T27" fmla="*/ 144 h 275"/>
                  <a:gd name="T28" fmla="*/ 833 w 844"/>
                  <a:gd name="T29" fmla="*/ 106 h 275"/>
                  <a:gd name="T30" fmla="*/ 821 w 844"/>
                  <a:gd name="T31" fmla="*/ 70 h 275"/>
                  <a:gd name="T32" fmla="*/ 808 w 844"/>
                  <a:gd name="T33" fmla="*/ 34 h 275"/>
                  <a:gd name="T34" fmla="*/ 791 w 844"/>
                  <a:gd name="T35" fmla="*/ 0 h 275"/>
                  <a:gd name="T36" fmla="*/ 789 w 844"/>
                  <a:gd name="T37" fmla="*/ 3 h 275"/>
                  <a:gd name="T38" fmla="*/ 789 w 844"/>
                  <a:gd name="T39" fmla="*/ 5 h 275"/>
                  <a:gd name="T40" fmla="*/ 806 w 844"/>
                  <a:gd name="T41" fmla="*/ 40 h 275"/>
                  <a:gd name="T42" fmla="*/ 819 w 844"/>
                  <a:gd name="T43" fmla="*/ 76 h 275"/>
                  <a:gd name="T44" fmla="*/ 829 w 844"/>
                  <a:gd name="T45" fmla="*/ 113 h 275"/>
                  <a:gd name="T46" fmla="*/ 836 w 844"/>
                  <a:gd name="T47" fmla="*/ 153 h 275"/>
                  <a:gd name="T48" fmla="*/ 838 w 844"/>
                  <a:gd name="T49" fmla="*/ 149 h 275"/>
                  <a:gd name="T50" fmla="*/ 840 w 844"/>
                  <a:gd name="T51" fmla="*/ 144 h 275"/>
                  <a:gd name="T52" fmla="*/ 30 w 844"/>
                  <a:gd name="T53" fmla="*/ 47 h 275"/>
                  <a:gd name="T54" fmla="*/ 17 w 844"/>
                  <a:gd name="T55" fmla="*/ 85 h 275"/>
                  <a:gd name="T56" fmla="*/ 7 w 844"/>
                  <a:gd name="T57" fmla="*/ 125 h 275"/>
                  <a:gd name="T58" fmla="*/ 4 w 844"/>
                  <a:gd name="T59" fmla="*/ 144 h 275"/>
                  <a:gd name="T60" fmla="*/ 2 w 844"/>
                  <a:gd name="T61" fmla="*/ 165 h 275"/>
                  <a:gd name="T62" fmla="*/ 0 w 844"/>
                  <a:gd name="T63" fmla="*/ 186 h 275"/>
                  <a:gd name="T64" fmla="*/ 0 w 844"/>
                  <a:gd name="T65" fmla="*/ 206 h 275"/>
                  <a:gd name="T66" fmla="*/ 0 w 844"/>
                  <a:gd name="T67" fmla="*/ 233 h 275"/>
                  <a:gd name="T68" fmla="*/ 2 w 844"/>
                  <a:gd name="T69" fmla="*/ 259 h 275"/>
                  <a:gd name="T70" fmla="*/ 5 w 844"/>
                  <a:gd name="T71" fmla="*/ 267 h 275"/>
                  <a:gd name="T72" fmla="*/ 9 w 844"/>
                  <a:gd name="T73" fmla="*/ 275 h 275"/>
                  <a:gd name="T74" fmla="*/ 7 w 844"/>
                  <a:gd name="T75" fmla="*/ 258 h 275"/>
                  <a:gd name="T76" fmla="*/ 5 w 844"/>
                  <a:gd name="T77" fmla="*/ 240 h 275"/>
                  <a:gd name="T78" fmla="*/ 4 w 844"/>
                  <a:gd name="T79" fmla="*/ 223 h 275"/>
                  <a:gd name="T80" fmla="*/ 4 w 844"/>
                  <a:gd name="T81" fmla="*/ 206 h 275"/>
                  <a:gd name="T82" fmla="*/ 4 w 844"/>
                  <a:gd name="T83" fmla="*/ 186 h 275"/>
                  <a:gd name="T84" fmla="*/ 5 w 844"/>
                  <a:gd name="T85" fmla="*/ 165 h 275"/>
                  <a:gd name="T86" fmla="*/ 7 w 844"/>
                  <a:gd name="T87" fmla="*/ 146 h 275"/>
                  <a:gd name="T88" fmla="*/ 11 w 844"/>
                  <a:gd name="T89" fmla="*/ 127 h 275"/>
                  <a:gd name="T90" fmla="*/ 21 w 844"/>
                  <a:gd name="T91" fmla="*/ 89 h 275"/>
                  <a:gd name="T92" fmla="*/ 34 w 844"/>
                  <a:gd name="T93" fmla="*/ 51 h 275"/>
                  <a:gd name="T94" fmla="*/ 32 w 844"/>
                  <a:gd name="T95" fmla="*/ 49 h 275"/>
                  <a:gd name="T96" fmla="*/ 30 w 844"/>
                  <a:gd name="T97" fmla="*/ 47 h 2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4"/>
                  <a:gd name="T148" fmla="*/ 0 h 275"/>
                  <a:gd name="T149" fmla="*/ 844 w 844"/>
                  <a:gd name="T150" fmla="*/ 275 h 27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31" name="Freeform 581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>
                  <a:gd name="T0" fmla="*/ 840 w 840"/>
                  <a:gd name="T1" fmla="*/ 203 h 279"/>
                  <a:gd name="T2" fmla="*/ 840 w 840"/>
                  <a:gd name="T3" fmla="*/ 196 h 279"/>
                  <a:gd name="T4" fmla="*/ 840 w 840"/>
                  <a:gd name="T5" fmla="*/ 190 h 279"/>
                  <a:gd name="T6" fmla="*/ 838 w 840"/>
                  <a:gd name="T7" fmla="*/ 190 h 279"/>
                  <a:gd name="T8" fmla="*/ 834 w 840"/>
                  <a:gd name="T9" fmla="*/ 190 h 279"/>
                  <a:gd name="T10" fmla="*/ 834 w 840"/>
                  <a:gd name="T11" fmla="*/ 198 h 279"/>
                  <a:gd name="T12" fmla="*/ 834 w 840"/>
                  <a:gd name="T13" fmla="*/ 203 h 279"/>
                  <a:gd name="T14" fmla="*/ 834 w 840"/>
                  <a:gd name="T15" fmla="*/ 219 h 279"/>
                  <a:gd name="T16" fmla="*/ 834 w 840"/>
                  <a:gd name="T17" fmla="*/ 234 h 279"/>
                  <a:gd name="T18" fmla="*/ 836 w 840"/>
                  <a:gd name="T19" fmla="*/ 230 h 279"/>
                  <a:gd name="T20" fmla="*/ 840 w 840"/>
                  <a:gd name="T21" fmla="*/ 228 h 279"/>
                  <a:gd name="T22" fmla="*/ 840 w 840"/>
                  <a:gd name="T23" fmla="*/ 215 h 279"/>
                  <a:gd name="T24" fmla="*/ 840 w 840"/>
                  <a:gd name="T25" fmla="*/ 203 h 279"/>
                  <a:gd name="T26" fmla="*/ 836 w 840"/>
                  <a:gd name="T27" fmla="*/ 146 h 279"/>
                  <a:gd name="T28" fmla="*/ 829 w 840"/>
                  <a:gd name="T29" fmla="*/ 107 h 279"/>
                  <a:gd name="T30" fmla="*/ 819 w 840"/>
                  <a:gd name="T31" fmla="*/ 71 h 279"/>
                  <a:gd name="T32" fmla="*/ 804 w 840"/>
                  <a:gd name="T33" fmla="*/ 35 h 279"/>
                  <a:gd name="T34" fmla="*/ 787 w 840"/>
                  <a:gd name="T35" fmla="*/ 0 h 279"/>
                  <a:gd name="T36" fmla="*/ 787 w 840"/>
                  <a:gd name="T37" fmla="*/ 2 h 279"/>
                  <a:gd name="T38" fmla="*/ 785 w 840"/>
                  <a:gd name="T39" fmla="*/ 4 h 279"/>
                  <a:gd name="T40" fmla="*/ 802 w 840"/>
                  <a:gd name="T41" fmla="*/ 40 h 279"/>
                  <a:gd name="T42" fmla="*/ 815 w 840"/>
                  <a:gd name="T43" fmla="*/ 76 h 279"/>
                  <a:gd name="T44" fmla="*/ 821 w 840"/>
                  <a:gd name="T45" fmla="*/ 95 h 279"/>
                  <a:gd name="T46" fmla="*/ 825 w 840"/>
                  <a:gd name="T47" fmla="*/ 114 h 279"/>
                  <a:gd name="T48" fmla="*/ 829 w 840"/>
                  <a:gd name="T49" fmla="*/ 133 h 279"/>
                  <a:gd name="T50" fmla="*/ 832 w 840"/>
                  <a:gd name="T51" fmla="*/ 154 h 279"/>
                  <a:gd name="T52" fmla="*/ 834 w 840"/>
                  <a:gd name="T53" fmla="*/ 150 h 279"/>
                  <a:gd name="T54" fmla="*/ 836 w 840"/>
                  <a:gd name="T55" fmla="*/ 146 h 279"/>
                  <a:gd name="T56" fmla="*/ 30 w 840"/>
                  <a:gd name="T57" fmla="*/ 46 h 279"/>
                  <a:gd name="T58" fmla="*/ 17 w 840"/>
                  <a:gd name="T59" fmla="*/ 84 h 279"/>
                  <a:gd name="T60" fmla="*/ 7 w 840"/>
                  <a:gd name="T61" fmla="*/ 122 h 279"/>
                  <a:gd name="T62" fmla="*/ 3 w 840"/>
                  <a:gd name="T63" fmla="*/ 143 h 279"/>
                  <a:gd name="T64" fmla="*/ 2 w 840"/>
                  <a:gd name="T65" fmla="*/ 162 h 279"/>
                  <a:gd name="T66" fmla="*/ 0 w 840"/>
                  <a:gd name="T67" fmla="*/ 183 h 279"/>
                  <a:gd name="T68" fmla="*/ 0 w 840"/>
                  <a:gd name="T69" fmla="*/ 203 h 279"/>
                  <a:gd name="T70" fmla="*/ 0 w 840"/>
                  <a:gd name="T71" fmla="*/ 219 h 279"/>
                  <a:gd name="T72" fmla="*/ 0 w 840"/>
                  <a:gd name="T73" fmla="*/ 234 h 279"/>
                  <a:gd name="T74" fmla="*/ 2 w 840"/>
                  <a:gd name="T75" fmla="*/ 249 h 279"/>
                  <a:gd name="T76" fmla="*/ 3 w 840"/>
                  <a:gd name="T77" fmla="*/ 264 h 279"/>
                  <a:gd name="T78" fmla="*/ 7 w 840"/>
                  <a:gd name="T79" fmla="*/ 272 h 279"/>
                  <a:gd name="T80" fmla="*/ 11 w 840"/>
                  <a:gd name="T81" fmla="*/ 279 h 279"/>
                  <a:gd name="T82" fmla="*/ 7 w 840"/>
                  <a:gd name="T83" fmla="*/ 260 h 279"/>
                  <a:gd name="T84" fmla="*/ 5 w 840"/>
                  <a:gd name="T85" fmla="*/ 241 h 279"/>
                  <a:gd name="T86" fmla="*/ 3 w 840"/>
                  <a:gd name="T87" fmla="*/ 222 h 279"/>
                  <a:gd name="T88" fmla="*/ 3 w 840"/>
                  <a:gd name="T89" fmla="*/ 203 h 279"/>
                  <a:gd name="T90" fmla="*/ 5 w 840"/>
                  <a:gd name="T91" fmla="*/ 164 h 279"/>
                  <a:gd name="T92" fmla="*/ 11 w 840"/>
                  <a:gd name="T93" fmla="*/ 124 h 279"/>
                  <a:gd name="T94" fmla="*/ 21 w 840"/>
                  <a:gd name="T95" fmla="*/ 86 h 279"/>
                  <a:gd name="T96" fmla="*/ 34 w 840"/>
                  <a:gd name="T97" fmla="*/ 50 h 279"/>
                  <a:gd name="T98" fmla="*/ 32 w 840"/>
                  <a:gd name="T99" fmla="*/ 48 h 279"/>
                  <a:gd name="T100" fmla="*/ 30 w 840"/>
                  <a:gd name="T101" fmla="*/ 46 h 2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40"/>
                  <a:gd name="T154" fmla="*/ 0 h 279"/>
                  <a:gd name="T155" fmla="*/ 840 w 840"/>
                  <a:gd name="T156" fmla="*/ 279 h 2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32" name="Freeform 582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>
                  <a:gd name="T0" fmla="*/ 836 w 836"/>
                  <a:gd name="T1" fmla="*/ 201 h 283"/>
                  <a:gd name="T2" fmla="*/ 836 w 836"/>
                  <a:gd name="T3" fmla="*/ 194 h 283"/>
                  <a:gd name="T4" fmla="*/ 836 w 836"/>
                  <a:gd name="T5" fmla="*/ 188 h 283"/>
                  <a:gd name="T6" fmla="*/ 832 w 836"/>
                  <a:gd name="T7" fmla="*/ 188 h 283"/>
                  <a:gd name="T8" fmla="*/ 830 w 836"/>
                  <a:gd name="T9" fmla="*/ 190 h 283"/>
                  <a:gd name="T10" fmla="*/ 830 w 836"/>
                  <a:gd name="T11" fmla="*/ 196 h 283"/>
                  <a:gd name="T12" fmla="*/ 830 w 836"/>
                  <a:gd name="T13" fmla="*/ 201 h 283"/>
                  <a:gd name="T14" fmla="*/ 830 w 836"/>
                  <a:gd name="T15" fmla="*/ 217 h 283"/>
                  <a:gd name="T16" fmla="*/ 830 w 836"/>
                  <a:gd name="T17" fmla="*/ 234 h 283"/>
                  <a:gd name="T18" fmla="*/ 832 w 836"/>
                  <a:gd name="T19" fmla="*/ 232 h 283"/>
                  <a:gd name="T20" fmla="*/ 834 w 836"/>
                  <a:gd name="T21" fmla="*/ 228 h 283"/>
                  <a:gd name="T22" fmla="*/ 836 w 836"/>
                  <a:gd name="T23" fmla="*/ 215 h 283"/>
                  <a:gd name="T24" fmla="*/ 836 w 836"/>
                  <a:gd name="T25" fmla="*/ 201 h 283"/>
                  <a:gd name="T26" fmla="*/ 832 w 836"/>
                  <a:gd name="T27" fmla="*/ 148 h 283"/>
                  <a:gd name="T28" fmla="*/ 825 w 836"/>
                  <a:gd name="T29" fmla="*/ 108 h 283"/>
                  <a:gd name="T30" fmla="*/ 815 w 836"/>
                  <a:gd name="T31" fmla="*/ 71 h 283"/>
                  <a:gd name="T32" fmla="*/ 802 w 836"/>
                  <a:gd name="T33" fmla="*/ 35 h 283"/>
                  <a:gd name="T34" fmla="*/ 785 w 836"/>
                  <a:gd name="T35" fmla="*/ 0 h 283"/>
                  <a:gd name="T36" fmla="*/ 783 w 836"/>
                  <a:gd name="T37" fmla="*/ 2 h 283"/>
                  <a:gd name="T38" fmla="*/ 781 w 836"/>
                  <a:gd name="T39" fmla="*/ 4 h 283"/>
                  <a:gd name="T40" fmla="*/ 798 w 836"/>
                  <a:gd name="T41" fmla="*/ 40 h 283"/>
                  <a:gd name="T42" fmla="*/ 811 w 836"/>
                  <a:gd name="T43" fmla="*/ 78 h 283"/>
                  <a:gd name="T44" fmla="*/ 817 w 836"/>
                  <a:gd name="T45" fmla="*/ 97 h 283"/>
                  <a:gd name="T46" fmla="*/ 823 w 836"/>
                  <a:gd name="T47" fmla="*/ 116 h 283"/>
                  <a:gd name="T48" fmla="*/ 827 w 836"/>
                  <a:gd name="T49" fmla="*/ 135 h 283"/>
                  <a:gd name="T50" fmla="*/ 829 w 836"/>
                  <a:gd name="T51" fmla="*/ 156 h 283"/>
                  <a:gd name="T52" fmla="*/ 830 w 836"/>
                  <a:gd name="T53" fmla="*/ 152 h 283"/>
                  <a:gd name="T54" fmla="*/ 832 w 836"/>
                  <a:gd name="T55" fmla="*/ 148 h 283"/>
                  <a:gd name="T56" fmla="*/ 30 w 836"/>
                  <a:gd name="T57" fmla="*/ 46 h 283"/>
                  <a:gd name="T58" fmla="*/ 17 w 836"/>
                  <a:gd name="T59" fmla="*/ 84 h 283"/>
                  <a:gd name="T60" fmla="*/ 7 w 836"/>
                  <a:gd name="T61" fmla="*/ 122 h 283"/>
                  <a:gd name="T62" fmla="*/ 3 w 836"/>
                  <a:gd name="T63" fmla="*/ 141 h 283"/>
                  <a:gd name="T64" fmla="*/ 1 w 836"/>
                  <a:gd name="T65" fmla="*/ 160 h 283"/>
                  <a:gd name="T66" fmla="*/ 0 w 836"/>
                  <a:gd name="T67" fmla="*/ 181 h 283"/>
                  <a:gd name="T68" fmla="*/ 0 w 836"/>
                  <a:gd name="T69" fmla="*/ 201 h 283"/>
                  <a:gd name="T70" fmla="*/ 0 w 836"/>
                  <a:gd name="T71" fmla="*/ 218 h 283"/>
                  <a:gd name="T72" fmla="*/ 1 w 836"/>
                  <a:gd name="T73" fmla="*/ 235 h 283"/>
                  <a:gd name="T74" fmla="*/ 3 w 836"/>
                  <a:gd name="T75" fmla="*/ 253 h 283"/>
                  <a:gd name="T76" fmla="*/ 5 w 836"/>
                  <a:gd name="T77" fmla="*/ 270 h 283"/>
                  <a:gd name="T78" fmla="*/ 7 w 836"/>
                  <a:gd name="T79" fmla="*/ 273 h 283"/>
                  <a:gd name="T80" fmla="*/ 11 w 836"/>
                  <a:gd name="T81" fmla="*/ 279 h 283"/>
                  <a:gd name="T82" fmla="*/ 11 w 836"/>
                  <a:gd name="T83" fmla="*/ 281 h 283"/>
                  <a:gd name="T84" fmla="*/ 13 w 836"/>
                  <a:gd name="T85" fmla="*/ 283 h 283"/>
                  <a:gd name="T86" fmla="*/ 9 w 836"/>
                  <a:gd name="T87" fmla="*/ 264 h 283"/>
                  <a:gd name="T88" fmla="*/ 7 w 836"/>
                  <a:gd name="T89" fmla="*/ 243 h 283"/>
                  <a:gd name="T90" fmla="*/ 5 w 836"/>
                  <a:gd name="T91" fmla="*/ 222 h 283"/>
                  <a:gd name="T92" fmla="*/ 3 w 836"/>
                  <a:gd name="T93" fmla="*/ 201 h 283"/>
                  <a:gd name="T94" fmla="*/ 5 w 836"/>
                  <a:gd name="T95" fmla="*/ 162 h 283"/>
                  <a:gd name="T96" fmla="*/ 11 w 836"/>
                  <a:gd name="T97" fmla="*/ 124 h 283"/>
                  <a:gd name="T98" fmla="*/ 20 w 836"/>
                  <a:gd name="T99" fmla="*/ 86 h 283"/>
                  <a:gd name="T100" fmla="*/ 32 w 836"/>
                  <a:gd name="T101" fmla="*/ 50 h 283"/>
                  <a:gd name="T102" fmla="*/ 32 w 836"/>
                  <a:gd name="T103" fmla="*/ 48 h 283"/>
                  <a:gd name="T104" fmla="*/ 30 w 836"/>
                  <a:gd name="T105" fmla="*/ 46 h 2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6"/>
                  <a:gd name="T160" fmla="*/ 0 h 283"/>
                  <a:gd name="T161" fmla="*/ 836 w 836"/>
                  <a:gd name="T162" fmla="*/ 283 h 28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33" name="Freeform 583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>
                  <a:gd name="T0" fmla="*/ 831 w 831"/>
                  <a:gd name="T1" fmla="*/ 199 h 288"/>
                  <a:gd name="T2" fmla="*/ 831 w 831"/>
                  <a:gd name="T3" fmla="*/ 194 h 288"/>
                  <a:gd name="T4" fmla="*/ 831 w 831"/>
                  <a:gd name="T5" fmla="*/ 186 h 288"/>
                  <a:gd name="T6" fmla="*/ 829 w 831"/>
                  <a:gd name="T7" fmla="*/ 188 h 288"/>
                  <a:gd name="T8" fmla="*/ 828 w 831"/>
                  <a:gd name="T9" fmla="*/ 188 h 288"/>
                  <a:gd name="T10" fmla="*/ 828 w 831"/>
                  <a:gd name="T11" fmla="*/ 194 h 288"/>
                  <a:gd name="T12" fmla="*/ 828 w 831"/>
                  <a:gd name="T13" fmla="*/ 199 h 288"/>
                  <a:gd name="T14" fmla="*/ 828 w 831"/>
                  <a:gd name="T15" fmla="*/ 216 h 288"/>
                  <a:gd name="T16" fmla="*/ 826 w 831"/>
                  <a:gd name="T17" fmla="*/ 233 h 288"/>
                  <a:gd name="T18" fmla="*/ 829 w 831"/>
                  <a:gd name="T19" fmla="*/ 232 h 288"/>
                  <a:gd name="T20" fmla="*/ 831 w 831"/>
                  <a:gd name="T21" fmla="*/ 230 h 288"/>
                  <a:gd name="T22" fmla="*/ 831 w 831"/>
                  <a:gd name="T23" fmla="*/ 215 h 288"/>
                  <a:gd name="T24" fmla="*/ 831 w 831"/>
                  <a:gd name="T25" fmla="*/ 199 h 288"/>
                  <a:gd name="T26" fmla="*/ 829 w 831"/>
                  <a:gd name="T27" fmla="*/ 150 h 288"/>
                  <a:gd name="T28" fmla="*/ 826 w 831"/>
                  <a:gd name="T29" fmla="*/ 129 h 288"/>
                  <a:gd name="T30" fmla="*/ 822 w 831"/>
                  <a:gd name="T31" fmla="*/ 110 h 288"/>
                  <a:gd name="T32" fmla="*/ 818 w 831"/>
                  <a:gd name="T33" fmla="*/ 91 h 288"/>
                  <a:gd name="T34" fmla="*/ 812 w 831"/>
                  <a:gd name="T35" fmla="*/ 72 h 288"/>
                  <a:gd name="T36" fmla="*/ 799 w 831"/>
                  <a:gd name="T37" fmla="*/ 36 h 288"/>
                  <a:gd name="T38" fmla="*/ 782 w 831"/>
                  <a:gd name="T39" fmla="*/ 0 h 288"/>
                  <a:gd name="T40" fmla="*/ 780 w 831"/>
                  <a:gd name="T41" fmla="*/ 2 h 288"/>
                  <a:gd name="T42" fmla="*/ 780 w 831"/>
                  <a:gd name="T43" fmla="*/ 4 h 288"/>
                  <a:gd name="T44" fmla="*/ 780 w 831"/>
                  <a:gd name="T45" fmla="*/ 4 h 288"/>
                  <a:gd name="T46" fmla="*/ 780 w 831"/>
                  <a:gd name="T47" fmla="*/ 6 h 288"/>
                  <a:gd name="T48" fmla="*/ 788 w 831"/>
                  <a:gd name="T49" fmla="*/ 23 h 288"/>
                  <a:gd name="T50" fmla="*/ 795 w 831"/>
                  <a:gd name="T51" fmla="*/ 40 h 288"/>
                  <a:gd name="T52" fmla="*/ 803 w 831"/>
                  <a:gd name="T53" fmla="*/ 59 h 288"/>
                  <a:gd name="T54" fmla="*/ 810 w 831"/>
                  <a:gd name="T55" fmla="*/ 78 h 288"/>
                  <a:gd name="T56" fmla="*/ 814 w 831"/>
                  <a:gd name="T57" fmla="*/ 99 h 288"/>
                  <a:gd name="T58" fmla="*/ 820 w 831"/>
                  <a:gd name="T59" fmla="*/ 118 h 288"/>
                  <a:gd name="T60" fmla="*/ 824 w 831"/>
                  <a:gd name="T61" fmla="*/ 139 h 288"/>
                  <a:gd name="T62" fmla="*/ 826 w 831"/>
                  <a:gd name="T63" fmla="*/ 158 h 288"/>
                  <a:gd name="T64" fmla="*/ 828 w 831"/>
                  <a:gd name="T65" fmla="*/ 154 h 288"/>
                  <a:gd name="T66" fmla="*/ 829 w 831"/>
                  <a:gd name="T67" fmla="*/ 150 h 288"/>
                  <a:gd name="T68" fmla="*/ 31 w 831"/>
                  <a:gd name="T69" fmla="*/ 46 h 288"/>
                  <a:gd name="T70" fmla="*/ 18 w 831"/>
                  <a:gd name="T71" fmla="*/ 82 h 288"/>
                  <a:gd name="T72" fmla="*/ 8 w 831"/>
                  <a:gd name="T73" fmla="*/ 120 h 288"/>
                  <a:gd name="T74" fmla="*/ 2 w 831"/>
                  <a:gd name="T75" fmla="*/ 160 h 288"/>
                  <a:gd name="T76" fmla="*/ 0 w 831"/>
                  <a:gd name="T77" fmla="*/ 199 h 288"/>
                  <a:gd name="T78" fmla="*/ 0 w 831"/>
                  <a:gd name="T79" fmla="*/ 218 h 288"/>
                  <a:gd name="T80" fmla="*/ 2 w 831"/>
                  <a:gd name="T81" fmla="*/ 237 h 288"/>
                  <a:gd name="T82" fmla="*/ 4 w 831"/>
                  <a:gd name="T83" fmla="*/ 256 h 288"/>
                  <a:gd name="T84" fmla="*/ 8 w 831"/>
                  <a:gd name="T85" fmla="*/ 275 h 288"/>
                  <a:gd name="T86" fmla="*/ 8 w 831"/>
                  <a:gd name="T87" fmla="*/ 275 h 288"/>
                  <a:gd name="T88" fmla="*/ 10 w 831"/>
                  <a:gd name="T89" fmla="*/ 277 h 288"/>
                  <a:gd name="T90" fmla="*/ 12 w 831"/>
                  <a:gd name="T91" fmla="*/ 283 h 288"/>
                  <a:gd name="T92" fmla="*/ 16 w 831"/>
                  <a:gd name="T93" fmla="*/ 288 h 288"/>
                  <a:gd name="T94" fmla="*/ 12 w 831"/>
                  <a:gd name="T95" fmla="*/ 268 h 288"/>
                  <a:gd name="T96" fmla="*/ 8 w 831"/>
                  <a:gd name="T97" fmla="*/ 245 h 288"/>
                  <a:gd name="T98" fmla="*/ 6 w 831"/>
                  <a:gd name="T99" fmla="*/ 222 h 288"/>
                  <a:gd name="T100" fmla="*/ 6 w 831"/>
                  <a:gd name="T101" fmla="*/ 199 h 288"/>
                  <a:gd name="T102" fmla="*/ 8 w 831"/>
                  <a:gd name="T103" fmla="*/ 160 h 288"/>
                  <a:gd name="T104" fmla="*/ 12 w 831"/>
                  <a:gd name="T105" fmla="*/ 122 h 288"/>
                  <a:gd name="T106" fmla="*/ 21 w 831"/>
                  <a:gd name="T107" fmla="*/ 86 h 288"/>
                  <a:gd name="T108" fmla="*/ 33 w 831"/>
                  <a:gd name="T109" fmla="*/ 50 h 288"/>
                  <a:gd name="T110" fmla="*/ 31 w 831"/>
                  <a:gd name="T111" fmla="*/ 48 h 288"/>
                  <a:gd name="T112" fmla="*/ 31 w 831"/>
                  <a:gd name="T113" fmla="*/ 46 h 28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31"/>
                  <a:gd name="T172" fmla="*/ 0 h 288"/>
                  <a:gd name="T173" fmla="*/ 831 w 831"/>
                  <a:gd name="T174" fmla="*/ 288 h 28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34" name="Freeform 584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>
                  <a:gd name="T0" fmla="*/ 827 w 827"/>
                  <a:gd name="T1" fmla="*/ 214 h 311"/>
                  <a:gd name="T2" fmla="*/ 827 w 827"/>
                  <a:gd name="T3" fmla="*/ 209 h 311"/>
                  <a:gd name="T4" fmla="*/ 827 w 827"/>
                  <a:gd name="T5" fmla="*/ 203 h 311"/>
                  <a:gd name="T6" fmla="*/ 826 w 827"/>
                  <a:gd name="T7" fmla="*/ 203 h 311"/>
                  <a:gd name="T8" fmla="*/ 824 w 827"/>
                  <a:gd name="T9" fmla="*/ 205 h 311"/>
                  <a:gd name="T10" fmla="*/ 824 w 827"/>
                  <a:gd name="T11" fmla="*/ 209 h 311"/>
                  <a:gd name="T12" fmla="*/ 824 w 827"/>
                  <a:gd name="T13" fmla="*/ 214 h 311"/>
                  <a:gd name="T14" fmla="*/ 824 w 827"/>
                  <a:gd name="T15" fmla="*/ 233 h 311"/>
                  <a:gd name="T16" fmla="*/ 822 w 827"/>
                  <a:gd name="T17" fmla="*/ 252 h 311"/>
                  <a:gd name="T18" fmla="*/ 824 w 827"/>
                  <a:gd name="T19" fmla="*/ 248 h 311"/>
                  <a:gd name="T20" fmla="*/ 827 w 827"/>
                  <a:gd name="T21" fmla="*/ 247 h 311"/>
                  <a:gd name="T22" fmla="*/ 827 w 827"/>
                  <a:gd name="T23" fmla="*/ 230 h 311"/>
                  <a:gd name="T24" fmla="*/ 827 w 827"/>
                  <a:gd name="T25" fmla="*/ 214 h 311"/>
                  <a:gd name="T26" fmla="*/ 826 w 827"/>
                  <a:gd name="T27" fmla="*/ 169 h 311"/>
                  <a:gd name="T28" fmla="*/ 824 w 827"/>
                  <a:gd name="T29" fmla="*/ 148 h 311"/>
                  <a:gd name="T30" fmla="*/ 820 w 827"/>
                  <a:gd name="T31" fmla="*/ 129 h 311"/>
                  <a:gd name="T32" fmla="*/ 814 w 827"/>
                  <a:gd name="T33" fmla="*/ 110 h 311"/>
                  <a:gd name="T34" fmla="*/ 808 w 827"/>
                  <a:gd name="T35" fmla="*/ 91 h 311"/>
                  <a:gd name="T36" fmla="*/ 795 w 827"/>
                  <a:gd name="T37" fmla="*/ 53 h 311"/>
                  <a:gd name="T38" fmla="*/ 778 w 827"/>
                  <a:gd name="T39" fmla="*/ 17 h 311"/>
                  <a:gd name="T40" fmla="*/ 778 w 827"/>
                  <a:gd name="T41" fmla="*/ 19 h 311"/>
                  <a:gd name="T42" fmla="*/ 778 w 827"/>
                  <a:gd name="T43" fmla="*/ 19 h 311"/>
                  <a:gd name="T44" fmla="*/ 776 w 827"/>
                  <a:gd name="T45" fmla="*/ 21 h 311"/>
                  <a:gd name="T46" fmla="*/ 776 w 827"/>
                  <a:gd name="T47" fmla="*/ 23 h 311"/>
                  <a:gd name="T48" fmla="*/ 784 w 827"/>
                  <a:gd name="T49" fmla="*/ 40 h 311"/>
                  <a:gd name="T50" fmla="*/ 793 w 827"/>
                  <a:gd name="T51" fmla="*/ 59 h 311"/>
                  <a:gd name="T52" fmla="*/ 801 w 827"/>
                  <a:gd name="T53" fmla="*/ 78 h 311"/>
                  <a:gd name="T54" fmla="*/ 807 w 827"/>
                  <a:gd name="T55" fmla="*/ 97 h 311"/>
                  <a:gd name="T56" fmla="*/ 812 w 827"/>
                  <a:gd name="T57" fmla="*/ 116 h 311"/>
                  <a:gd name="T58" fmla="*/ 816 w 827"/>
                  <a:gd name="T59" fmla="*/ 137 h 311"/>
                  <a:gd name="T60" fmla="*/ 820 w 827"/>
                  <a:gd name="T61" fmla="*/ 157 h 311"/>
                  <a:gd name="T62" fmla="*/ 822 w 827"/>
                  <a:gd name="T63" fmla="*/ 178 h 311"/>
                  <a:gd name="T64" fmla="*/ 824 w 827"/>
                  <a:gd name="T65" fmla="*/ 173 h 311"/>
                  <a:gd name="T66" fmla="*/ 826 w 827"/>
                  <a:gd name="T67" fmla="*/ 169 h 311"/>
                  <a:gd name="T68" fmla="*/ 29 w 827"/>
                  <a:gd name="T69" fmla="*/ 63 h 311"/>
                  <a:gd name="T70" fmla="*/ 17 w 827"/>
                  <a:gd name="T71" fmla="*/ 99 h 311"/>
                  <a:gd name="T72" fmla="*/ 8 w 827"/>
                  <a:gd name="T73" fmla="*/ 137 h 311"/>
                  <a:gd name="T74" fmla="*/ 2 w 827"/>
                  <a:gd name="T75" fmla="*/ 175 h 311"/>
                  <a:gd name="T76" fmla="*/ 0 w 827"/>
                  <a:gd name="T77" fmla="*/ 214 h 311"/>
                  <a:gd name="T78" fmla="*/ 2 w 827"/>
                  <a:gd name="T79" fmla="*/ 235 h 311"/>
                  <a:gd name="T80" fmla="*/ 4 w 827"/>
                  <a:gd name="T81" fmla="*/ 256 h 311"/>
                  <a:gd name="T82" fmla="*/ 6 w 827"/>
                  <a:gd name="T83" fmla="*/ 277 h 311"/>
                  <a:gd name="T84" fmla="*/ 10 w 827"/>
                  <a:gd name="T85" fmla="*/ 296 h 311"/>
                  <a:gd name="T86" fmla="*/ 14 w 827"/>
                  <a:gd name="T87" fmla="*/ 303 h 311"/>
                  <a:gd name="T88" fmla="*/ 17 w 827"/>
                  <a:gd name="T89" fmla="*/ 311 h 311"/>
                  <a:gd name="T90" fmla="*/ 12 w 827"/>
                  <a:gd name="T91" fmla="*/ 286 h 311"/>
                  <a:gd name="T92" fmla="*/ 8 w 827"/>
                  <a:gd name="T93" fmla="*/ 264 h 311"/>
                  <a:gd name="T94" fmla="*/ 6 w 827"/>
                  <a:gd name="T95" fmla="*/ 239 h 311"/>
                  <a:gd name="T96" fmla="*/ 6 w 827"/>
                  <a:gd name="T97" fmla="*/ 214 h 311"/>
                  <a:gd name="T98" fmla="*/ 8 w 827"/>
                  <a:gd name="T99" fmla="*/ 175 h 311"/>
                  <a:gd name="T100" fmla="*/ 14 w 827"/>
                  <a:gd name="T101" fmla="*/ 139 h 311"/>
                  <a:gd name="T102" fmla="*/ 21 w 827"/>
                  <a:gd name="T103" fmla="*/ 101 h 311"/>
                  <a:gd name="T104" fmla="*/ 33 w 827"/>
                  <a:gd name="T105" fmla="*/ 66 h 311"/>
                  <a:gd name="T106" fmla="*/ 31 w 827"/>
                  <a:gd name="T107" fmla="*/ 65 h 311"/>
                  <a:gd name="T108" fmla="*/ 29 w 827"/>
                  <a:gd name="T109" fmla="*/ 63 h 311"/>
                  <a:gd name="T110" fmla="*/ 765 w 827"/>
                  <a:gd name="T111" fmla="*/ 2 h 311"/>
                  <a:gd name="T112" fmla="*/ 765 w 827"/>
                  <a:gd name="T113" fmla="*/ 2 h 311"/>
                  <a:gd name="T114" fmla="*/ 765 w 827"/>
                  <a:gd name="T115" fmla="*/ 0 h 311"/>
                  <a:gd name="T116" fmla="*/ 765 w 827"/>
                  <a:gd name="T117" fmla="*/ 2 h 311"/>
                  <a:gd name="T118" fmla="*/ 765 w 827"/>
                  <a:gd name="T119" fmla="*/ 2 h 311"/>
                  <a:gd name="T120" fmla="*/ 765 w 827"/>
                  <a:gd name="T121" fmla="*/ 2 h 311"/>
                  <a:gd name="T122" fmla="*/ 765 w 827"/>
                  <a:gd name="T123" fmla="*/ 2 h 3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27"/>
                  <a:gd name="T187" fmla="*/ 0 h 311"/>
                  <a:gd name="T188" fmla="*/ 827 w 827"/>
                  <a:gd name="T189" fmla="*/ 311 h 3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35" name="Freeform 585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>
                  <a:gd name="T0" fmla="*/ 822 w 822"/>
                  <a:gd name="T1" fmla="*/ 209 h 317"/>
                  <a:gd name="T2" fmla="*/ 820 w 822"/>
                  <a:gd name="T3" fmla="*/ 205 h 317"/>
                  <a:gd name="T4" fmla="*/ 818 w 822"/>
                  <a:gd name="T5" fmla="*/ 209 h 317"/>
                  <a:gd name="T6" fmla="*/ 816 w 822"/>
                  <a:gd name="T7" fmla="*/ 235 h 317"/>
                  <a:gd name="T8" fmla="*/ 818 w 822"/>
                  <a:gd name="T9" fmla="*/ 252 h 317"/>
                  <a:gd name="T10" fmla="*/ 822 w 822"/>
                  <a:gd name="T11" fmla="*/ 231 h 317"/>
                  <a:gd name="T12" fmla="*/ 820 w 822"/>
                  <a:gd name="T13" fmla="*/ 173 h 317"/>
                  <a:gd name="T14" fmla="*/ 814 w 822"/>
                  <a:gd name="T15" fmla="*/ 133 h 317"/>
                  <a:gd name="T16" fmla="*/ 804 w 822"/>
                  <a:gd name="T17" fmla="*/ 93 h 317"/>
                  <a:gd name="T18" fmla="*/ 789 w 822"/>
                  <a:gd name="T19" fmla="*/ 55 h 317"/>
                  <a:gd name="T20" fmla="*/ 774 w 822"/>
                  <a:gd name="T21" fmla="*/ 21 h 317"/>
                  <a:gd name="T22" fmla="*/ 770 w 822"/>
                  <a:gd name="T23" fmla="*/ 25 h 317"/>
                  <a:gd name="T24" fmla="*/ 787 w 822"/>
                  <a:gd name="T25" fmla="*/ 61 h 317"/>
                  <a:gd name="T26" fmla="*/ 801 w 822"/>
                  <a:gd name="T27" fmla="*/ 101 h 317"/>
                  <a:gd name="T28" fmla="*/ 810 w 822"/>
                  <a:gd name="T29" fmla="*/ 140 h 317"/>
                  <a:gd name="T30" fmla="*/ 816 w 822"/>
                  <a:gd name="T31" fmla="*/ 182 h 317"/>
                  <a:gd name="T32" fmla="*/ 820 w 822"/>
                  <a:gd name="T33" fmla="*/ 173 h 317"/>
                  <a:gd name="T34" fmla="*/ 15 w 822"/>
                  <a:gd name="T35" fmla="*/ 101 h 317"/>
                  <a:gd name="T36" fmla="*/ 2 w 822"/>
                  <a:gd name="T37" fmla="*/ 175 h 317"/>
                  <a:gd name="T38" fmla="*/ 0 w 822"/>
                  <a:gd name="T39" fmla="*/ 237 h 317"/>
                  <a:gd name="T40" fmla="*/ 6 w 822"/>
                  <a:gd name="T41" fmla="*/ 283 h 317"/>
                  <a:gd name="T42" fmla="*/ 13 w 822"/>
                  <a:gd name="T43" fmla="*/ 311 h 317"/>
                  <a:gd name="T44" fmla="*/ 12 w 822"/>
                  <a:gd name="T45" fmla="*/ 292 h 317"/>
                  <a:gd name="T46" fmla="*/ 6 w 822"/>
                  <a:gd name="T47" fmla="*/ 241 h 317"/>
                  <a:gd name="T48" fmla="*/ 6 w 822"/>
                  <a:gd name="T49" fmla="*/ 176 h 317"/>
                  <a:gd name="T50" fmla="*/ 19 w 822"/>
                  <a:gd name="T51" fmla="*/ 102 h 317"/>
                  <a:gd name="T52" fmla="*/ 29 w 822"/>
                  <a:gd name="T53" fmla="*/ 66 h 317"/>
                  <a:gd name="T54" fmla="*/ 759 w 822"/>
                  <a:gd name="T55" fmla="*/ 4 h 317"/>
                  <a:gd name="T56" fmla="*/ 759 w 822"/>
                  <a:gd name="T57" fmla="*/ 4 h 317"/>
                  <a:gd name="T58" fmla="*/ 759 w 822"/>
                  <a:gd name="T59" fmla="*/ 4 h 317"/>
                  <a:gd name="T60" fmla="*/ 761 w 822"/>
                  <a:gd name="T61" fmla="*/ 0 h 317"/>
                  <a:gd name="T62" fmla="*/ 759 w 822"/>
                  <a:gd name="T63" fmla="*/ 6 h 317"/>
                  <a:gd name="T64" fmla="*/ 759 w 822"/>
                  <a:gd name="T65" fmla="*/ 4 h 3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2"/>
                  <a:gd name="T100" fmla="*/ 0 h 317"/>
                  <a:gd name="T101" fmla="*/ 822 w 822"/>
                  <a:gd name="T102" fmla="*/ 317 h 3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36" name="Freeform 586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>
                  <a:gd name="T0" fmla="*/ 818 w 818"/>
                  <a:gd name="T1" fmla="*/ 207 h 322"/>
                  <a:gd name="T2" fmla="*/ 816 w 818"/>
                  <a:gd name="T3" fmla="*/ 203 h 322"/>
                  <a:gd name="T4" fmla="*/ 812 w 818"/>
                  <a:gd name="T5" fmla="*/ 209 h 322"/>
                  <a:gd name="T6" fmla="*/ 812 w 818"/>
                  <a:gd name="T7" fmla="*/ 233 h 322"/>
                  <a:gd name="T8" fmla="*/ 814 w 818"/>
                  <a:gd name="T9" fmla="*/ 252 h 322"/>
                  <a:gd name="T10" fmla="*/ 818 w 818"/>
                  <a:gd name="T11" fmla="*/ 231 h 322"/>
                  <a:gd name="T12" fmla="*/ 816 w 818"/>
                  <a:gd name="T13" fmla="*/ 176 h 322"/>
                  <a:gd name="T14" fmla="*/ 810 w 818"/>
                  <a:gd name="T15" fmla="*/ 135 h 322"/>
                  <a:gd name="T16" fmla="*/ 801 w 818"/>
                  <a:gd name="T17" fmla="*/ 95 h 322"/>
                  <a:gd name="T18" fmla="*/ 787 w 818"/>
                  <a:gd name="T19" fmla="*/ 57 h 322"/>
                  <a:gd name="T20" fmla="*/ 770 w 818"/>
                  <a:gd name="T21" fmla="*/ 21 h 322"/>
                  <a:gd name="T22" fmla="*/ 766 w 818"/>
                  <a:gd name="T23" fmla="*/ 25 h 322"/>
                  <a:gd name="T24" fmla="*/ 783 w 818"/>
                  <a:gd name="T25" fmla="*/ 63 h 322"/>
                  <a:gd name="T26" fmla="*/ 797 w 818"/>
                  <a:gd name="T27" fmla="*/ 100 h 322"/>
                  <a:gd name="T28" fmla="*/ 806 w 818"/>
                  <a:gd name="T29" fmla="*/ 142 h 322"/>
                  <a:gd name="T30" fmla="*/ 812 w 818"/>
                  <a:gd name="T31" fmla="*/ 184 h 322"/>
                  <a:gd name="T32" fmla="*/ 816 w 818"/>
                  <a:gd name="T33" fmla="*/ 176 h 322"/>
                  <a:gd name="T34" fmla="*/ 759 w 818"/>
                  <a:gd name="T35" fmla="*/ 0 h 322"/>
                  <a:gd name="T36" fmla="*/ 759 w 818"/>
                  <a:gd name="T37" fmla="*/ 0 h 322"/>
                  <a:gd name="T38" fmla="*/ 757 w 818"/>
                  <a:gd name="T39" fmla="*/ 2 h 322"/>
                  <a:gd name="T40" fmla="*/ 757 w 818"/>
                  <a:gd name="T41" fmla="*/ 2 h 322"/>
                  <a:gd name="T42" fmla="*/ 757 w 818"/>
                  <a:gd name="T43" fmla="*/ 4 h 322"/>
                  <a:gd name="T44" fmla="*/ 755 w 818"/>
                  <a:gd name="T45" fmla="*/ 4 h 322"/>
                  <a:gd name="T46" fmla="*/ 755 w 818"/>
                  <a:gd name="T47" fmla="*/ 6 h 322"/>
                  <a:gd name="T48" fmla="*/ 757 w 818"/>
                  <a:gd name="T49" fmla="*/ 6 h 322"/>
                  <a:gd name="T50" fmla="*/ 759 w 818"/>
                  <a:gd name="T51" fmla="*/ 4 h 322"/>
                  <a:gd name="T52" fmla="*/ 27 w 818"/>
                  <a:gd name="T53" fmla="*/ 64 h 322"/>
                  <a:gd name="T54" fmla="*/ 8 w 818"/>
                  <a:gd name="T55" fmla="*/ 137 h 322"/>
                  <a:gd name="T56" fmla="*/ 0 w 818"/>
                  <a:gd name="T57" fmla="*/ 212 h 322"/>
                  <a:gd name="T58" fmla="*/ 2 w 818"/>
                  <a:gd name="T59" fmla="*/ 262 h 322"/>
                  <a:gd name="T60" fmla="*/ 11 w 818"/>
                  <a:gd name="T61" fmla="*/ 309 h 322"/>
                  <a:gd name="T62" fmla="*/ 19 w 818"/>
                  <a:gd name="T63" fmla="*/ 322 h 322"/>
                  <a:gd name="T64" fmla="*/ 8 w 818"/>
                  <a:gd name="T65" fmla="*/ 269 h 322"/>
                  <a:gd name="T66" fmla="*/ 4 w 818"/>
                  <a:gd name="T67" fmla="*/ 212 h 322"/>
                  <a:gd name="T68" fmla="*/ 11 w 818"/>
                  <a:gd name="T69" fmla="*/ 138 h 322"/>
                  <a:gd name="T70" fmla="*/ 30 w 818"/>
                  <a:gd name="T71" fmla="*/ 68 h 322"/>
                  <a:gd name="T72" fmla="*/ 27 w 818"/>
                  <a:gd name="T73" fmla="*/ 64 h 3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8"/>
                  <a:gd name="T112" fmla="*/ 0 h 322"/>
                  <a:gd name="T113" fmla="*/ 818 w 818"/>
                  <a:gd name="T114" fmla="*/ 322 h 3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37" name="Freeform 587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>
                  <a:gd name="T0" fmla="*/ 814 w 814"/>
                  <a:gd name="T1" fmla="*/ 205 h 328"/>
                  <a:gd name="T2" fmla="*/ 810 w 814"/>
                  <a:gd name="T3" fmla="*/ 203 h 328"/>
                  <a:gd name="T4" fmla="*/ 808 w 814"/>
                  <a:gd name="T5" fmla="*/ 207 h 328"/>
                  <a:gd name="T6" fmla="*/ 808 w 814"/>
                  <a:gd name="T7" fmla="*/ 233 h 328"/>
                  <a:gd name="T8" fmla="*/ 808 w 814"/>
                  <a:gd name="T9" fmla="*/ 254 h 328"/>
                  <a:gd name="T10" fmla="*/ 812 w 814"/>
                  <a:gd name="T11" fmla="*/ 231 h 328"/>
                  <a:gd name="T12" fmla="*/ 812 w 814"/>
                  <a:gd name="T13" fmla="*/ 178 h 328"/>
                  <a:gd name="T14" fmla="*/ 806 w 814"/>
                  <a:gd name="T15" fmla="*/ 136 h 328"/>
                  <a:gd name="T16" fmla="*/ 797 w 814"/>
                  <a:gd name="T17" fmla="*/ 97 h 328"/>
                  <a:gd name="T18" fmla="*/ 783 w 814"/>
                  <a:gd name="T19" fmla="*/ 57 h 328"/>
                  <a:gd name="T20" fmla="*/ 766 w 814"/>
                  <a:gd name="T21" fmla="*/ 21 h 328"/>
                  <a:gd name="T22" fmla="*/ 763 w 814"/>
                  <a:gd name="T23" fmla="*/ 25 h 328"/>
                  <a:gd name="T24" fmla="*/ 780 w 814"/>
                  <a:gd name="T25" fmla="*/ 62 h 328"/>
                  <a:gd name="T26" fmla="*/ 793 w 814"/>
                  <a:gd name="T27" fmla="*/ 102 h 328"/>
                  <a:gd name="T28" fmla="*/ 802 w 814"/>
                  <a:gd name="T29" fmla="*/ 144 h 328"/>
                  <a:gd name="T30" fmla="*/ 808 w 814"/>
                  <a:gd name="T31" fmla="*/ 186 h 328"/>
                  <a:gd name="T32" fmla="*/ 812 w 814"/>
                  <a:gd name="T33" fmla="*/ 178 h 328"/>
                  <a:gd name="T34" fmla="*/ 755 w 814"/>
                  <a:gd name="T35" fmla="*/ 2 h 328"/>
                  <a:gd name="T36" fmla="*/ 755 w 814"/>
                  <a:gd name="T37" fmla="*/ 0 h 328"/>
                  <a:gd name="T38" fmla="*/ 755 w 814"/>
                  <a:gd name="T39" fmla="*/ 2 h 328"/>
                  <a:gd name="T40" fmla="*/ 753 w 814"/>
                  <a:gd name="T41" fmla="*/ 4 h 328"/>
                  <a:gd name="T42" fmla="*/ 753 w 814"/>
                  <a:gd name="T43" fmla="*/ 4 h 328"/>
                  <a:gd name="T44" fmla="*/ 753 w 814"/>
                  <a:gd name="T45" fmla="*/ 6 h 328"/>
                  <a:gd name="T46" fmla="*/ 753 w 814"/>
                  <a:gd name="T47" fmla="*/ 7 h 328"/>
                  <a:gd name="T48" fmla="*/ 755 w 814"/>
                  <a:gd name="T49" fmla="*/ 4 h 328"/>
                  <a:gd name="T50" fmla="*/ 755 w 814"/>
                  <a:gd name="T51" fmla="*/ 2 h 328"/>
                  <a:gd name="T52" fmla="*/ 15 w 814"/>
                  <a:gd name="T53" fmla="*/ 98 h 328"/>
                  <a:gd name="T54" fmla="*/ 2 w 814"/>
                  <a:gd name="T55" fmla="*/ 172 h 328"/>
                  <a:gd name="T56" fmla="*/ 2 w 814"/>
                  <a:gd name="T57" fmla="*/ 237 h 328"/>
                  <a:gd name="T58" fmla="*/ 8 w 814"/>
                  <a:gd name="T59" fmla="*/ 288 h 328"/>
                  <a:gd name="T60" fmla="*/ 17 w 814"/>
                  <a:gd name="T61" fmla="*/ 320 h 328"/>
                  <a:gd name="T62" fmla="*/ 15 w 814"/>
                  <a:gd name="T63" fmla="*/ 299 h 328"/>
                  <a:gd name="T64" fmla="*/ 6 w 814"/>
                  <a:gd name="T65" fmla="*/ 241 h 328"/>
                  <a:gd name="T66" fmla="*/ 6 w 814"/>
                  <a:gd name="T67" fmla="*/ 172 h 328"/>
                  <a:gd name="T68" fmla="*/ 19 w 814"/>
                  <a:gd name="T69" fmla="*/ 100 h 328"/>
                  <a:gd name="T70" fmla="*/ 28 w 814"/>
                  <a:gd name="T71" fmla="*/ 66 h 3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14"/>
                  <a:gd name="T109" fmla="*/ 0 h 328"/>
                  <a:gd name="T110" fmla="*/ 814 w 814"/>
                  <a:gd name="T111" fmla="*/ 328 h 3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38" name="Freeform 588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>
                  <a:gd name="T0" fmla="*/ 808 w 808"/>
                  <a:gd name="T1" fmla="*/ 205 h 334"/>
                  <a:gd name="T2" fmla="*/ 806 w 808"/>
                  <a:gd name="T3" fmla="*/ 201 h 334"/>
                  <a:gd name="T4" fmla="*/ 804 w 808"/>
                  <a:gd name="T5" fmla="*/ 205 h 334"/>
                  <a:gd name="T6" fmla="*/ 804 w 808"/>
                  <a:gd name="T7" fmla="*/ 233 h 334"/>
                  <a:gd name="T8" fmla="*/ 804 w 808"/>
                  <a:gd name="T9" fmla="*/ 254 h 334"/>
                  <a:gd name="T10" fmla="*/ 808 w 808"/>
                  <a:gd name="T11" fmla="*/ 229 h 334"/>
                  <a:gd name="T12" fmla="*/ 808 w 808"/>
                  <a:gd name="T13" fmla="*/ 180 h 334"/>
                  <a:gd name="T14" fmla="*/ 802 w 808"/>
                  <a:gd name="T15" fmla="*/ 138 h 334"/>
                  <a:gd name="T16" fmla="*/ 793 w 808"/>
                  <a:gd name="T17" fmla="*/ 96 h 334"/>
                  <a:gd name="T18" fmla="*/ 779 w 808"/>
                  <a:gd name="T19" fmla="*/ 59 h 334"/>
                  <a:gd name="T20" fmla="*/ 762 w 808"/>
                  <a:gd name="T21" fmla="*/ 21 h 334"/>
                  <a:gd name="T22" fmla="*/ 761 w 808"/>
                  <a:gd name="T23" fmla="*/ 24 h 334"/>
                  <a:gd name="T24" fmla="*/ 778 w 808"/>
                  <a:gd name="T25" fmla="*/ 62 h 334"/>
                  <a:gd name="T26" fmla="*/ 791 w 808"/>
                  <a:gd name="T27" fmla="*/ 102 h 334"/>
                  <a:gd name="T28" fmla="*/ 798 w 808"/>
                  <a:gd name="T29" fmla="*/ 146 h 334"/>
                  <a:gd name="T30" fmla="*/ 804 w 808"/>
                  <a:gd name="T31" fmla="*/ 188 h 334"/>
                  <a:gd name="T32" fmla="*/ 808 w 808"/>
                  <a:gd name="T33" fmla="*/ 180 h 334"/>
                  <a:gd name="T34" fmla="*/ 751 w 808"/>
                  <a:gd name="T35" fmla="*/ 2 h 334"/>
                  <a:gd name="T36" fmla="*/ 751 w 808"/>
                  <a:gd name="T37" fmla="*/ 2 h 334"/>
                  <a:gd name="T38" fmla="*/ 751 w 808"/>
                  <a:gd name="T39" fmla="*/ 2 h 334"/>
                  <a:gd name="T40" fmla="*/ 749 w 808"/>
                  <a:gd name="T41" fmla="*/ 4 h 334"/>
                  <a:gd name="T42" fmla="*/ 749 w 808"/>
                  <a:gd name="T43" fmla="*/ 4 h 334"/>
                  <a:gd name="T44" fmla="*/ 751 w 808"/>
                  <a:gd name="T45" fmla="*/ 9 h 334"/>
                  <a:gd name="T46" fmla="*/ 753 w 808"/>
                  <a:gd name="T47" fmla="*/ 2 h 334"/>
                  <a:gd name="T48" fmla="*/ 15 w 808"/>
                  <a:gd name="T49" fmla="*/ 98 h 334"/>
                  <a:gd name="T50" fmla="*/ 2 w 808"/>
                  <a:gd name="T51" fmla="*/ 170 h 334"/>
                  <a:gd name="T52" fmla="*/ 2 w 808"/>
                  <a:gd name="T53" fmla="*/ 237 h 334"/>
                  <a:gd name="T54" fmla="*/ 9 w 808"/>
                  <a:gd name="T55" fmla="*/ 292 h 334"/>
                  <a:gd name="T56" fmla="*/ 21 w 808"/>
                  <a:gd name="T57" fmla="*/ 326 h 334"/>
                  <a:gd name="T58" fmla="*/ 17 w 808"/>
                  <a:gd name="T59" fmla="*/ 303 h 334"/>
                  <a:gd name="T60" fmla="*/ 6 w 808"/>
                  <a:gd name="T61" fmla="*/ 241 h 334"/>
                  <a:gd name="T62" fmla="*/ 7 w 808"/>
                  <a:gd name="T63" fmla="*/ 170 h 334"/>
                  <a:gd name="T64" fmla="*/ 19 w 808"/>
                  <a:gd name="T65" fmla="*/ 100 h 334"/>
                  <a:gd name="T66" fmla="*/ 28 w 808"/>
                  <a:gd name="T67" fmla="*/ 66 h 3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8"/>
                  <a:gd name="T103" fmla="*/ 0 h 334"/>
                  <a:gd name="T104" fmla="*/ 808 w 808"/>
                  <a:gd name="T105" fmla="*/ 334 h 3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39" name="Freeform 589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>
                  <a:gd name="T0" fmla="*/ 804 w 804"/>
                  <a:gd name="T1" fmla="*/ 201 h 335"/>
                  <a:gd name="T2" fmla="*/ 802 w 804"/>
                  <a:gd name="T3" fmla="*/ 199 h 335"/>
                  <a:gd name="T4" fmla="*/ 800 w 804"/>
                  <a:gd name="T5" fmla="*/ 201 h 335"/>
                  <a:gd name="T6" fmla="*/ 798 w 804"/>
                  <a:gd name="T7" fmla="*/ 231 h 335"/>
                  <a:gd name="T8" fmla="*/ 798 w 804"/>
                  <a:gd name="T9" fmla="*/ 254 h 335"/>
                  <a:gd name="T10" fmla="*/ 804 w 804"/>
                  <a:gd name="T11" fmla="*/ 227 h 335"/>
                  <a:gd name="T12" fmla="*/ 804 w 804"/>
                  <a:gd name="T13" fmla="*/ 180 h 335"/>
                  <a:gd name="T14" fmla="*/ 798 w 804"/>
                  <a:gd name="T15" fmla="*/ 138 h 335"/>
                  <a:gd name="T16" fmla="*/ 789 w 804"/>
                  <a:gd name="T17" fmla="*/ 96 h 335"/>
                  <a:gd name="T18" fmla="*/ 776 w 804"/>
                  <a:gd name="T19" fmla="*/ 56 h 335"/>
                  <a:gd name="T20" fmla="*/ 759 w 804"/>
                  <a:gd name="T21" fmla="*/ 19 h 335"/>
                  <a:gd name="T22" fmla="*/ 757 w 804"/>
                  <a:gd name="T23" fmla="*/ 22 h 335"/>
                  <a:gd name="T24" fmla="*/ 774 w 804"/>
                  <a:gd name="T25" fmla="*/ 62 h 335"/>
                  <a:gd name="T26" fmla="*/ 787 w 804"/>
                  <a:gd name="T27" fmla="*/ 102 h 335"/>
                  <a:gd name="T28" fmla="*/ 795 w 804"/>
                  <a:gd name="T29" fmla="*/ 144 h 335"/>
                  <a:gd name="T30" fmla="*/ 800 w 804"/>
                  <a:gd name="T31" fmla="*/ 189 h 335"/>
                  <a:gd name="T32" fmla="*/ 804 w 804"/>
                  <a:gd name="T33" fmla="*/ 180 h 335"/>
                  <a:gd name="T34" fmla="*/ 749 w 804"/>
                  <a:gd name="T35" fmla="*/ 0 h 335"/>
                  <a:gd name="T36" fmla="*/ 747 w 804"/>
                  <a:gd name="T37" fmla="*/ 0 h 335"/>
                  <a:gd name="T38" fmla="*/ 747 w 804"/>
                  <a:gd name="T39" fmla="*/ 0 h 335"/>
                  <a:gd name="T40" fmla="*/ 747 w 804"/>
                  <a:gd name="T41" fmla="*/ 1 h 335"/>
                  <a:gd name="T42" fmla="*/ 745 w 804"/>
                  <a:gd name="T43" fmla="*/ 3 h 335"/>
                  <a:gd name="T44" fmla="*/ 747 w 804"/>
                  <a:gd name="T45" fmla="*/ 7 h 335"/>
                  <a:gd name="T46" fmla="*/ 749 w 804"/>
                  <a:gd name="T47" fmla="*/ 5 h 335"/>
                  <a:gd name="T48" fmla="*/ 26 w 804"/>
                  <a:gd name="T49" fmla="*/ 62 h 335"/>
                  <a:gd name="T50" fmla="*/ 7 w 804"/>
                  <a:gd name="T51" fmla="*/ 130 h 335"/>
                  <a:gd name="T52" fmla="*/ 0 w 804"/>
                  <a:gd name="T53" fmla="*/ 204 h 335"/>
                  <a:gd name="T54" fmla="*/ 5 w 804"/>
                  <a:gd name="T55" fmla="*/ 265 h 335"/>
                  <a:gd name="T56" fmla="*/ 19 w 804"/>
                  <a:gd name="T57" fmla="*/ 322 h 335"/>
                  <a:gd name="T58" fmla="*/ 28 w 804"/>
                  <a:gd name="T59" fmla="*/ 335 h 335"/>
                  <a:gd name="T60" fmla="*/ 11 w 804"/>
                  <a:gd name="T61" fmla="*/ 273 h 335"/>
                  <a:gd name="T62" fmla="*/ 5 w 804"/>
                  <a:gd name="T63" fmla="*/ 204 h 335"/>
                  <a:gd name="T64" fmla="*/ 11 w 804"/>
                  <a:gd name="T65" fmla="*/ 132 h 335"/>
                  <a:gd name="T66" fmla="*/ 30 w 804"/>
                  <a:gd name="T67" fmla="*/ 64 h 335"/>
                  <a:gd name="T68" fmla="*/ 26 w 804"/>
                  <a:gd name="T69" fmla="*/ 62 h 3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4"/>
                  <a:gd name="T106" fmla="*/ 0 h 335"/>
                  <a:gd name="T107" fmla="*/ 804 w 804"/>
                  <a:gd name="T108" fmla="*/ 335 h 33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40" name="Freeform 590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>
                  <a:gd name="T0" fmla="*/ 798 w 798"/>
                  <a:gd name="T1" fmla="*/ 201 h 343"/>
                  <a:gd name="T2" fmla="*/ 796 w 798"/>
                  <a:gd name="T3" fmla="*/ 199 h 343"/>
                  <a:gd name="T4" fmla="*/ 794 w 798"/>
                  <a:gd name="T5" fmla="*/ 202 h 343"/>
                  <a:gd name="T6" fmla="*/ 792 w 798"/>
                  <a:gd name="T7" fmla="*/ 233 h 343"/>
                  <a:gd name="T8" fmla="*/ 792 w 798"/>
                  <a:gd name="T9" fmla="*/ 256 h 343"/>
                  <a:gd name="T10" fmla="*/ 798 w 798"/>
                  <a:gd name="T11" fmla="*/ 229 h 343"/>
                  <a:gd name="T12" fmla="*/ 798 w 798"/>
                  <a:gd name="T13" fmla="*/ 184 h 343"/>
                  <a:gd name="T14" fmla="*/ 792 w 798"/>
                  <a:gd name="T15" fmla="*/ 142 h 343"/>
                  <a:gd name="T16" fmla="*/ 785 w 798"/>
                  <a:gd name="T17" fmla="*/ 98 h 343"/>
                  <a:gd name="T18" fmla="*/ 772 w 798"/>
                  <a:gd name="T19" fmla="*/ 58 h 343"/>
                  <a:gd name="T20" fmla="*/ 755 w 798"/>
                  <a:gd name="T21" fmla="*/ 20 h 343"/>
                  <a:gd name="T22" fmla="*/ 751 w 798"/>
                  <a:gd name="T23" fmla="*/ 24 h 343"/>
                  <a:gd name="T24" fmla="*/ 768 w 798"/>
                  <a:gd name="T25" fmla="*/ 64 h 343"/>
                  <a:gd name="T26" fmla="*/ 781 w 798"/>
                  <a:gd name="T27" fmla="*/ 106 h 343"/>
                  <a:gd name="T28" fmla="*/ 791 w 798"/>
                  <a:gd name="T29" fmla="*/ 147 h 343"/>
                  <a:gd name="T30" fmla="*/ 794 w 798"/>
                  <a:gd name="T31" fmla="*/ 193 h 343"/>
                  <a:gd name="T32" fmla="*/ 798 w 798"/>
                  <a:gd name="T33" fmla="*/ 184 h 343"/>
                  <a:gd name="T34" fmla="*/ 743 w 798"/>
                  <a:gd name="T35" fmla="*/ 3 h 343"/>
                  <a:gd name="T36" fmla="*/ 743 w 798"/>
                  <a:gd name="T37" fmla="*/ 0 h 343"/>
                  <a:gd name="T38" fmla="*/ 743 w 798"/>
                  <a:gd name="T39" fmla="*/ 1 h 343"/>
                  <a:gd name="T40" fmla="*/ 741 w 798"/>
                  <a:gd name="T41" fmla="*/ 3 h 343"/>
                  <a:gd name="T42" fmla="*/ 741 w 798"/>
                  <a:gd name="T43" fmla="*/ 3 h 343"/>
                  <a:gd name="T44" fmla="*/ 741 w 798"/>
                  <a:gd name="T45" fmla="*/ 3 h 343"/>
                  <a:gd name="T46" fmla="*/ 739 w 798"/>
                  <a:gd name="T47" fmla="*/ 5 h 343"/>
                  <a:gd name="T48" fmla="*/ 739 w 798"/>
                  <a:gd name="T49" fmla="*/ 5 h 343"/>
                  <a:gd name="T50" fmla="*/ 745 w 798"/>
                  <a:gd name="T51" fmla="*/ 15 h 343"/>
                  <a:gd name="T52" fmla="*/ 745 w 798"/>
                  <a:gd name="T53" fmla="*/ 5 h 343"/>
                  <a:gd name="T54" fmla="*/ 13 w 798"/>
                  <a:gd name="T55" fmla="*/ 96 h 343"/>
                  <a:gd name="T56" fmla="*/ 1 w 798"/>
                  <a:gd name="T57" fmla="*/ 166 h 343"/>
                  <a:gd name="T58" fmla="*/ 0 w 798"/>
                  <a:gd name="T59" fmla="*/ 237 h 343"/>
                  <a:gd name="T60" fmla="*/ 11 w 798"/>
                  <a:gd name="T61" fmla="*/ 299 h 343"/>
                  <a:gd name="T62" fmla="*/ 24 w 798"/>
                  <a:gd name="T63" fmla="*/ 335 h 343"/>
                  <a:gd name="T64" fmla="*/ 18 w 798"/>
                  <a:gd name="T65" fmla="*/ 311 h 343"/>
                  <a:gd name="T66" fmla="*/ 5 w 798"/>
                  <a:gd name="T67" fmla="*/ 240 h 343"/>
                  <a:gd name="T68" fmla="*/ 5 w 798"/>
                  <a:gd name="T69" fmla="*/ 168 h 343"/>
                  <a:gd name="T70" fmla="*/ 18 w 798"/>
                  <a:gd name="T71" fmla="*/ 100 h 343"/>
                  <a:gd name="T72" fmla="*/ 26 w 798"/>
                  <a:gd name="T73" fmla="*/ 64 h 3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98"/>
                  <a:gd name="T112" fmla="*/ 0 h 343"/>
                  <a:gd name="T113" fmla="*/ 798 w 798"/>
                  <a:gd name="T114" fmla="*/ 343 h 3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41" name="Freeform 591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>
                  <a:gd name="T0" fmla="*/ 795 w 795"/>
                  <a:gd name="T1" fmla="*/ 198 h 347"/>
                  <a:gd name="T2" fmla="*/ 791 w 795"/>
                  <a:gd name="T3" fmla="*/ 198 h 347"/>
                  <a:gd name="T4" fmla="*/ 790 w 795"/>
                  <a:gd name="T5" fmla="*/ 199 h 347"/>
                  <a:gd name="T6" fmla="*/ 790 w 795"/>
                  <a:gd name="T7" fmla="*/ 217 h 347"/>
                  <a:gd name="T8" fmla="*/ 788 w 795"/>
                  <a:gd name="T9" fmla="*/ 245 h 347"/>
                  <a:gd name="T10" fmla="*/ 790 w 795"/>
                  <a:gd name="T11" fmla="*/ 256 h 347"/>
                  <a:gd name="T12" fmla="*/ 793 w 795"/>
                  <a:gd name="T13" fmla="*/ 228 h 347"/>
                  <a:gd name="T14" fmla="*/ 795 w 795"/>
                  <a:gd name="T15" fmla="*/ 186 h 347"/>
                  <a:gd name="T16" fmla="*/ 790 w 795"/>
                  <a:gd name="T17" fmla="*/ 141 h 347"/>
                  <a:gd name="T18" fmla="*/ 782 w 795"/>
                  <a:gd name="T19" fmla="*/ 99 h 347"/>
                  <a:gd name="T20" fmla="*/ 769 w 795"/>
                  <a:gd name="T21" fmla="*/ 59 h 347"/>
                  <a:gd name="T22" fmla="*/ 752 w 795"/>
                  <a:gd name="T23" fmla="*/ 19 h 347"/>
                  <a:gd name="T24" fmla="*/ 748 w 795"/>
                  <a:gd name="T25" fmla="*/ 23 h 347"/>
                  <a:gd name="T26" fmla="*/ 765 w 795"/>
                  <a:gd name="T27" fmla="*/ 63 h 347"/>
                  <a:gd name="T28" fmla="*/ 778 w 795"/>
                  <a:gd name="T29" fmla="*/ 105 h 347"/>
                  <a:gd name="T30" fmla="*/ 788 w 795"/>
                  <a:gd name="T31" fmla="*/ 148 h 347"/>
                  <a:gd name="T32" fmla="*/ 790 w 795"/>
                  <a:gd name="T33" fmla="*/ 194 h 347"/>
                  <a:gd name="T34" fmla="*/ 795 w 795"/>
                  <a:gd name="T35" fmla="*/ 186 h 347"/>
                  <a:gd name="T36" fmla="*/ 742 w 795"/>
                  <a:gd name="T37" fmla="*/ 4 h 347"/>
                  <a:gd name="T38" fmla="*/ 740 w 795"/>
                  <a:gd name="T39" fmla="*/ 0 h 347"/>
                  <a:gd name="T40" fmla="*/ 740 w 795"/>
                  <a:gd name="T41" fmla="*/ 0 h 347"/>
                  <a:gd name="T42" fmla="*/ 740 w 795"/>
                  <a:gd name="T43" fmla="*/ 0 h 347"/>
                  <a:gd name="T44" fmla="*/ 738 w 795"/>
                  <a:gd name="T45" fmla="*/ 2 h 347"/>
                  <a:gd name="T46" fmla="*/ 738 w 795"/>
                  <a:gd name="T47" fmla="*/ 2 h 347"/>
                  <a:gd name="T48" fmla="*/ 738 w 795"/>
                  <a:gd name="T49" fmla="*/ 2 h 347"/>
                  <a:gd name="T50" fmla="*/ 738 w 795"/>
                  <a:gd name="T51" fmla="*/ 4 h 347"/>
                  <a:gd name="T52" fmla="*/ 738 w 795"/>
                  <a:gd name="T53" fmla="*/ 4 h 347"/>
                  <a:gd name="T54" fmla="*/ 740 w 795"/>
                  <a:gd name="T55" fmla="*/ 10 h 347"/>
                  <a:gd name="T56" fmla="*/ 744 w 795"/>
                  <a:gd name="T57" fmla="*/ 12 h 347"/>
                  <a:gd name="T58" fmla="*/ 25 w 795"/>
                  <a:gd name="T59" fmla="*/ 61 h 347"/>
                  <a:gd name="T60" fmla="*/ 6 w 795"/>
                  <a:gd name="T61" fmla="*/ 129 h 347"/>
                  <a:gd name="T62" fmla="*/ 0 w 795"/>
                  <a:gd name="T63" fmla="*/ 201 h 347"/>
                  <a:gd name="T64" fmla="*/ 6 w 795"/>
                  <a:gd name="T65" fmla="*/ 270 h 347"/>
                  <a:gd name="T66" fmla="*/ 23 w 795"/>
                  <a:gd name="T67" fmla="*/ 332 h 347"/>
                  <a:gd name="T68" fmla="*/ 33 w 795"/>
                  <a:gd name="T69" fmla="*/ 347 h 347"/>
                  <a:gd name="T70" fmla="*/ 12 w 795"/>
                  <a:gd name="T71" fmla="*/ 277 h 347"/>
                  <a:gd name="T72" fmla="*/ 4 w 795"/>
                  <a:gd name="T73" fmla="*/ 201 h 347"/>
                  <a:gd name="T74" fmla="*/ 12 w 795"/>
                  <a:gd name="T75" fmla="*/ 131 h 347"/>
                  <a:gd name="T76" fmla="*/ 29 w 795"/>
                  <a:gd name="T77" fmla="*/ 65 h 347"/>
                  <a:gd name="T78" fmla="*/ 25 w 795"/>
                  <a:gd name="T79" fmla="*/ 61 h 3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5"/>
                  <a:gd name="T121" fmla="*/ 0 h 347"/>
                  <a:gd name="T122" fmla="*/ 795 w 795"/>
                  <a:gd name="T123" fmla="*/ 347 h 34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42" name="Freeform 592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>
                  <a:gd name="T0" fmla="*/ 791 w 791"/>
                  <a:gd name="T1" fmla="*/ 197 h 353"/>
                  <a:gd name="T2" fmla="*/ 788 w 791"/>
                  <a:gd name="T3" fmla="*/ 196 h 353"/>
                  <a:gd name="T4" fmla="*/ 786 w 791"/>
                  <a:gd name="T5" fmla="*/ 197 h 353"/>
                  <a:gd name="T6" fmla="*/ 786 w 791"/>
                  <a:gd name="T7" fmla="*/ 215 h 353"/>
                  <a:gd name="T8" fmla="*/ 784 w 791"/>
                  <a:gd name="T9" fmla="*/ 247 h 353"/>
                  <a:gd name="T10" fmla="*/ 784 w 791"/>
                  <a:gd name="T11" fmla="*/ 258 h 353"/>
                  <a:gd name="T12" fmla="*/ 789 w 791"/>
                  <a:gd name="T13" fmla="*/ 228 h 353"/>
                  <a:gd name="T14" fmla="*/ 791 w 791"/>
                  <a:gd name="T15" fmla="*/ 188 h 353"/>
                  <a:gd name="T16" fmla="*/ 788 w 791"/>
                  <a:gd name="T17" fmla="*/ 142 h 353"/>
                  <a:gd name="T18" fmla="*/ 778 w 791"/>
                  <a:gd name="T19" fmla="*/ 101 h 353"/>
                  <a:gd name="T20" fmla="*/ 765 w 791"/>
                  <a:gd name="T21" fmla="*/ 59 h 353"/>
                  <a:gd name="T22" fmla="*/ 748 w 791"/>
                  <a:gd name="T23" fmla="*/ 19 h 353"/>
                  <a:gd name="T24" fmla="*/ 744 w 791"/>
                  <a:gd name="T25" fmla="*/ 23 h 353"/>
                  <a:gd name="T26" fmla="*/ 761 w 791"/>
                  <a:gd name="T27" fmla="*/ 63 h 353"/>
                  <a:gd name="T28" fmla="*/ 774 w 791"/>
                  <a:gd name="T29" fmla="*/ 106 h 353"/>
                  <a:gd name="T30" fmla="*/ 784 w 791"/>
                  <a:gd name="T31" fmla="*/ 150 h 353"/>
                  <a:gd name="T32" fmla="*/ 786 w 791"/>
                  <a:gd name="T33" fmla="*/ 197 h 353"/>
                  <a:gd name="T34" fmla="*/ 791 w 791"/>
                  <a:gd name="T35" fmla="*/ 188 h 353"/>
                  <a:gd name="T36" fmla="*/ 740 w 791"/>
                  <a:gd name="T37" fmla="*/ 4 h 353"/>
                  <a:gd name="T38" fmla="*/ 736 w 791"/>
                  <a:gd name="T39" fmla="*/ 0 h 353"/>
                  <a:gd name="T40" fmla="*/ 736 w 791"/>
                  <a:gd name="T41" fmla="*/ 0 h 353"/>
                  <a:gd name="T42" fmla="*/ 736 w 791"/>
                  <a:gd name="T43" fmla="*/ 2 h 353"/>
                  <a:gd name="T44" fmla="*/ 736 w 791"/>
                  <a:gd name="T45" fmla="*/ 4 h 353"/>
                  <a:gd name="T46" fmla="*/ 734 w 791"/>
                  <a:gd name="T47" fmla="*/ 4 h 353"/>
                  <a:gd name="T48" fmla="*/ 734 w 791"/>
                  <a:gd name="T49" fmla="*/ 4 h 353"/>
                  <a:gd name="T50" fmla="*/ 738 w 791"/>
                  <a:gd name="T51" fmla="*/ 12 h 353"/>
                  <a:gd name="T52" fmla="*/ 742 w 791"/>
                  <a:gd name="T53" fmla="*/ 15 h 353"/>
                  <a:gd name="T54" fmla="*/ 25 w 791"/>
                  <a:gd name="T55" fmla="*/ 61 h 353"/>
                  <a:gd name="T56" fmla="*/ 6 w 791"/>
                  <a:gd name="T57" fmla="*/ 127 h 353"/>
                  <a:gd name="T58" fmla="*/ 0 w 791"/>
                  <a:gd name="T59" fmla="*/ 199 h 353"/>
                  <a:gd name="T60" fmla="*/ 8 w 791"/>
                  <a:gd name="T61" fmla="*/ 271 h 353"/>
                  <a:gd name="T62" fmla="*/ 25 w 791"/>
                  <a:gd name="T63" fmla="*/ 338 h 353"/>
                  <a:gd name="T64" fmla="*/ 36 w 791"/>
                  <a:gd name="T65" fmla="*/ 353 h 353"/>
                  <a:gd name="T66" fmla="*/ 23 w 791"/>
                  <a:gd name="T67" fmla="*/ 317 h 353"/>
                  <a:gd name="T68" fmla="*/ 14 w 791"/>
                  <a:gd name="T69" fmla="*/ 279 h 353"/>
                  <a:gd name="T70" fmla="*/ 8 w 791"/>
                  <a:gd name="T71" fmla="*/ 239 h 353"/>
                  <a:gd name="T72" fmla="*/ 6 w 791"/>
                  <a:gd name="T73" fmla="*/ 199 h 353"/>
                  <a:gd name="T74" fmla="*/ 12 w 791"/>
                  <a:gd name="T75" fmla="*/ 129 h 353"/>
                  <a:gd name="T76" fmla="*/ 29 w 791"/>
                  <a:gd name="T77" fmla="*/ 65 h 353"/>
                  <a:gd name="T78" fmla="*/ 25 w 791"/>
                  <a:gd name="T79" fmla="*/ 61 h 3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1"/>
                  <a:gd name="T121" fmla="*/ 0 h 353"/>
                  <a:gd name="T122" fmla="*/ 791 w 791"/>
                  <a:gd name="T123" fmla="*/ 353 h 3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43" name="Freeform 593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>
                  <a:gd name="T0" fmla="*/ 786 w 786"/>
                  <a:gd name="T1" fmla="*/ 193 h 357"/>
                  <a:gd name="T2" fmla="*/ 786 w 786"/>
                  <a:gd name="T3" fmla="*/ 193 h 357"/>
                  <a:gd name="T4" fmla="*/ 786 w 786"/>
                  <a:gd name="T5" fmla="*/ 192 h 357"/>
                  <a:gd name="T6" fmla="*/ 786 w 786"/>
                  <a:gd name="T7" fmla="*/ 165 h 357"/>
                  <a:gd name="T8" fmla="*/ 780 w 786"/>
                  <a:gd name="T9" fmla="*/ 121 h 357"/>
                  <a:gd name="T10" fmla="*/ 768 w 786"/>
                  <a:gd name="T11" fmla="*/ 78 h 357"/>
                  <a:gd name="T12" fmla="*/ 753 w 786"/>
                  <a:gd name="T13" fmla="*/ 36 h 357"/>
                  <a:gd name="T14" fmla="*/ 742 w 786"/>
                  <a:gd name="T15" fmla="*/ 19 h 357"/>
                  <a:gd name="T16" fmla="*/ 740 w 786"/>
                  <a:gd name="T17" fmla="*/ 15 h 357"/>
                  <a:gd name="T18" fmla="*/ 736 w 786"/>
                  <a:gd name="T19" fmla="*/ 4 h 357"/>
                  <a:gd name="T20" fmla="*/ 734 w 786"/>
                  <a:gd name="T21" fmla="*/ 0 h 357"/>
                  <a:gd name="T22" fmla="*/ 732 w 786"/>
                  <a:gd name="T23" fmla="*/ 0 h 357"/>
                  <a:gd name="T24" fmla="*/ 732 w 786"/>
                  <a:gd name="T25" fmla="*/ 2 h 357"/>
                  <a:gd name="T26" fmla="*/ 731 w 786"/>
                  <a:gd name="T27" fmla="*/ 2 h 357"/>
                  <a:gd name="T28" fmla="*/ 742 w 786"/>
                  <a:gd name="T29" fmla="*/ 25 h 357"/>
                  <a:gd name="T30" fmla="*/ 761 w 786"/>
                  <a:gd name="T31" fmla="*/ 70 h 357"/>
                  <a:gd name="T32" fmla="*/ 774 w 786"/>
                  <a:gd name="T33" fmla="*/ 118 h 357"/>
                  <a:gd name="T34" fmla="*/ 782 w 786"/>
                  <a:gd name="T35" fmla="*/ 169 h 357"/>
                  <a:gd name="T36" fmla="*/ 782 w 786"/>
                  <a:gd name="T37" fmla="*/ 212 h 357"/>
                  <a:gd name="T38" fmla="*/ 778 w 786"/>
                  <a:gd name="T39" fmla="*/ 245 h 357"/>
                  <a:gd name="T40" fmla="*/ 778 w 786"/>
                  <a:gd name="T41" fmla="*/ 258 h 357"/>
                  <a:gd name="T42" fmla="*/ 784 w 786"/>
                  <a:gd name="T43" fmla="*/ 239 h 357"/>
                  <a:gd name="T44" fmla="*/ 786 w 786"/>
                  <a:gd name="T45" fmla="*/ 211 h 357"/>
                  <a:gd name="T46" fmla="*/ 25 w 786"/>
                  <a:gd name="T47" fmla="*/ 59 h 357"/>
                  <a:gd name="T48" fmla="*/ 8 w 786"/>
                  <a:gd name="T49" fmla="*/ 125 h 357"/>
                  <a:gd name="T50" fmla="*/ 0 w 786"/>
                  <a:gd name="T51" fmla="*/ 195 h 357"/>
                  <a:gd name="T52" fmla="*/ 8 w 786"/>
                  <a:gd name="T53" fmla="*/ 271 h 357"/>
                  <a:gd name="T54" fmla="*/ 29 w 786"/>
                  <a:gd name="T55" fmla="*/ 341 h 357"/>
                  <a:gd name="T56" fmla="*/ 40 w 786"/>
                  <a:gd name="T57" fmla="*/ 357 h 357"/>
                  <a:gd name="T58" fmla="*/ 25 w 786"/>
                  <a:gd name="T59" fmla="*/ 319 h 357"/>
                  <a:gd name="T60" fmla="*/ 13 w 786"/>
                  <a:gd name="T61" fmla="*/ 279 h 357"/>
                  <a:gd name="T62" fmla="*/ 8 w 786"/>
                  <a:gd name="T63" fmla="*/ 237 h 357"/>
                  <a:gd name="T64" fmla="*/ 6 w 786"/>
                  <a:gd name="T65" fmla="*/ 195 h 357"/>
                  <a:gd name="T66" fmla="*/ 12 w 786"/>
                  <a:gd name="T67" fmla="*/ 127 h 357"/>
                  <a:gd name="T68" fmla="*/ 29 w 786"/>
                  <a:gd name="T69" fmla="*/ 63 h 357"/>
                  <a:gd name="T70" fmla="*/ 25 w 786"/>
                  <a:gd name="T71" fmla="*/ 59 h 35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6"/>
                  <a:gd name="T109" fmla="*/ 0 h 357"/>
                  <a:gd name="T110" fmla="*/ 786 w 786"/>
                  <a:gd name="T111" fmla="*/ 357 h 35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44" name="Freeform 594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>
                  <a:gd name="T0" fmla="*/ 780 w 780"/>
                  <a:gd name="T1" fmla="*/ 193 h 362"/>
                  <a:gd name="T2" fmla="*/ 780 w 780"/>
                  <a:gd name="T3" fmla="*/ 193 h 362"/>
                  <a:gd name="T4" fmla="*/ 780 w 780"/>
                  <a:gd name="T5" fmla="*/ 193 h 362"/>
                  <a:gd name="T6" fmla="*/ 780 w 780"/>
                  <a:gd name="T7" fmla="*/ 171 h 362"/>
                  <a:gd name="T8" fmla="*/ 774 w 780"/>
                  <a:gd name="T9" fmla="*/ 125 h 362"/>
                  <a:gd name="T10" fmla="*/ 763 w 780"/>
                  <a:gd name="T11" fmla="*/ 80 h 362"/>
                  <a:gd name="T12" fmla="*/ 747 w 780"/>
                  <a:gd name="T13" fmla="*/ 38 h 362"/>
                  <a:gd name="T14" fmla="*/ 738 w 780"/>
                  <a:gd name="T15" fmla="*/ 19 h 362"/>
                  <a:gd name="T16" fmla="*/ 736 w 780"/>
                  <a:gd name="T17" fmla="*/ 19 h 362"/>
                  <a:gd name="T18" fmla="*/ 732 w 780"/>
                  <a:gd name="T19" fmla="*/ 8 h 362"/>
                  <a:gd name="T20" fmla="*/ 728 w 780"/>
                  <a:gd name="T21" fmla="*/ 2 h 362"/>
                  <a:gd name="T22" fmla="*/ 727 w 780"/>
                  <a:gd name="T23" fmla="*/ 2 h 362"/>
                  <a:gd name="T24" fmla="*/ 727 w 780"/>
                  <a:gd name="T25" fmla="*/ 4 h 362"/>
                  <a:gd name="T26" fmla="*/ 725 w 780"/>
                  <a:gd name="T27" fmla="*/ 4 h 362"/>
                  <a:gd name="T28" fmla="*/ 736 w 780"/>
                  <a:gd name="T29" fmla="*/ 27 h 362"/>
                  <a:gd name="T30" fmla="*/ 755 w 780"/>
                  <a:gd name="T31" fmla="*/ 70 h 362"/>
                  <a:gd name="T32" fmla="*/ 768 w 780"/>
                  <a:gd name="T33" fmla="*/ 120 h 362"/>
                  <a:gd name="T34" fmla="*/ 774 w 780"/>
                  <a:gd name="T35" fmla="*/ 169 h 362"/>
                  <a:gd name="T36" fmla="*/ 776 w 780"/>
                  <a:gd name="T37" fmla="*/ 212 h 362"/>
                  <a:gd name="T38" fmla="*/ 772 w 780"/>
                  <a:gd name="T39" fmla="*/ 248 h 362"/>
                  <a:gd name="T40" fmla="*/ 772 w 780"/>
                  <a:gd name="T41" fmla="*/ 262 h 362"/>
                  <a:gd name="T42" fmla="*/ 778 w 780"/>
                  <a:gd name="T43" fmla="*/ 243 h 362"/>
                  <a:gd name="T44" fmla="*/ 780 w 780"/>
                  <a:gd name="T45" fmla="*/ 211 h 362"/>
                  <a:gd name="T46" fmla="*/ 23 w 780"/>
                  <a:gd name="T47" fmla="*/ 61 h 362"/>
                  <a:gd name="T48" fmla="*/ 6 w 780"/>
                  <a:gd name="T49" fmla="*/ 125 h 362"/>
                  <a:gd name="T50" fmla="*/ 0 w 780"/>
                  <a:gd name="T51" fmla="*/ 195 h 362"/>
                  <a:gd name="T52" fmla="*/ 2 w 780"/>
                  <a:gd name="T53" fmla="*/ 235 h 362"/>
                  <a:gd name="T54" fmla="*/ 8 w 780"/>
                  <a:gd name="T55" fmla="*/ 275 h 362"/>
                  <a:gd name="T56" fmla="*/ 17 w 780"/>
                  <a:gd name="T57" fmla="*/ 313 h 362"/>
                  <a:gd name="T58" fmla="*/ 30 w 780"/>
                  <a:gd name="T59" fmla="*/ 349 h 362"/>
                  <a:gd name="T60" fmla="*/ 42 w 780"/>
                  <a:gd name="T61" fmla="*/ 362 h 362"/>
                  <a:gd name="T62" fmla="*/ 27 w 780"/>
                  <a:gd name="T63" fmla="*/ 324 h 362"/>
                  <a:gd name="T64" fmla="*/ 13 w 780"/>
                  <a:gd name="T65" fmla="*/ 283 h 362"/>
                  <a:gd name="T66" fmla="*/ 6 w 780"/>
                  <a:gd name="T67" fmla="*/ 239 h 362"/>
                  <a:gd name="T68" fmla="*/ 4 w 780"/>
                  <a:gd name="T69" fmla="*/ 195 h 362"/>
                  <a:gd name="T70" fmla="*/ 9 w 780"/>
                  <a:gd name="T71" fmla="*/ 127 h 362"/>
                  <a:gd name="T72" fmla="*/ 27 w 780"/>
                  <a:gd name="T73" fmla="*/ 65 h 362"/>
                  <a:gd name="T74" fmla="*/ 23 w 780"/>
                  <a:gd name="T75" fmla="*/ 61 h 3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80"/>
                  <a:gd name="T115" fmla="*/ 0 h 362"/>
                  <a:gd name="T116" fmla="*/ 780 w 780"/>
                  <a:gd name="T117" fmla="*/ 362 h 36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45" name="Freeform 595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>
                  <a:gd name="T0" fmla="*/ 776 w 776"/>
                  <a:gd name="T1" fmla="*/ 193 h 368"/>
                  <a:gd name="T2" fmla="*/ 776 w 776"/>
                  <a:gd name="T3" fmla="*/ 167 h 368"/>
                  <a:gd name="T4" fmla="*/ 772 w 776"/>
                  <a:gd name="T5" fmla="*/ 142 h 368"/>
                  <a:gd name="T6" fmla="*/ 768 w 776"/>
                  <a:gd name="T7" fmla="*/ 116 h 368"/>
                  <a:gd name="T8" fmla="*/ 762 w 776"/>
                  <a:gd name="T9" fmla="*/ 91 h 368"/>
                  <a:gd name="T10" fmla="*/ 755 w 776"/>
                  <a:gd name="T11" fmla="*/ 68 h 368"/>
                  <a:gd name="T12" fmla="*/ 747 w 776"/>
                  <a:gd name="T13" fmla="*/ 45 h 368"/>
                  <a:gd name="T14" fmla="*/ 736 w 776"/>
                  <a:gd name="T15" fmla="*/ 23 h 368"/>
                  <a:gd name="T16" fmla="*/ 725 w 776"/>
                  <a:gd name="T17" fmla="*/ 0 h 368"/>
                  <a:gd name="T18" fmla="*/ 725 w 776"/>
                  <a:gd name="T19" fmla="*/ 2 h 368"/>
                  <a:gd name="T20" fmla="*/ 725 w 776"/>
                  <a:gd name="T21" fmla="*/ 2 h 368"/>
                  <a:gd name="T22" fmla="*/ 725 w 776"/>
                  <a:gd name="T23" fmla="*/ 2 h 368"/>
                  <a:gd name="T24" fmla="*/ 723 w 776"/>
                  <a:gd name="T25" fmla="*/ 2 h 368"/>
                  <a:gd name="T26" fmla="*/ 723 w 776"/>
                  <a:gd name="T27" fmla="*/ 4 h 368"/>
                  <a:gd name="T28" fmla="*/ 721 w 776"/>
                  <a:gd name="T29" fmla="*/ 4 h 368"/>
                  <a:gd name="T30" fmla="*/ 732 w 776"/>
                  <a:gd name="T31" fmla="*/ 25 h 368"/>
                  <a:gd name="T32" fmla="*/ 742 w 776"/>
                  <a:gd name="T33" fmla="*/ 47 h 368"/>
                  <a:gd name="T34" fmla="*/ 751 w 776"/>
                  <a:gd name="T35" fmla="*/ 70 h 368"/>
                  <a:gd name="T36" fmla="*/ 759 w 776"/>
                  <a:gd name="T37" fmla="*/ 93 h 368"/>
                  <a:gd name="T38" fmla="*/ 764 w 776"/>
                  <a:gd name="T39" fmla="*/ 118 h 368"/>
                  <a:gd name="T40" fmla="*/ 768 w 776"/>
                  <a:gd name="T41" fmla="*/ 142 h 368"/>
                  <a:gd name="T42" fmla="*/ 770 w 776"/>
                  <a:gd name="T43" fmla="*/ 167 h 368"/>
                  <a:gd name="T44" fmla="*/ 772 w 776"/>
                  <a:gd name="T45" fmla="*/ 193 h 368"/>
                  <a:gd name="T46" fmla="*/ 770 w 776"/>
                  <a:gd name="T47" fmla="*/ 212 h 368"/>
                  <a:gd name="T48" fmla="*/ 770 w 776"/>
                  <a:gd name="T49" fmla="*/ 231 h 368"/>
                  <a:gd name="T50" fmla="*/ 766 w 776"/>
                  <a:gd name="T51" fmla="*/ 250 h 368"/>
                  <a:gd name="T52" fmla="*/ 764 w 776"/>
                  <a:gd name="T53" fmla="*/ 269 h 368"/>
                  <a:gd name="T54" fmla="*/ 766 w 776"/>
                  <a:gd name="T55" fmla="*/ 264 h 368"/>
                  <a:gd name="T56" fmla="*/ 770 w 776"/>
                  <a:gd name="T57" fmla="*/ 260 h 368"/>
                  <a:gd name="T58" fmla="*/ 772 w 776"/>
                  <a:gd name="T59" fmla="*/ 243 h 368"/>
                  <a:gd name="T60" fmla="*/ 774 w 776"/>
                  <a:gd name="T61" fmla="*/ 227 h 368"/>
                  <a:gd name="T62" fmla="*/ 776 w 776"/>
                  <a:gd name="T63" fmla="*/ 210 h 368"/>
                  <a:gd name="T64" fmla="*/ 776 w 776"/>
                  <a:gd name="T65" fmla="*/ 193 h 368"/>
                  <a:gd name="T66" fmla="*/ 23 w 776"/>
                  <a:gd name="T67" fmla="*/ 61 h 368"/>
                  <a:gd name="T68" fmla="*/ 13 w 776"/>
                  <a:gd name="T69" fmla="*/ 93 h 368"/>
                  <a:gd name="T70" fmla="*/ 6 w 776"/>
                  <a:gd name="T71" fmla="*/ 125 h 368"/>
                  <a:gd name="T72" fmla="*/ 2 w 776"/>
                  <a:gd name="T73" fmla="*/ 159 h 368"/>
                  <a:gd name="T74" fmla="*/ 0 w 776"/>
                  <a:gd name="T75" fmla="*/ 193 h 368"/>
                  <a:gd name="T76" fmla="*/ 0 w 776"/>
                  <a:gd name="T77" fmla="*/ 214 h 368"/>
                  <a:gd name="T78" fmla="*/ 2 w 776"/>
                  <a:gd name="T79" fmla="*/ 235 h 368"/>
                  <a:gd name="T80" fmla="*/ 4 w 776"/>
                  <a:gd name="T81" fmla="*/ 256 h 368"/>
                  <a:gd name="T82" fmla="*/ 7 w 776"/>
                  <a:gd name="T83" fmla="*/ 277 h 368"/>
                  <a:gd name="T84" fmla="*/ 13 w 776"/>
                  <a:gd name="T85" fmla="*/ 296 h 368"/>
                  <a:gd name="T86" fmla="*/ 19 w 776"/>
                  <a:gd name="T87" fmla="*/ 317 h 368"/>
                  <a:gd name="T88" fmla="*/ 26 w 776"/>
                  <a:gd name="T89" fmla="*/ 336 h 368"/>
                  <a:gd name="T90" fmla="*/ 34 w 776"/>
                  <a:gd name="T91" fmla="*/ 355 h 368"/>
                  <a:gd name="T92" fmla="*/ 40 w 776"/>
                  <a:gd name="T93" fmla="*/ 360 h 368"/>
                  <a:gd name="T94" fmla="*/ 45 w 776"/>
                  <a:gd name="T95" fmla="*/ 368 h 368"/>
                  <a:gd name="T96" fmla="*/ 36 w 776"/>
                  <a:gd name="T97" fmla="*/ 349 h 368"/>
                  <a:gd name="T98" fmla="*/ 28 w 776"/>
                  <a:gd name="T99" fmla="*/ 328 h 368"/>
                  <a:gd name="T100" fmla="*/ 21 w 776"/>
                  <a:gd name="T101" fmla="*/ 307 h 368"/>
                  <a:gd name="T102" fmla="*/ 15 w 776"/>
                  <a:gd name="T103" fmla="*/ 284 h 368"/>
                  <a:gd name="T104" fmla="*/ 9 w 776"/>
                  <a:gd name="T105" fmla="*/ 262 h 368"/>
                  <a:gd name="T106" fmla="*/ 7 w 776"/>
                  <a:gd name="T107" fmla="*/ 239 h 368"/>
                  <a:gd name="T108" fmla="*/ 6 w 776"/>
                  <a:gd name="T109" fmla="*/ 216 h 368"/>
                  <a:gd name="T110" fmla="*/ 4 w 776"/>
                  <a:gd name="T111" fmla="*/ 193 h 368"/>
                  <a:gd name="T112" fmla="*/ 6 w 776"/>
                  <a:gd name="T113" fmla="*/ 159 h 368"/>
                  <a:gd name="T114" fmla="*/ 9 w 776"/>
                  <a:gd name="T115" fmla="*/ 127 h 368"/>
                  <a:gd name="T116" fmla="*/ 17 w 776"/>
                  <a:gd name="T117" fmla="*/ 95 h 368"/>
                  <a:gd name="T118" fmla="*/ 26 w 776"/>
                  <a:gd name="T119" fmla="*/ 64 h 368"/>
                  <a:gd name="T120" fmla="*/ 25 w 776"/>
                  <a:gd name="T121" fmla="*/ 63 h 368"/>
                  <a:gd name="T122" fmla="*/ 23 w 776"/>
                  <a:gd name="T123" fmla="*/ 61 h 3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76"/>
                  <a:gd name="T187" fmla="*/ 0 h 368"/>
                  <a:gd name="T188" fmla="*/ 776 w 776"/>
                  <a:gd name="T189" fmla="*/ 368 h 36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46" name="Freeform 596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>
                  <a:gd name="T0" fmla="*/ 770 w 772"/>
                  <a:gd name="T1" fmla="*/ 165 h 491"/>
                  <a:gd name="T2" fmla="*/ 764 w 772"/>
                  <a:gd name="T3" fmla="*/ 116 h 491"/>
                  <a:gd name="T4" fmla="*/ 751 w 772"/>
                  <a:gd name="T5" fmla="*/ 66 h 491"/>
                  <a:gd name="T6" fmla="*/ 732 w 772"/>
                  <a:gd name="T7" fmla="*/ 23 h 491"/>
                  <a:gd name="T8" fmla="*/ 719 w 772"/>
                  <a:gd name="T9" fmla="*/ 2 h 491"/>
                  <a:gd name="T10" fmla="*/ 728 w 772"/>
                  <a:gd name="T11" fmla="*/ 25 h 491"/>
                  <a:gd name="T12" fmla="*/ 747 w 772"/>
                  <a:gd name="T13" fmla="*/ 70 h 491"/>
                  <a:gd name="T14" fmla="*/ 760 w 772"/>
                  <a:gd name="T15" fmla="*/ 117 h 491"/>
                  <a:gd name="T16" fmla="*/ 766 w 772"/>
                  <a:gd name="T17" fmla="*/ 167 h 491"/>
                  <a:gd name="T18" fmla="*/ 766 w 772"/>
                  <a:gd name="T19" fmla="*/ 212 h 491"/>
                  <a:gd name="T20" fmla="*/ 762 w 772"/>
                  <a:gd name="T21" fmla="*/ 252 h 491"/>
                  <a:gd name="T22" fmla="*/ 762 w 772"/>
                  <a:gd name="T23" fmla="*/ 267 h 491"/>
                  <a:gd name="T24" fmla="*/ 768 w 772"/>
                  <a:gd name="T25" fmla="*/ 244 h 491"/>
                  <a:gd name="T26" fmla="*/ 772 w 772"/>
                  <a:gd name="T27" fmla="*/ 208 h 491"/>
                  <a:gd name="T28" fmla="*/ 23 w 772"/>
                  <a:gd name="T29" fmla="*/ 61 h 491"/>
                  <a:gd name="T30" fmla="*/ 5 w 772"/>
                  <a:gd name="T31" fmla="*/ 123 h 491"/>
                  <a:gd name="T32" fmla="*/ 0 w 772"/>
                  <a:gd name="T33" fmla="*/ 191 h 491"/>
                  <a:gd name="T34" fmla="*/ 2 w 772"/>
                  <a:gd name="T35" fmla="*/ 235 h 491"/>
                  <a:gd name="T36" fmla="*/ 9 w 772"/>
                  <a:gd name="T37" fmla="*/ 279 h 491"/>
                  <a:gd name="T38" fmla="*/ 23 w 772"/>
                  <a:gd name="T39" fmla="*/ 320 h 491"/>
                  <a:gd name="T40" fmla="*/ 38 w 772"/>
                  <a:gd name="T41" fmla="*/ 358 h 491"/>
                  <a:gd name="T42" fmla="*/ 51 w 772"/>
                  <a:gd name="T43" fmla="*/ 373 h 491"/>
                  <a:gd name="T44" fmla="*/ 32 w 772"/>
                  <a:gd name="T45" fmla="*/ 332 h 491"/>
                  <a:gd name="T46" fmla="*/ 17 w 772"/>
                  <a:gd name="T47" fmla="*/ 286 h 491"/>
                  <a:gd name="T48" fmla="*/ 7 w 772"/>
                  <a:gd name="T49" fmla="*/ 241 h 491"/>
                  <a:gd name="T50" fmla="*/ 4 w 772"/>
                  <a:gd name="T51" fmla="*/ 191 h 491"/>
                  <a:gd name="T52" fmla="*/ 9 w 772"/>
                  <a:gd name="T53" fmla="*/ 125 h 491"/>
                  <a:gd name="T54" fmla="*/ 26 w 772"/>
                  <a:gd name="T55" fmla="*/ 62 h 491"/>
                  <a:gd name="T56" fmla="*/ 23 w 772"/>
                  <a:gd name="T57" fmla="*/ 61 h 491"/>
                  <a:gd name="T58" fmla="*/ 660 w 772"/>
                  <a:gd name="T59" fmla="*/ 457 h 491"/>
                  <a:gd name="T60" fmla="*/ 633 w 772"/>
                  <a:gd name="T61" fmla="*/ 483 h 491"/>
                  <a:gd name="T62" fmla="*/ 649 w 772"/>
                  <a:gd name="T63" fmla="*/ 468 h 4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2"/>
                  <a:gd name="T97" fmla="*/ 0 h 491"/>
                  <a:gd name="T98" fmla="*/ 772 w 772"/>
                  <a:gd name="T99" fmla="*/ 491 h 4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47" name="Freeform 597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>
                  <a:gd name="T0" fmla="*/ 766 w 768"/>
                  <a:gd name="T1" fmla="*/ 163 h 502"/>
                  <a:gd name="T2" fmla="*/ 760 w 768"/>
                  <a:gd name="T3" fmla="*/ 114 h 502"/>
                  <a:gd name="T4" fmla="*/ 747 w 768"/>
                  <a:gd name="T5" fmla="*/ 66 h 502"/>
                  <a:gd name="T6" fmla="*/ 728 w 768"/>
                  <a:gd name="T7" fmla="*/ 21 h 502"/>
                  <a:gd name="T8" fmla="*/ 717 w 768"/>
                  <a:gd name="T9" fmla="*/ 2 h 502"/>
                  <a:gd name="T10" fmla="*/ 715 w 768"/>
                  <a:gd name="T11" fmla="*/ 4 h 502"/>
                  <a:gd name="T12" fmla="*/ 726 w 768"/>
                  <a:gd name="T13" fmla="*/ 24 h 502"/>
                  <a:gd name="T14" fmla="*/ 743 w 768"/>
                  <a:gd name="T15" fmla="*/ 70 h 502"/>
                  <a:gd name="T16" fmla="*/ 755 w 768"/>
                  <a:gd name="T17" fmla="*/ 115 h 502"/>
                  <a:gd name="T18" fmla="*/ 762 w 768"/>
                  <a:gd name="T19" fmla="*/ 165 h 502"/>
                  <a:gd name="T20" fmla="*/ 762 w 768"/>
                  <a:gd name="T21" fmla="*/ 210 h 502"/>
                  <a:gd name="T22" fmla="*/ 757 w 768"/>
                  <a:gd name="T23" fmla="*/ 254 h 502"/>
                  <a:gd name="T24" fmla="*/ 757 w 768"/>
                  <a:gd name="T25" fmla="*/ 269 h 502"/>
                  <a:gd name="T26" fmla="*/ 762 w 768"/>
                  <a:gd name="T27" fmla="*/ 246 h 502"/>
                  <a:gd name="T28" fmla="*/ 766 w 768"/>
                  <a:gd name="T29" fmla="*/ 208 h 502"/>
                  <a:gd name="T30" fmla="*/ 22 w 768"/>
                  <a:gd name="T31" fmla="*/ 60 h 502"/>
                  <a:gd name="T32" fmla="*/ 5 w 768"/>
                  <a:gd name="T33" fmla="*/ 123 h 502"/>
                  <a:gd name="T34" fmla="*/ 0 w 768"/>
                  <a:gd name="T35" fmla="*/ 189 h 502"/>
                  <a:gd name="T36" fmla="*/ 3 w 768"/>
                  <a:gd name="T37" fmla="*/ 235 h 502"/>
                  <a:gd name="T38" fmla="*/ 11 w 768"/>
                  <a:gd name="T39" fmla="*/ 280 h 502"/>
                  <a:gd name="T40" fmla="*/ 24 w 768"/>
                  <a:gd name="T41" fmla="*/ 324 h 502"/>
                  <a:gd name="T42" fmla="*/ 41 w 768"/>
                  <a:gd name="T43" fmla="*/ 364 h 502"/>
                  <a:gd name="T44" fmla="*/ 57 w 768"/>
                  <a:gd name="T45" fmla="*/ 379 h 502"/>
                  <a:gd name="T46" fmla="*/ 34 w 768"/>
                  <a:gd name="T47" fmla="*/ 335 h 502"/>
                  <a:gd name="T48" fmla="*/ 19 w 768"/>
                  <a:gd name="T49" fmla="*/ 290 h 502"/>
                  <a:gd name="T50" fmla="*/ 7 w 768"/>
                  <a:gd name="T51" fmla="*/ 241 h 502"/>
                  <a:gd name="T52" fmla="*/ 5 w 768"/>
                  <a:gd name="T53" fmla="*/ 189 h 502"/>
                  <a:gd name="T54" fmla="*/ 11 w 768"/>
                  <a:gd name="T55" fmla="*/ 125 h 502"/>
                  <a:gd name="T56" fmla="*/ 26 w 768"/>
                  <a:gd name="T57" fmla="*/ 62 h 502"/>
                  <a:gd name="T58" fmla="*/ 22 w 768"/>
                  <a:gd name="T59" fmla="*/ 60 h 502"/>
                  <a:gd name="T60" fmla="*/ 675 w 768"/>
                  <a:gd name="T61" fmla="*/ 434 h 502"/>
                  <a:gd name="T62" fmla="*/ 654 w 768"/>
                  <a:gd name="T63" fmla="*/ 461 h 502"/>
                  <a:gd name="T64" fmla="*/ 620 w 768"/>
                  <a:gd name="T65" fmla="*/ 489 h 502"/>
                  <a:gd name="T66" fmla="*/ 620 w 768"/>
                  <a:gd name="T67" fmla="*/ 485 h 502"/>
                  <a:gd name="T68" fmla="*/ 664 w 768"/>
                  <a:gd name="T69" fmla="*/ 443 h 5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8"/>
                  <a:gd name="T106" fmla="*/ 0 h 502"/>
                  <a:gd name="T107" fmla="*/ 768 w 768"/>
                  <a:gd name="T108" fmla="*/ 502 h 50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48" name="Freeform 598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>
                  <a:gd name="T0" fmla="*/ 762 w 762"/>
                  <a:gd name="T1" fmla="*/ 163 h 510"/>
                  <a:gd name="T2" fmla="*/ 756 w 762"/>
                  <a:gd name="T3" fmla="*/ 113 h 510"/>
                  <a:gd name="T4" fmla="*/ 743 w 762"/>
                  <a:gd name="T5" fmla="*/ 66 h 510"/>
                  <a:gd name="T6" fmla="*/ 724 w 762"/>
                  <a:gd name="T7" fmla="*/ 21 h 510"/>
                  <a:gd name="T8" fmla="*/ 713 w 762"/>
                  <a:gd name="T9" fmla="*/ 2 h 510"/>
                  <a:gd name="T10" fmla="*/ 713 w 762"/>
                  <a:gd name="T11" fmla="*/ 2 h 510"/>
                  <a:gd name="T12" fmla="*/ 722 w 762"/>
                  <a:gd name="T13" fmla="*/ 24 h 510"/>
                  <a:gd name="T14" fmla="*/ 739 w 762"/>
                  <a:gd name="T15" fmla="*/ 68 h 510"/>
                  <a:gd name="T16" fmla="*/ 751 w 762"/>
                  <a:gd name="T17" fmla="*/ 115 h 510"/>
                  <a:gd name="T18" fmla="*/ 756 w 762"/>
                  <a:gd name="T19" fmla="*/ 163 h 510"/>
                  <a:gd name="T20" fmla="*/ 758 w 762"/>
                  <a:gd name="T21" fmla="*/ 210 h 510"/>
                  <a:gd name="T22" fmla="*/ 753 w 762"/>
                  <a:gd name="T23" fmla="*/ 256 h 510"/>
                  <a:gd name="T24" fmla="*/ 751 w 762"/>
                  <a:gd name="T25" fmla="*/ 273 h 510"/>
                  <a:gd name="T26" fmla="*/ 758 w 762"/>
                  <a:gd name="T27" fmla="*/ 248 h 510"/>
                  <a:gd name="T28" fmla="*/ 762 w 762"/>
                  <a:gd name="T29" fmla="*/ 208 h 510"/>
                  <a:gd name="T30" fmla="*/ 22 w 762"/>
                  <a:gd name="T31" fmla="*/ 58 h 510"/>
                  <a:gd name="T32" fmla="*/ 5 w 762"/>
                  <a:gd name="T33" fmla="*/ 121 h 510"/>
                  <a:gd name="T34" fmla="*/ 0 w 762"/>
                  <a:gd name="T35" fmla="*/ 187 h 510"/>
                  <a:gd name="T36" fmla="*/ 3 w 762"/>
                  <a:gd name="T37" fmla="*/ 237 h 510"/>
                  <a:gd name="T38" fmla="*/ 13 w 762"/>
                  <a:gd name="T39" fmla="*/ 282 h 510"/>
                  <a:gd name="T40" fmla="*/ 28 w 762"/>
                  <a:gd name="T41" fmla="*/ 328 h 510"/>
                  <a:gd name="T42" fmla="*/ 47 w 762"/>
                  <a:gd name="T43" fmla="*/ 369 h 510"/>
                  <a:gd name="T44" fmla="*/ 60 w 762"/>
                  <a:gd name="T45" fmla="*/ 385 h 510"/>
                  <a:gd name="T46" fmla="*/ 38 w 762"/>
                  <a:gd name="T47" fmla="*/ 341 h 510"/>
                  <a:gd name="T48" fmla="*/ 20 w 762"/>
                  <a:gd name="T49" fmla="*/ 292 h 510"/>
                  <a:gd name="T50" fmla="*/ 9 w 762"/>
                  <a:gd name="T51" fmla="*/ 240 h 510"/>
                  <a:gd name="T52" fmla="*/ 5 w 762"/>
                  <a:gd name="T53" fmla="*/ 187 h 510"/>
                  <a:gd name="T54" fmla="*/ 11 w 762"/>
                  <a:gd name="T55" fmla="*/ 123 h 510"/>
                  <a:gd name="T56" fmla="*/ 26 w 762"/>
                  <a:gd name="T57" fmla="*/ 62 h 510"/>
                  <a:gd name="T58" fmla="*/ 22 w 762"/>
                  <a:gd name="T59" fmla="*/ 58 h 510"/>
                  <a:gd name="T60" fmla="*/ 645 w 762"/>
                  <a:gd name="T61" fmla="*/ 464 h 510"/>
                  <a:gd name="T62" fmla="*/ 681 w 762"/>
                  <a:gd name="T63" fmla="*/ 421 h 510"/>
                  <a:gd name="T64" fmla="*/ 677 w 762"/>
                  <a:gd name="T65" fmla="*/ 421 h 510"/>
                  <a:gd name="T66" fmla="*/ 652 w 762"/>
                  <a:gd name="T67" fmla="*/ 449 h 510"/>
                  <a:gd name="T68" fmla="*/ 624 w 762"/>
                  <a:gd name="T69" fmla="*/ 476 h 510"/>
                  <a:gd name="T70" fmla="*/ 591 w 762"/>
                  <a:gd name="T71" fmla="*/ 500 h 510"/>
                  <a:gd name="T72" fmla="*/ 597 w 762"/>
                  <a:gd name="T73" fmla="*/ 500 h 5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62"/>
                  <a:gd name="T112" fmla="*/ 0 h 510"/>
                  <a:gd name="T113" fmla="*/ 762 w 762"/>
                  <a:gd name="T114" fmla="*/ 510 h 5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49" name="Freeform 599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>
                  <a:gd name="T0" fmla="*/ 757 w 757"/>
                  <a:gd name="T1" fmla="*/ 161 h 515"/>
                  <a:gd name="T2" fmla="*/ 750 w 757"/>
                  <a:gd name="T3" fmla="*/ 111 h 515"/>
                  <a:gd name="T4" fmla="*/ 738 w 757"/>
                  <a:gd name="T5" fmla="*/ 66 h 515"/>
                  <a:gd name="T6" fmla="*/ 721 w 757"/>
                  <a:gd name="T7" fmla="*/ 20 h 515"/>
                  <a:gd name="T8" fmla="*/ 708 w 757"/>
                  <a:gd name="T9" fmla="*/ 1 h 515"/>
                  <a:gd name="T10" fmla="*/ 717 w 757"/>
                  <a:gd name="T11" fmla="*/ 24 h 515"/>
                  <a:gd name="T12" fmla="*/ 735 w 757"/>
                  <a:gd name="T13" fmla="*/ 68 h 515"/>
                  <a:gd name="T14" fmla="*/ 746 w 757"/>
                  <a:gd name="T15" fmla="*/ 113 h 515"/>
                  <a:gd name="T16" fmla="*/ 752 w 757"/>
                  <a:gd name="T17" fmla="*/ 161 h 515"/>
                  <a:gd name="T18" fmla="*/ 752 w 757"/>
                  <a:gd name="T19" fmla="*/ 210 h 515"/>
                  <a:gd name="T20" fmla="*/ 746 w 757"/>
                  <a:gd name="T21" fmla="*/ 259 h 515"/>
                  <a:gd name="T22" fmla="*/ 744 w 757"/>
                  <a:gd name="T23" fmla="*/ 276 h 515"/>
                  <a:gd name="T24" fmla="*/ 752 w 757"/>
                  <a:gd name="T25" fmla="*/ 250 h 515"/>
                  <a:gd name="T26" fmla="*/ 757 w 757"/>
                  <a:gd name="T27" fmla="*/ 206 h 515"/>
                  <a:gd name="T28" fmla="*/ 21 w 757"/>
                  <a:gd name="T29" fmla="*/ 58 h 515"/>
                  <a:gd name="T30" fmla="*/ 6 w 757"/>
                  <a:gd name="T31" fmla="*/ 121 h 515"/>
                  <a:gd name="T32" fmla="*/ 0 w 757"/>
                  <a:gd name="T33" fmla="*/ 185 h 515"/>
                  <a:gd name="T34" fmla="*/ 2 w 757"/>
                  <a:gd name="T35" fmla="*/ 237 h 515"/>
                  <a:gd name="T36" fmla="*/ 14 w 757"/>
                  <a:gd name="T37" fmla="*/ 286 h 515"/>
                  <a:gd name="T38" fmla="*/ 29 w 757"/>
                  <a:gd name="T39" fmla="*/ 331 h 515"/>
                  <a:gd name="T40" fmla="*/ 52 w 757"/>
                  <a:gd name="T41" fmla="*/ 375 h 515"/>
                  <a:gd name="T42" fmla="*/ 65 w 757"/>
                  <a:gd name="T43" fmla="*/ 390 h 515"/>
                  <a:gd name="T44" fmla="*/ 40 w 757"/>
                  <a:gd name="T45" fmla="*/ 345 h 515"/>
                  <a:gd name="T46" fmla="*/ 21 w 757"/>
                  <a:gd name="T47" fmla="*/ 293 h 515"/>
                  <a:gd name="T48" fmla="*/ 8 w 757"/>
                  <a:gd name="T49" fmla="*/ 240 h 515"/>
                  <a:gd name="T50" fmla="*/ 4 w 757"/>
                  <a:gd name="T51" fmla="*/ 185 h 515"/>
                  <a:gd name="T52" fmla="*/ 10 w 757"/>
                  <a:gd name="T53" fmla="*/ 121 h 515"/>
                  <a:gd name="T54" fmla="*/ 25 w 757"/>
                  <a:gd name="T55" fmla="*/ 62 h 515"/>
                  <a:gd name="T56" fmla="*/ 21 w 757"/>
                  <a:gd name="T57" fmla="*/ 58 h 515"/>
                  <a:gd name="T58" fmla="*/ 615 w 757"/>
                  <a:gd name="T59" fmla="*/ 481 h 515"/>
                  <a:gd name="T60" fmla="*/ 659 w 757"/>
                  <a:gd name="T61" fmla="*/ 439 h 515"/>
                  <a:gd name="T62" fmla="*/ 685 w 757"/>
                  <a:gd name="T63" fmla="*/ 403 h 515"/>
                  <a:gd name="T64" fmla="*/ 678 w 757"/>
                  <a:gd name="T65" fmla="*/ 409 h 515"/>
                  <a:gd name="T66" fmla="*/ 649 w 757"/>
                  <a:gd name="T67" fmla="*/ 445 h 515"/>
                  <a:gd name="T68" fmla="*/ 615 w 757"/>
                  <a:gd name="T69" fmla="*/ 475 h 515"/>
                  <a:gd name="T70" fmla="*/ 577 w 757"/>
                  <a:gd name="T71" fmla="*/ 502 h 515"/>
                  <a:gd name="T72" fmla="*/ 573 w 757"/>
                  <a:gd name="T73" fmla="*/ 508 h 5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57"/>
                  <a:gd name="T112" fmla="*/ 0 h 515"/>
                  <a:gd name="T113" fmla="*/ 757 w 757"/>
                  <a:gd name="T114" fmla="*/ 515 h 5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50" name="Freeform 600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>
                  <a:gd name="T0" fmla="*/ 751 w 753"/>
                  <a:gd name="T1" fmla="*/ 158 h 516"/>
                  <a:gd name="T2" fmla="*/ 746 w 753"/>
                  <a:gd name="T3" fmla="*/ 110 h 516"/>
                  <a:gd name="T4" fmla="*/ 734 w 753"/>
                  <a:gd name="T5" fmla="*/ 63 h 516"/>
                  <a:gd name="T6" fmla="*/ 717 w 753"/>
                  <a:gd name="T7" fmla="*/ 19 h 516"/>
                  <a:gd name="T8" fmla="*/ 704 w 753"/>
                  <a:gd name="T9" fmla="*/ 2 h 516"/>
                  <a:gd name="T10" fmla="*/ 714 w 753"/>
                  <a:gd name="T11" fmla="*/ 23 h 516"/>
                  <a:gd name="T12" fmla="*/ 731 w 753"/>
                  <a:gd name="T13" fmla="*/ 67 h 516"/>
                  <a:gd name="T14" fmla="*/ 742 w 753"/>
                  <a:gd name="T15" fmla="*/ 110 h 516"/>
                  <a:gd name="T16" fmla="*/ 748 w 753"/>
                  <a:gd name="T17" fmla="*/ 158 h 516"/>
                  <a:gd name="T18" fmla="*/ 748 w 753"/>
                  <a:gd name="T19" fmla="*/ 209 h 516"/>
                  <a:gd name="T20" fmla="*/ 740 w 753"/>
                  <a:gd name="T21" fmla="*/ 264 h 516"/>
                  <a:gd name="T22" fmla="*/ 738 w 753"/>
                  <a:gd name="T23" fmla="*/ 281 h 516"/>
                  <a:gd name="T24" fmla="*/ 748 w 753"/>
                  <a:gd name="T25" fmla="*/ 251 h 516"/>
                  <a:gd name="T26" fmla="*/ 753 w 753"/>
                  <a:gd name="T27" fmla="*/ 205 h 516"/>
                  <a:gd name="T28" fmla="*/ 21 w 753"/>
                  <a:gd name="T29" fmla="*/ 57 h 516"/>
                  <a:gd name="T30" fmla="*/ 6 w 753"/>
                  <a:gd name="T31" fmla="*/ 118 h 516"/>
                  <a:gd name="T32" fmla="*/ 0 w 753"/>
                  <a:gd name="T33" fmla="*/ 182 h 516"/>
                  <a:gd name="T34" fmla="*/ 4 w 753"/>
                  <a:gd name="T35" fmla="*/ 235 h 516"/>
                  <a:gd name="T36" fmla="*/ 15 w 753"/>
                  <a:gd name="T37" fmla="*/ 287 h 516"/>
                  <a:gd name="T38" fmla="*/ 33 w 753"/>
                  <a:gd name="T39" fmla="*/ 336 h 516"/>
                  <a:gd name="T40" fmla="*/ 55 w 753"/>
                  <a:gd name="T41" fmla="*/ 380 h 516"/>
                  <a:gd name="T42" fmla="*/ 72 w 753"/>
                  <a:gd name="T43" fmla="*/ 395 h 516"/>
                  <a:gd name="T44" fmla="*/ 44 w 753"/>
                  <a:gd name="T45" fmla="*/ 347 h 516"/>
                  <a:gd name="T46" fmla="*/ 23 w 753"/>
                  <a:gd name="T47" fmla="*/ 296 h 516"/>
                  <a:gd name="T48" fmla="*/ 10 w 753"/>
                  <a:gd name="T49" fmla="*/ 241 h 516"/>
                  <a:gd name="T50" fmla="*/ 4 w 753"/>
                  <a:gd name="T51" fmla="*/ 182 h 516"/>
                  <a:gd name="T52" fmla="*/ 10 w 753"/>
                  <a:gd name="T53" fmla="*/ 120 h 516"/>
                  <a:gd name="T54" fmla="*/ 25 w 753"/>
                  <a:gd name="T55" fmla="*/ 61 h 516"/>
                  <a:gd name="T56" fmla="*/ 21 w 753"/>
                  <a:gd name="T57" fmla="*/ 57 h 516"/>
                  <a:gd name="T58" fmla="*/ 586 w 753"/>
                  <a:gd name="T59" fmla="*/ 495 h 516"/>
                  <a:gd name="T60" fmla="*/ 619 w 753"/>
                  <a:gd name="T61" fmla="*/ 471 h 516"/>
                  <a:gd name="T62" fmla="*/ 647 w 753"/>
                  <a:gd name="T63" fmla="*/ 444 h 516"/>
                  <a:gd name="T64" fmla="*/ 672 w 753"/>
                  <a:gd name="T65" fmla="*/ 416 h 516"/>
                  <a:gd name="T66" fmla="*/ 689 w 753"/>
                  <a:gd name="T67" fmla="*/ 389 h 516"/>
                  <a:gd name="T68" fmla="*/ 679 w 753"/>
                  <a:gd name="T69" fmla="*/ 399 h 516"/>
                  <a:gd name="T70" fmla="*/ 645 w 753"/>
                  <a:gd name="T71" fmla="*/ 438 h 516"/>
                  <a:gd name="T72" fmla="*/ 607 w 753"/>
                  <a:gd name="T73" fmla="*/ 474 h 516"/>
                  <a:gd name="T74" fmla="*/ 564 w 753"/>
                  <a:gd name="T75" fmla="*/ 505 h 516"/>
                  <a:gd name="T76" fmla="*/ 556 w 753"/>
                  <a:gd name="T77" fmla="*/ 510 h 5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53"/>
                  <a:gd name="T118" fmla="*/ 0 h 516"/>
                  <a:gd name="T119" fmla="*/ 753 w 753"/>
                  <a:gd name="T120" fmla="*/ 516 h 5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51" name="Freeform 601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>
                  <a:gd name="T0" fmla="*/ 748 w 749"/>
                  <a:gd name="T1" fmla="*/ 156 h 520"/>
                  <a:gd name="T2" fmla="*/ 742 w 749"/>
                  <a:gd name="T3" fmla="*/ 108 h 520"/>
                  <a:gd name="T4" fmla="*/ 731 w 749"/>
                  <a:gd name="T5" fmla="*/ 63 h 520"/>
                  <a:gd name="T6" fmla="*/ 713 w 749"/>
                  <a:gd name="T7" fmla="*/ 19 h 520"/>
                  <a:gd name="T8" fmla="*/ 702 w 749"/>
                  <a:gd name="T9" fmla="*/ 0 h 520"/>
                  <a:gd name="T10" fmla="*/ 700 w 749"/>
                  <a:gd name="T11" fmla="*/ 2 h 520"/>
                  <a:gd name="T12" fmla="*/ 710 w 749"/>
                  <a:gd name="T13" fmla="*/ 23 h 520"/>
                  <a:gd name="T14" fmla="*/ 727 w 749"/>
                  <a:gd name="T15" fmla="*/ 65 h 520"/>
                  <a:gd name="T16" fmla="*/ 738 w 749"/>
                  <a:gd name="T17" fmla="*/ 110 h 520"/>
                  <a:gd name="T18" fmla="*/ 744 w 749"/>
                  <a:gd name="T19" fmla="*/ 156 h 520"/>
                  <a:gd name="T20" fmla="*/ 744 w 749"/>
                  <a:gd name="T21" fmla="*/ 211 h 520"/>
                  <a:gd name="T22" fmla="*/ 734 w 749"/>
                  <a:gd name="T23" fmla="*/ 269 h 520"/>
                  <a:gd name="T24" fmla="*/ 731 w 749"/>
                  <a:gd name="T25" fmla="*/ 288 h 520"/>
                  <a:gd name="T26" fmla="*/ 742 w 749"/>
                  <a:gd name="T27" fmla="*/ 254 h 520"/>
                  <a:gd name="T28" fmla="*/ 748 w 749"/>
                  <a:gd name="T29" fmla="*/ 205 h 520"/>
                  <a:gd name="T30" fmla="*/ 21 w 749"/>
                  <a:gd name="T31" fmla="*/ 57 h 520"/>
                  <a:gd name="T32" fmla="*/ 6 w 749"/>
                  <a:gd name="T33" fmla="*/ 116 h 520"/>
                  <a:gd name="T34" fmla="*/ 0 w 749"/>
                  <a:gd name="T35" fmla="*/ 180 h 520"/>
                  <a:gd name="T36" fmla="*/ 4 w 749"/>
                  <a:gd name="T37" fmla="*/ 235 h 520"/>
                  <a:gd name="T38" fmla="*/ 17 w 749"/>
                  <a:gd name="T39" fmla="*/ 288 h 520"/>
                  <a:gd name="T40" fmla="*/ 36 w 749"/>
                  <a:gd name="T41" fmla="*/ 340 h 520"/>
                  <a:gd name="T42" fmla="*/ 61 w 749"/>
                  <a:gd name="T43" fmla="*/ 385 h 520"/>
                  <a:gd name="T44" fmla="*/ 78 w 749"/>
                  <a:gd name="T45" fmla="*/ 400 h 520"/>
                  <a:gd name="T46" fmla="*/ 48 w 749"/>
                  <a:gd name="T47" fmla="*/ 353 h 520"/>
                  <a:gd name="T48" fmla="*/ 25 w 749"/>
                  <a:gd name="T49" fmla="*/ 298 h 520"/>
                  <a:gd name="T50" fmla="*/ 10 w 749"/>
                  <a:gd name="T51" fmla="*/ 241 h 520"/>
                  <a:gd name="T52" fmla="*/ 4 w 749"/>
                  <a:gd name="T53" fmla="*/ 180 h 520"/>
                  <a:gd name="T54" fmla="*/ 10 w 749"/>
                  <a:gd name="T55" fmla="*/ 118 h 520"/>
                  <a:gd name="T56" fmla="*/ 25 w 749"/>
                  <a:gd name="T57" fmla="*/ 61 h 520"/>
                  <a:gd name="T58" fmla="*/ 21 w 749"/>
                  <a:gd name="T59" fmla="*/ 57 h 520"/>
                  <a:gd name="T60" fmla="*/ 573 w 749"/>
                  <a:gd name="T61" fmla="*/ 497 h 520"/>
                  <a:gd name="T62" fmla="*/ 611 w 749"/>
                  <a:gd name="T63" fmla="*/ 470 h 520"/>
                  <a:gd name="T64" fmla="*/ 645 w 749"/>
                  <a:gd name="T65" fmla="*/ 440 h 520"/>
                  <a:gd name="T66" fmla="*/ 674 w 749"/>
                  <a:gd name="T67" fmla="*/ 404 h 520"/>
                  <a:gd name="T68" fmla="*/ 691 w 749"/>
                  <a:gd name="T69" fmla="*/ 376 h 520"/>
                  <a:gd name="T70" fmla="*/ 679 w 749"/>
                  <a:gd name="T71" fmla="*/ 389 h 520"/>
                  <a:gd name="T72" fmla="*/ 643 w 749"/>
                  <a:gd name="T73" fmla="*/ 434 h 520"/>
                  <a:gd name="T74" fmla="*/ 600 w 749"/>
                  <a:gd name="T75" fmla="*/ 474 h 520"/>
                  <a:gd name="T76" fmla="*/ 550 w 749"/>
                  <a:gd name="T77" fmla="*/ 506 h 520"/>
                  <a:gd name="T78" fmla="*/ 537 w 749"/>
                  <a:gd name="T79" fmla="*/ 514 h 5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9"/>
                  <a:gd name="T121" fmla="*/ 0 h 520"/>
                  <a:gd name="T122" fmla="*/ 749 w 749"/>
                  <a:gd name="T123" fmla="*/ 520 h 5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52" name="Freeform 602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>
                  <a:gd name="T0" fmla="*/ 744 w 744"/>
                  <a:gd name="T1" fmla="*/ 154 h 520"/>
                  <a:gd name="T2" fmla="*/ 738 w 744"/>
                  <a:gd name="T3" fmla="*/ 106 h 520"/>
                  <a:gd name="T4" fmla="*/ 727 w 744"/>
                  <a:gd name="T5" fmla="*/ 63 h 520"/>
                  <a:gd name="T6" fmla="*/ 710 w 744"/>
                  <a:gd name="T7" fmla="*/ 19 h 520"/>
                  <a:gd name="T8" fmla="*/ 698 w 744"/>
                  <a:gd name="T9" fmla="*/ 0 h 520"/>
                  <a:gd name="T10" fmla="*/ 698 w 744"/>
                  <a:gd name="T11" fmla="*/ 0 h 520"/>
                  <a:gd name="T12" fmla="*/ 706 w 744"/>
                  <a:gd name="T13" fmla="*/ 23 h 520"/>
                  <a:gd name="T14" fmla="*/ 723 w 744"/>
                  <a:gd name="T15" fmla="*/ 65 h 520"/>
                  <a:gd name="T16" fmla="*/ 734 w 744"/>
                  <a:gd name="T17" fmla="*/ 108 h 520"/>
                  <a:gd name="T18" fmla="*/ 740 w 744"/>
                  <a:gd name="T19" fmla="*/ 154 h 520"/>
                  <a:gd name="T20" fmla="*/ 738 w 744"/>
                  <a:gd name="T21" fmla="*/ 211 h 520"/>
                  <a:gd name="T22" fmla="*/ 727 w 744"/>
                  <a:gd name="T23" fmla="*/ 275 h 520"/>
                  <a:gd name="T24" fmla="*/ 717 w 744"/>
                  <a:gd name="T25" fmla="*/ 305 h 520"/>
                  <a:gd name="T26" fmla="*/ 723 w 744"/>
                  <a:gd name="T27" fmla="*/ 296 h 520"/>
                  <a:gd name="T28" fmla="*/ 736 w 744"/>
                  <a:gd name="T29" fmla="*/ 260 h 520"/>
                  <a:gd name="T30" fmla="*/ 744 w 744"/>
                  <a:gd name="T31" fmla="*/ 205 h 520"/>
                  <a:gd name="T32" fmla="*/ 21 w 744"/>
                  <a:gd name="T33" fmla="*/ 57 h 520"/>
                  <a:gd name="T34" fmla="*/ 6 w 744"/>
                  <a:gd name="T35" fmla="*/ 116 h 520"/>
                  <a:gd name="T36" fmla="*/ 0 w 744"/>
                  <a:gd name="T37" fmla="*/ 178 h 520"/>
                  <a:gd name="T38" fmla="*/ 6 w 744"/>
                  <a:gd name="T39" fmla="*/ 237 h 520"/>
                  <a:gd name="T40" fmla="*/ 19 w 744"/>
                  <a:gd name="T41" fmla="*/ 292 h 520"/>
                  <a:gd name="T42" fmla="*/ 40 w 744"/>
                  <a:gd name="T43" fmla="*/ 343 h 520"/>
                  <a:gd name="T44" fmla="*/ 68 w 744"/>
                  <a:gd name="T45" fmla="*/ 391 h 520"/>
                  <a:gd name="T46" fmla="*/ 85 w 744"/>
                  <a:gd name="T47" fmla="*/ 408 h 520"/>
                  <a:gd name="T48" fmla="*/ 51 w 744"/>
                  <a:gd name="T49" fmla="*/ 357 h 520"/>
                  <a:gd name="T50" fmla="*/ 27 w 744"/>
                  <a:gd name="T51" fmla="*/ 302 h 520"/>
                  <a:gd name="T52" fmla="*/ 11 w 744"/>
                  <a:gd name="T53" fmla="*/ 241 h 520"/>
                  <a:gd name="T54" fmla="*/ 6 w 744"/>
                  <a:gd name="T55" fmla="*/ 178 h 520"/>
                  <a:gd name="T56" fmla="*/ 10 w 744"/>
                  <a:gd name="T57" fmla="*/ 118 h 520"/>
                  <a:gd name="T58" fmla="*/ 25 w 744"/>
                  <a:gd name="T59" fmla="*/ 59 h 520"/>
                  <a:gd name="T60" fmla="*/ 21 w 744"/>
                  <a:gd name="T61" fmla="*/ 57 h 520"/>
                  <a:gd name="T62" fmla="*/ 560 w 744"/>
                  <a:gd name="T63" fmla="*/ 501 h 520"/>
                  <a:gd name="T64" fmla="*/ 603 w 744"/>
                  <a:gd name="T65" fmla="*/ 470 h 520"/>
                  <a:gd name="T66" fmla="*/ 641 w 744"/>
                  <a:gd name="T67" fmla="*/ 434 h 520"/>
                  <a:gd name="T68" fmla="*/ 675 w 744"/>
                  <a:gd name="T69" fmla="*/ 395 h 520"/>
                  <a:gd name="T70" fmla="*/ 692 w 744"/>
                  <a:gd name="T71" fmla="*/ 362 h 520"/>
                  <a:gd name="T72" fmla="*/ 679 w 744"/>
                  <a:gd name="T73" fmla="*/ 381 h 520"/>
                  <a:gd name="T74" fmla="*/ 639 w 744"/>
                  <a:gd name="T75" fmla="*/ 431 h 520"/>
                  <a:gd name="T76" fmla="*/ 592 w 744"/>
                  <a:gd name="T77" fmla="*/ 474 h 520"/>
                  <a:gd name="T78" fmla="*/ 537 w 744"/>
                  <a:gd name="T79" fmla="*/ 506 h 520"/>
                  <a:gd name="T80" fmla="*/ 522 w 744"/>
                  <a:gd name="T81" fmla="*/ 516 h 5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44"/>
                  <a:gd name="T124" fmla="*/ 0 h 520"/>
                  <a:gd name="T125" fmla="*/ 744 w 744"/>
                  <a:gd name="T126" fmla="*/ 520 h 5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53" name="Freeform 603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>
                  <a:gd name="T0" fmla="*/ 740 w 740"/>
                  <a:gd name="T1" fmla="*/ 152 h 521"/>
                  <a:gd name="T2" fmla="*/ 734 w 740"/>
                  <a:gd name="T3" fmla="*/ 106 h 521"/>
                  <a:gd name="T4" fmla="*/ 723 w 740"/>
                  <a:gd name="T5" fmla="*/ 61 h 521"/>
                  <a:gd name="T6" fmla="*/ 706 w 740"/>
                  <a:gd name="T7" fmla="*/ 19 h 521"/>
                  <a:gd name="T8" fmla="*/ 694 w 740"/>
                  <a:gd name="T9" fmla="*/ 0 h 521"/>
                  <a:gd name="T10" fmla="*/ 702 w 740"/>
                  <a:gd name="T11" fmla="*/ 23 h 521"/>
                  <a:gd name="T12" fmla="*/ 719 w 740"/>
                  <a:gd name="T13" fmla="*/ 64 h 521"/>
                  <a:gd name="T14" fmla="*/ 728 w 740"/>
                  <a:gd name="T15" fmla="*/ 108 h 521"/>
                  <a:gd name="T16" fmla="*/ 734 w 740"/>
                  <a:gd name="T17" fmla="*/ 154 h 521"/>
                  <a:gd name="T18" fmla="*/ 734 w 740"/>
                  <a:gd name="T19" fmla="*/ 207 h 521"/>
                  <a:gd name="T20" fmla="*/ 725 w 740"/>
                  <a:gd name="T21" fmla="*/ 267 h 521"/>
                  <a:gd name="T22" fmla="*/ 715 w 740"/>
                  <a:gd name="T23" fmla="*/ 300 h 521"/>
                  <a:gd name="T24" fmla="*/ 719 w 740"/>
                  <a:gd name="T25" fmla="*/ 300 h 521"/>
                  <a:gd name="T26" fmla="*/ 730 w 740"/>
                  <a:gd name="T27" fmla="*/ 265 h 521"/>
                  <a:gd name="T28" fmla="*/ 740 w 740"/>
                  <a:gd name="T29" fmla="*/ 207 h 521"/>
                  <a:gd name="T30" fmla="*/ 21 w 740"/>
                  <a:gd name="T31" fmla="*/ 57 h 521"/>
                  <a:gd name="T32" fmla="*/ 6 w 740"/>
                  <a:gd name="T33" fmla="*/ 114 h 521"/>
                  <a:gd name="T34" fmla="*/ 0 w 740"/>
                  <a:gd name="T35" fmla="*/ 176 h 521"/>
                  <a:gd name="T36" fmla="*/ 6 w 740"/>
                  <a:gd name="T37" fmla="*/ 237 h 521"/>
                  <a:gd name="T38" fmla="*/ 21 w 740"/>
                  <a:gd name="T39" fmla="*/ 294 h 521"/>
                  <a:gd name="T40" fmla="*/ 44 w 740"/>
                  <a:gd name="T41" fmla="*/ 349 h 521"/>
                  <a:gd name="T42" fmla="*/ 74 w 740"/>
                  <a:gd name="T43" fmla="*/ 396 h 521"/>
                  <a:gd name="T44" fmla="*/ 93 w 740"/>
                  <a:gd name="T45" fmla="*/ 413 h 521"/>
                  <a:gd name="T46" fmla="*/ 57 w 740"/>
                  <a:gd name="T47" fmla="*/ 362 h 521"/>
                  <a:gd name="T48" fmla="*/ 28 w 740"/>
                  <a:gd name="T49" fmla="*/ 305 h 521"/>
                  <a:gd name="T50" fmla="*/ 11 w 740"/>
                  <a:gd name="T51" fmla="*/ 243 h 521"/>
                  <a:gd name="T52" fmla="*/ 6 w 740"/>
                  <a:gd name="T53" fmla="*/ 176 h 521"/>
                  <a:gd name="T54" fmla="*/ 9 w 740"/>
                  <a:gd name="T55" fmla="*/ 116 h 521"/>
                  <a:gd name="T56" fmla="*/ 25 w 740"/>
                  <a:gd name="T57" fmla="*/ 59 h 521"/>
                  <a:gd name="T58" fmla="*/ 21 w 740"/>
                  <a:gd name="T59" fmla="*/ 57 h 521"/>
                  <a:gd name="T60" fmla="*/ 546 w 740"/>
                  <a:gd name="T61" fmla="*/ 502 h 521"/>
                  <a:gd name="T62" fmla="*/ 596 w 740"/>
                  <a:gd name="T63" fmla="*/ 470 h 521"/>
                  <a:gd name="T64" fmla="*/ 639 w 740"/>
                  <a:gd name="T65" fmla="*/ 430 h 521"/>
                  <a:gd name="T66" fmla="*/ 675 w 740"/>
                  <a:gd name="T67" fmla="*/ 385 h 521"/>
                  <a:gd name="T68" fmla="*/ 694 w 740"/>
                  <a:gd name="T69" fmla="*/ 351 h 521"/>
                  <a:gd name="T70" fmla="*/ 679 w 740"/>
                  <a:gd name="T71" fmla="*/ 374 h 521"/>
                  <a:gd name="T72" fmla="*/ 635 w 740"/>
                  <a:gd name="T73" fmla="*/ 427 h 521"/>
                  <a:gd name="T74" fmla="*/ 584 w 740"/>
                  <a:gd name="T75" fmla="*/ 472 h 521"/>
                  <a:gd name="T76" fmla="*/ 524 w 740"/>
                  <a:gd name="T77" fmla="*/ 508 h 521"/>
                  <a:gd name="T78" fmla="*/ 505 w 740"/>
                  <a:gd name="T79" fmla="*/ 518 h 5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0"/>
                  <a:gd name="T121" fmla="*/ 0 h 521"/>
                  <a:gd name="T122" fmla="*/ 740 w 740"/>
                  <a:gd name="T123" fmla="*/ 521 h 52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54" name="Freeform 604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>
                  <a:gd name="T0" fmla="*/ 734 w 734"/>
                  <a:gd name="T1" fmla="*/ 152 h 523"/>
                  <a:gd name="T2" fmla="*/ 728 w 734"/>
                  <a:gd name="T3" fmla="*/ 106 h 523"/>
                  <a:gd name="T4" fmla="*/ 717 w 734"/>
                  <a:gd name="T5" fmla="*/ 63 h 523"/>
                  <a:gd name="T6" fmla="*/ 700 w 734"/>
                  <a:gd name="T7" fmla="*/ 21 h 523"/>
                  <a:gd name="T8" fmla="*/ 688 w 734"/>
                  <a:gd name="T9" fmla="*/ 2 h 523"/>
                  <a:gd name="T10" fmla="*/ 696 w 734"/>
                  <a:gd name="T11" fmla="*/ 25 h 523"/>
                  <a:gd name="T12" fmla="*/ 711 w 734"/>
                  <a:gd name="T13" fmla="*/ 64 h 523"/>
                  <a:gd name="T14" fmla="*/ 723 w 734"/>
                  <a:gd name="T15" fmla="*/ 108 h 523"/>
                  <a:gd name="T16" fmla="*/ 728 w 734"/>
                  <a:gd name="T17" fmla="*/ 154 h 523"/>
                  <a:gd name="T18" fmla="*/ 728 w 734"/>
                  <a:gd name="T19" fmla="*/ 205 h 523"/>
                  <a:gd name="T20" fmla="*/ 719 w 734"/>
                  <a:gd name="T21" fmla="*/ 262 h 523"/>
                  <a:gd name="T22" fmla="*/ 711 w 734"/>
                  <a:gd name="T23" fmla="*/ 296 h 523"/>
                  <a:gd name="T24" fmla="*/ 721 w 734"/>
                  <a:gd name="T25" fmla="*/ 273 h 523"/>
                  <a:gd name="T26" fmla="*/ 732 w 734"/>
                  <a:gd name="T27" fmla="*/ 209 h 523"/>
                  <a:gd name="T28" fmla="*/ 19 w 734"/>
                  <a:gd name="T29" fmla="*/ 57 h 523"/>
                  <a:gd name="T30" fmla="*/ 4 w 734"/>
                  <a:gd name="T31" fmla="*/ 116 h 523"/>
                  <a:gd name="T32" fmla="*/ 0 w 734"/>
                  <a:gd name="T33" fmla="*/ 176 h 523"/>
                  <a:gd name="T34" fmla="*/ 5 w 734"/>
                  <a:gd name="T35" fmla="*/ 239 h 523"/>
                  <a:gd name="T36" fmla="*/ 21 w 734"/>
                  <a:gd name="T37" fmla="*/ 300 h 523"/>
                  <a:gd name="T38" fmla="*/ 45 w 734"/>
                  <a:gd name="T39" fmla="*/ 355 h 523"/>
                  <a:gd name="T40" fmla="*/ 79 w 734"/>
                  <a:gd name="T41" fmla="*/ 406 h 523"/>
                  <a:gd name="T42" fmla="*/ 98 w 734"/>
                  <a:gd name="T43" fmla="*/ 421 h 523"/>
                  <a:gd name="T44" fmla="*/ 59 w 734"/>
                  <a:gd name="T45" fmla="*/ 370 h 523"/>
                  <a:gd name="T46" fmla="*/ 28 w 734"/>
                  <a:gd name="T47" fmla="*/ 309 h 523"/>
                  <a:gd name="T48" fmla="*/ 11 w 734"/>
                  <a:gd name="T49" fmla="*/ 245 h 523"/>
                  <a:gd name="T50" fmla="*/ 4 w 734"/>
                  <a:gd name="T51" fmla="*/ 176 h 523"/>
                  <a:gd name="T52" fmla="*/ 9 w 734"/>
                  <a:gd name="T53" fmla="*/ 118 h 523"/>
                  <a:gd name="T54" fmla="*/ 23 w 734"/>
                  <a:gd name="T55" fmla="*/ 61 h 523"/>
                  <a:gd name="T56" fmla="*/ 19 w 734"/>
                  <a:gd name="T57" fmla="*/ 57 h 523"/>
                  <a:gd name="T58" fmla="*/ 531 w 734"/>
                  <a:gd name="T59" fmla="*/ 504 h 523"/>
                  <a:gd name="T60" fmla="*/ 586 w 734"/>
                  <a:gd name="T61" fmla="*/ 472 h 523"/>
                  <a:gd name="T62" fmla="*/ 633 w 734"/>
                  <a:gd name="T63" fmla="*/ 429 h 523"/>
                  <a:gd name="T64" fmla="*/ 673 w 734"/>
                  <a:gd name="T65" fmla="*/ 379 h 523"/>
                  <a:gd name="T66" fmla="*/ 692 w 734"/>
                  <a:gd name="T67" fmla="*/ 343 h 523"/>
                  <a:gd name="T68" fmla="*/ 685 w 734"/>
                  <a:gd name="T69" fmla="*/ 351 h 523"/>
                  <a:gd name="T70" fmla="*/ 666 w 734"/>
                  <a:gd name="T71" fmla="*/ 383 h 523"/>
                  <a:gd name="T72" fmla="*/ 643 w 734"/>
                  <a:gd name="T73" fmla="*/ 411 h 523"/>
                  <a:gd name="T74" fmla="*/ 616 w 734"/>
                  <a:gd name="T75" fmla="*/ 438 h 523"/>
                  <a:gd name="T76" fmla="*/ 588 w 734"/>
                  <a:gd name="T77" fmla="*/ 463 h 523"/>
                  <a:gd name="T78" fmla="*/ 557 w 734"/>
                  <a:gd name="T79" fmla="*/ 485 h 523"/>
                  <a:gd name="T80" fmla="*/ 525 w 734"/>
                  <a:gd name="T81" fmla="*/ 502 h 523"/>
                  <a:gd name="T82" fmla="*/ 489 w 734"/>
                  <a:gd name="T83" fmla="*/ 518 h 523"/>
                  <a:gd name="T84" fmla="*/ 487 w 734"/>
                  <a:gd name="T85" fmla="*/ 521 h 5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4"/>
                  <a:gd name="T130" fmla="*/ 0 h 523"/>
                  <a:gd name="T131" fmla="*/ 734 w 734"/>
                  <a:gd name="T132" fmla="*/ 523 h 5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55" name="Freeform 605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>
                  <a:gd name="T0" fmla="*/ 728 w 730"/>
                  <a:gd name="T1" fmla="*/ 152 h 523"/>
                  <a:gd name="T2" fmla="*/ 722 w 730"/>
                  <a:gd name="T3" fmla="*/ 106 h 523"/>
                  <a:gd name="T4" fmla="*/ 713 w 730"/>
                  <a:gd name="T5" fmla="*/ 62 h 523"/>
                  <a:gd name="T6" fmla="*/ 696 w 730"/>
                  <a:gd name="T7" fmla="*/ 21 h 523"/>
                  <a:gd name="T8" fmla="*/ 684 w 730"/>
                  <a:gd name="T9" fmla="*/ 2 h 523"/>
                  <a:gd name="T10" fmla="*/ 683 w 730"/>
                  <a:gd name="T11" fmla="*/ 4 h 523"/>
                  <a:gd name="T12" fmla="*/ 692 w 730"/>
                  <a:gd name="T13" fmla="*/ 25 h 523"/>
                  <a:gd name="T14" fmla="*/ 707 w 730"/>
                  <a:gd name="T15" fmla="*/ 64 h 523"/>
                  <a:gd name="T16" fmla="*/ 719 w 730"/>
                  <a:gd name="T17" fmla="*/ 106 h 523"/>
                  <a:gd name="T18" fmla="*/ 724 w 730"/>
                  <a:gd name="T19" fmla="*/ 152 h 523"/>
                  <a:gd name="T20" fmla="*/ 724 w 730"/>
                  <a:gd name="T21" fmla="*/ 201 h 523"/>
                  <a:gd name="T22" fmla="*/ 717 w 730"/>
                  <a:gd name="T23" fmla="*/ 256 h 523"/>
                  <a:gd name="T24" fmla="*/ 709 w 730"/>
                  <a:gd name="T25" fmla="*/ 288 h 523"/>
                  <a:gd name="T26" fmla="*/ 719 w 730"/>
                  <a:gd name="T27" fmla="*/ 265 h 523"/>
                  <a:gd name="T28" fmla="*/ 728 w 730"/>
                  <a:gd name="T29" fmla="*/ 205 h 523"/>
                  <a:gd name="T30" fmla="*/ 19 w 730"/>
                  <a:gd name="T31" fmla="*/ 57 h 523"/>
                  <a:gd name="T32" fmla="*/ 3 w 730"/>
                  <a:gd name="T33" fmla="*/ 114 h 523"/>
                  <a:gd name="T34" fmla="*/ 0 w 730"/>
                  <a:gd name="T35" fmla="*/ 174 h 523"/>
                  <a:gd name="T36" fmla="*/ 5 w 730"/>
                  <a:gd name="T37" fmla="*/ 241 h 523"/>
                  <a:gd name="T38" fmla="*/ 22 w 730"/>
                  <a:gd name="T39" fmla="*/ 303 h 523"/>
                  <a:gd name="T40" fmla="*/ 51 w 730"/>
                  <a:gd name="T41" fmla="*/ 360 h 523"/>
                  <a:gd name="T42" fmla="*/ 87 w 730"/>
                  <a:gd name="T43" fmla="*/ 411 h 523"/>
                  <a:gd name="T44" fmla="*/ 106 w 730"/>
                  <a:gd name="T45" fmla="*/ 425 h 523"/>
                  <a:gd name="T46" fmla="*/ 108 w 730"/>
                  <a:gd name="T47" fmla="*/ 427 h 523"/>
                  <a:gd name="T48" fmla="*/ 64 w 730"/>
                  <a:gd name="T49" fmla="*/ 373 h 523"/>
                  <a:gd name="T50" fmla="*/ 32 w 730"/>
                  <a:gd name="T51" fmla="*/ 313 h 523"/>
                  <a:gd name="T52" fmla="*/ 11 w 730"/>
                  <a:gd name="T53" fmla="*/ 246 h 523"/>
                  <a:gd name="T54" fmla="*/ 3 w 730"/>
                  <a:gd name="T55" fmla="*/ 174 h 523"/>
                  <a:gd name="T56" fmla="*/ 9 w 730"/>
                  <a:gd name="T57" fmla="*/ 116 h 523"/>
                  <a:gd name="T58" fmla="*/ 22 w 730"/>
                  <a:gd name="T59" fmla="*/ 61 h 523"/>
                  <a:gd name="T60" fmla="*/ 19 w 730"/>
                  <a:gd name="T61" fmla="*/ 57 h 523"/>
                  <a:gd name="T62" fmla="*/ 518 w 730"/>
                  <a:gd name="T63" fmla="*/ 506 h 523"/>
                  <a:gd name="T64" fmla="*/ 578 w 730"/>
                  <a:gd name="T65" fmla="*/ 470 h 523"/>
                  <a:gd name="T66" fmla="*/ 629 w 730"/>
                  <a:gd name="T67" fmla="*/ 425 h 523"/>
                  <a:gd name="T68" fmla="*/ 673 w 730"/>
                  <a:gd name="T69" fmla="*/ 372 h 523"/>
                  <a:gd name="T70" fmla="*/ 692 w 730"/>
                  <a:gd name="T71" fmla="*/ 332 h 523"/>
                  <a:gd name="T72" fmla="*/ 684 w 730"/>
                  <a:gd name="T73" fmla="*/ 341 h 523"/>
                  <a:gd name="T74" fmla="*/ 664 w 730"/>
                  <a:gd name="T75" fmla="*/ 375 h 523"/>
                  <a:gd name="T76" fmla="*/ 639 w 730"/>
                  <a:gd name="T77" fmla="*/ 408 h 523"/>
                  <a:gd name="T78" fmla="*/ 612 w 730"/>
                  <a:gd name="T79" fmla="*/ 436 h 523"/>
                  <a:gd name="T80" fmla="*/ 582 w 730"/>
                  <a:gd name="T81" fmla="*/ 463 h 523"/>
                  <a:gd name="T82" fmla="*/ 548 w 730"/>
                  <a:gd name="T83" fmla="*/ 483 h 523"/>
                  <a:gd name="T84" fmla="*/ 514 w 730"/>
                  <a:gd name="T85" fmla="*/ 502 h 523"/>
                  <a:gd name="T86" fmla="*/ 476 w 730"/>
                  <a:gd name="T87" fmla="*/ 518 h 523"/>
                  <a:gd name="T88" fmla="*/ 470 w 730"/>
                  <a:gd name="T89" fmla="*/ 521 h 52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30"/>
                  <a:gd name="T136" fmla="*/ 0 h 523"/>
                  <a:gd name="T137" fmla="*/ 730 w 730"/>
                  <a:gd name="T138" fmla="*/ 523 h 52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56" name="Freeform 606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>
                  <a:gd name="T0" fmla="*/ 724 w 726"/>
                  <a:gd name="T1" fmla="*/ 150 h 523"/>
                  <a:gd name="T2" fmla="*/ 719 w 726"/>
                  <a:gd name="T3" fmla="*/ 104 h 523"/>
                  <a:gd name="T4" fmla="*/ 707 w 726"/>
                  <a:gd name="T5" fmla="*/ 60 h 523"/>
                  <a:gd name="T6" fmla="*/ 692 w 726"/>
                  <a:gd name="T7" fmla="*/ 21 h 523"/>
                  <a:gd name="T8" fmla="*/ 682 w 726"/>
                  <a:gd name="T9" fmla="*/ 2 h 523"/>
                  <a:gd name="T10" fmla="*/ 681 w 726"/>
                  <a:gd name="T11" fmla="*/ 4 h 523"/>
                  <a:gd name="T12" fmla="*/ 688 w 726"/>
                  <a:gd name="T13" fmla="*/ 23 h 523"/>
                  <a:gd name="T14" fmla="*/ 703 w 726"/>
                  <a:gd name="T15" fmla="*/ 62 h 523"/>
                  <a:gd name="T16" fmla="*/ 715 w 726"/>
                  <a:gd name="T17" fmla="*/ 106 h 523"/>
                  <a:gd name="T18" fmla="*/ 720 w 726"/>
                  <a:gd name="T19" fmla="*/ 150 h 523"/>
                  <a:gd name="T20" fmla="*/ 720 w 726"/>
                  <a:gd name="T21" fmla="*/ 197 h 523"/>
                  <a:gd name="T22" fmla="*/ 713 w 726"/>
                  <a:gd name="T23" fmla="*/ 248 h 523"/>
                  <a:gd name="T24" fmla="*/ 707 w 726"/>
                  <a:gd name="T25" fmla="*/ 279 h 523"/>
                  <a:gd name="T26" fmla="*/ 715 w 726"/>
                  <a:gd name="T27" fmla="*/ 258 h 523"/>
                  <a:gd name="T28" fmla="*/ 724 w 726"/>
                  <a:gd name="T29" fmla="*/ 201 h 523"/>
                  <a:gd name="T30" fmla="*/ 19 w 726"/>
                  <a:gd name="T31" fmla="*/ 57 h 523"/>
                  <a:gd name="T32" fmla="*/ 5 w 726"/>
                  <a:gd name="T33" fmla="*/ 114 h 523"/>
                  <a:gd name="T34" fmla="*/ 0 w 726"/>
                  <a:gd name="T35" fmla="*/ 172 h 523"/>
                  <a:gd name="T36" fmla="*/ 7 w 726"/>
                  <a:gd name="T37" fmla="*/ 241 h 523"/>
                  <a:gd name="T38" fmla="*/ 24 w 726"/>
                  <a:gd name="T39" fmla="*/ 305 h 523"/>
                  <a:gd name="T40" fmla="*/ 55 w 726"/>
                  <a:gd name="T41" fmla="*/ 366 h 523"/>
                  <a:gd name="T42" fmla="*/ 94 w 726"/>
                  <a:gd name="T43" fmla="*/ 417 h 523"/>
                  <a:gd name="T44" fmla="*/ 104 w 726"/>
                  <a:gd name="T45" fmla="*/ 423 h 523"/>
                  <a:gd name="T46" fmla="*/ 117 w 726"/>
                  <a:gd name="T47" fmla="*/ 434 h 523"/>
                  <a:gd name="T48" fmla="*/ 70 w 726"/>
                  <a:gd name="T49" fmla="*/ 379 h 523"/>
                  <a:gd name="T50" fmla="*/ 36 w 726"/>
                  <a:gd name="T51" fmla="*/ 316 h 523"/>
                  <a:gd name="T52" fmla="*/ 13 w 726"/>
                  <a:gd name="T53" fmla="*/ 246 h 523"/>
                  <a:gd name="T54" fmla="*/ 7 w 726"/>
                  <a:gd name="T55" fmla="*/ 210 h 523"/>
                  <a:gd name="T56" fmla="*/ 3 w 726"/>
                  <a:gd name="T57" fmla="*/ 172 h 523"/>
                  <a:gd name="T58" fmla="*/ 9 w 726"/>
                  <a:gd name="T59" fmla="*/ 114 h 523"/>
                  <a:gd name="T60" fmla="*/ 22 w 726"/>
                  <a:gd name="T61" fmla="*/ 60 h 523"/>
                  <a:gd name="T62" fmla="*/ 19 w 726"/>
                  <a:gd name="T63" fmla="*/ 57 h 523"/>
                  <a:gd name="T64" fmla="*/ 485 w 726"/>
                  <a:gd name="T65" fmla="*/ 514 h 523"/>
                  <a:gd name="T66" fmla="*/ 521 w 726"/>
                  <a:gd name="T67" fmla="*/ 498 h 523"/>
                  <a:gd name="T68" fmla="*/ 553 w 726"/>
                  <a:gd name="T69" fmla="*/ 481 h 523"/>
                  <a:gd name="T70" fmla="*/ 584 w 726"/>
                  <a:gd name="T71" fmla="*/ 459 h 523"/>
                  <a:gd name="T72" fmla="*/ 612 w 726"/>
                  <a:gd name="T73" fmla="*/ 434 h 523"/>
                  <a:gd name="T74" fmla="*/ 639 w 726"/>
                  <a:gd name="T75" fmla="*/ 407 h 523"/>
                  <a:gd name="T76" fmla="*/ 662 w 726"/>
                  <a:gd name="T77" fmla="*/ 379 h 523"/>
                  <a:gd name="T78" fmla="*/ 681 w 726"/>
                  <a:gd name="T79" fmla="*/ 347 h 523"/>
                  <a:gd name="T80" fmla="*/ 690 w 726"/>
                  <a:gd name="T81" fmla="*/ 322 h 523"/>
                  <a:gd name="T82" fmla="*/ 692 w 726"/>
                  <a:gd name="T83" fmla="*/ 315 h 523"/>
                  <a:gd name="T84" fmla="*/ 682 w 726"/>
                  <a:gd name="T85" fmla="*/ 334 h 523"/>
                  <a:gd name="T86" fmla="*/ 662 w 726"/>
                  <a:gd name="T87" fmla="*/ 370 h 523"/>
                  <a:gd name="T88" fmla="*/ 635 w 726"/>
                  <a:gd name="T89" fmla="*/ 404 h 523"/>
                  <a:gd name="T90" fmla="*/ 607 w 726"/>
                  <a:gd name="T91" fmla="*/ 434 h 523"/>
                  <a:gd name="T92" fmla="*/ 574 w 726"/>
                  <a:gd name="T93" fmla="*/ 461 h 523"/>
                  <a:gd name="T94" fmla="*/ 538 w 726"/>
                  <a:gd name="T95" fmla="*/ 483 h 523"/>
                  <a:gd name="T96" fmla="*/ 500 w 726"/>
                  <a:gd name="T97" fmla="*/ 502 h 523"/>
                  <a:gd name="T98" fmla="*/ 461 w 726"/>
                  <a:gd name="T99" fmla="*/ 517 h 523"/>
                  <a:gd name="T100" fmla="*/ 453 w 726"/>
                  <a:gd name="T101" fmla="*/ 521 h 5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26"/>
                  <a:gd name="T154" fmla="*/ 0 h 523"/>
                  <a:gd name="T155" fmla="*/ 726 w 726"/>
                  <a:gd name="T156" fmla="*/ 523 h 5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57" name="Freeform 607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>
                  <a:gd name="T0" fmla="*/ 721 w 721"/>
                  <a:gd name="T1" fmla="*/ 148 h 521"/>
                  <a:gd name="T2" fmla="*/ 716 w 721"/>
                  <a:gd name="T3" fmla="*/ 102 h 521"/>
                  <a:gd name="T4" fmla="*/ 704 w 721"/>
                  <a:gd name="T5" fmla="*/ 60 h 521"/>
                  <a:gd name="T6" fmla="*/ 689 w 721"/>
                  <a:gd name="T7" fmla="*/ 21 h 521"/>
                  <a:gd name="T8" fmla="*/ 678 w 721"/>
                  <a:gd name="T9" fmla="*/ 2 h 521"/>
                  <a:gd name="T10" fmla="*/ 685 w 721"/>
                  <a:gd name="T11" fmla="*/ 22 h 521"/>
                  <a:gd name="T12" fmla="*/ 700 w 721"/>
                  <a:gd name="T13" fmla="*/ 62 h 521"/>
                  <a:gd name="T14" fmla="*/ 712 w 721"/>
                  <a:gd name="T15" fmla="*/ 104 h 521"/>
                  <a:gd name="T16" fmla="*/ 718 w 721"/>
                  <a:gd name="T17" fmla="*/ 148 h 521"/>
                  <a:gd name="T18" fmla="*/ 718 w 721"/>
                  <a:gd name="T19" fmla="*/ 195 h 521"/>
                  <a:gd name="T20" fmla="*/ 710 w 721"/>
                  <a:gd name="T21" fmla="*/ 241 h 521"/>
                  <a:gd name="T22" fmla="*/ 706 w 721"/>
                  <a:gd name="T23" fmla="*/ 271 h 521"/>
                  <a:gd name="T24" fmla="*/ 714 w 721"/>
                  <a:gd name="T25" fmla="*/ 252 h 521"/>
                  <a:gd name="T26" fmla="*/ 721 w 721"/>
                  <a:gd name="T27" fmla="*/ 197 h 521"/>
                  <a:gd name="T28" fmla="*/ 19 w 721"/>
                  <a:gd name="T29" fmla="*/ 57 h 521"/>
                  <a:gd name="T30" fmla="*/ 6 w 721"/>
                  <a:gd name="T31" fmla="*/ 112 h 521"/>
                  <a:gd name="T32" fmla="*/ 0 w 721"/>
                  <a:gd name="T33" fmla="*/ 170 h 521"/>
                  <a:gd name="T34" fmla="*/ 8 w 721"/>
                  <a:gd name="T35" fmla="*/ 242 h 521"/>
                  <a:gd name="T36" fmla="*/ 29 w 721"/>
                  <a:gd name="T37" fmla="*/ 309 h 521"/>
                  <a:gd name="T38" fmla="*/ 61 w 721"/>
                  <a:gd name="T39" fmla="*/ 369 h 521"/>
                  <a:gd name="T40" fmla="*/ 105 w 721"/>
                  <a:gd name="T41" fmla="*/ 423 h 521"/>
                  <a:gd name="T42" fmla="*/ 128 w 721"/>
                  <a:gd name="T43" fmla="*/ 440 h 521"/>
                  <a:gd name="T44" fmla="*/ 101 w 721"/>
                  <a:gd name="T45" fmla="*/ 413 h 521"/>
                  <a:gd name="T46" fmla="*/ 78 w 721"/>
                  <a:gd name="T47" fmla="*/ 385 h 521"/>
                  <a:gd name="T48" fmla="*/ 57 w 721"/>
                  <a:gd name="T49" fmla="*/ 354 h 521"/>
                  <a:gd name="T50" fmla="*/ 38 w 721"/>
                  <a:gd name="T51" fmla="*/ 320 h 521"/>
                  <a:gd name="T52" fmla="*/ 25 w 721"/>
                  <a:gd name="T53" fmla="*/ 286 h 521"/>
                  <a:gd name="T54" fmla="*/ 14 w 721"/>
                  <a:gd name="T55" fmla="*/ 248 h 521"/>
                  <a:gd name="T56" fmla="*/ 8 w 721"/>
                  <a:gd name="T57" fmla="*/ 210 h 521"/>
                  <a:gd name="T58" fmla="*/ 6 w 721"/>
                  <a:gd name="T59" fmla="*/ 170 h 521"/>
                  <a:gd name="T60" fmla="*/ 10 w 721"/>
                  <a:gd name="T61" fmla="*/ 113 h 521"/>
                  <a:gd name="T62" fmla="*/ 23 w 721"/>
                  <a:gd name="T63" fmla="*/ 58 h 521"/>
                  <a:gd name="T64" fmla="*/ 19 w 721"/>
                  <a:gd name="T65" fmla="*/ 57 h 521"/>
                  <a:gd name="T66" fmla="*/ 473 w 721"/>
                  <a:gd name="T67" fmla="*/ 514 h 521"/>
                  <a:gd name="T68" fmla="*/ 511 w 721"/>
                  <a:gd name="T69" fmla="*/ 498 h 521"/>
                  <a:gd name="T70" fmla="*/ 545 w 721"/>
                  <a:gd name="T71" fmla="*/ 479 h 521"/>
                  <a:gd name="T72" fmla="*/ 579 w 721"/>
                  <a:gd name="T73" fmla="*/ 459 h 521"/>
                  <a:gd name="T74" fmla="*/ 609 w 721"/>
                  <a:gd name="T75" fmla="*/ 432 h 521"/>
                  <a:gd name="T76" fmla="*/ 636 w 721"/>
                  <a:gd name="T77" fmla="*/ 404 h 521"/>
                  <a:gd name="T78" fmla="*/ 661 w 721"/>
                  <a:gd name="T79" fmla="*/ 371 h 521"/>
                  <a:gd name="T80" fmla="*/ 681 w 721"/>
                  <a:gd name="T81" fmla="*/ 337 h 521"/>
                  <a:gd name="T82" fmla="*/ 691 w 721"/>
                  <a:gd name="T83" fmla="*/ 316 h 521"/>
                  <a:gd name="T84" fmla="*/ 691 w 721"/>
                  <a:gd name="T85" fmla="*/ 309 h 521"/>
                  <a:gd name="T86" fmla="*/ 681 w 721"/>
                  <a:gd name="T87" fmla="*/ 324 h 521"/>
                  <a:gd name="T88" fmla="*/ 661 w 721"/>
                  <a:gd name="T89" fmla="*/ 364 h 521"/>
                  <a:gd name="T90" fmla="*/ 634 w 721"/>
                  <a:gd name="T91" fmla="*/ 400 h 521"/>
                  <a:gd name="T92" fmla="*/ 602 w 721"/>
                  <a:gd name="T93" fmla="*/ 432 h 521"/>
                  <a:gd name="T94" fmla="*/ 568 w 721"/>
                  <a:gd name="T95" fmla="*/ 460 h 521"/>
                  <a:gd name="T96" fmla="*/ 530 w 721"/>
                  <a:gd name="T97" fmla="*/ 483 h 521"/>
                  <a:gd name="T98" fmla="*/ 488 w 721"/>
                  <a:gd name="T99" fmla="*/ 502 h 521"/>
                  <a:gd name="T100" fmla="*/ 444 w 721"/>
                  <a:gd name="T101" fmla="*/ 515 h 521"/>
                  <a:gd name="T102" fmla="*/ 437 w 721"/>
                  <a:gd name="T103" fmla="*/ 521 h 5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21"/>
                  <a:gd name="T157" fmla="*/ 0 h 521"/>
                  <a:gd name="T158" fmla="*/ 721 w 721"/>
                  <a:gd name="T159" fmla="*/ 521 h 52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58" name="Freeform 608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>
                  <a:gd name="T0" fmla="*/ 717 w 717"/>
                  <a:gd name="T1" fmla="*/ 146 h 519"/>
                  <a:gd name="T2" fmla="*/ 712 w 717"/>
                  <a:gd name="T3" fmla="*/ 102 h 519"/>
                  <a:gd name="T4" fmla="*/ 700 w 717"/>
                  <a:gd name="T5" fmla="*/ 58 h 519"/>
                  <a:gd name="T6" fmla="*/ 685 w 717"/>
                  <a:gd name="T7" fmla="*/ 19 h 519"/>
                  <a:gd name="T8" fmla="*/ 674 w 717"/>
                  <a:gd name="T9" fmla="*/ 2 h 519"/>
                  <a:gd name="T10" fmla="*/ 681 w 717"/>
                  <a:gd name="T11" fmla="*/ 22 h 519"/>
                  <a:gd name="T12" fmla="*/ 697 w 717"/>
                  <a:gd name="T13" fmla="*/ 62 h 519"/>
                  <a:gd name="T14" fmla="*/ 708 w 717"/>
                  <a:gd name="T15" fmla="*/ 102 h 519"/>
                  <a:gd name="T16" fmla="*/ 712 w 717"/>
                  <a:gd name="T17" fmla="*/ 146 h 519"/>
                  <a:gd name="T18" fmla="*/ 712 w 717"/>
                  <a:gd name="T19" fmla="*/ 191 h 519"/>
                  <a:gd name="T20" fmla="*/ 708 w 717"/>
                  <a:gd name="T21" fmla="*/ 235 h 519"/>
                  <a:gd name="T22" fmla="*/ 702 w 717"/>
                  <a:gd name="T23" fmla="*/ 261 h 519"/>
                  <a:gd name="T24" fmla="*/ 710 w 717"/>
                  <a:gd name="T25" fmla="*/ 244 h 519"/>
                  <a:gd name="T26" fmla="*/ 717 w 717"/>
                  <a:gd name="T27" fmla="*/ 193 h 519"/>
                  <a:gd name="T28" fmla="*/ 19 w 717"/>
                  <a:gd name="T29" fmla="*/ 56 h 519"/>
                  <a:gd name="T30" fmla="*/ 6 w 717"/>
                  <a:gd name="T31" fmla="*/ 110 h 519"/>
                  <a:gd name="T32" fmla="*/ 0 w 717"/>
                  <a:gd name="T33" fmla="*/ 168 h 519"/>
                  <a:gd name="T34" fmla="*/ 4 w 717"/>
                  <a:gd name="T35" fmla="*/ 206 h 519"/>
                  <a:gd name="T36" fmla="*/ 10 w 717"/>
                  <a:gd name="T37" fmla="*/ 242 h 519"/>
                  <a:gd name="T38" fmla="*/ 33 w 717"/>
                  <a:gd name="T39" fmla="*/ 312 h 519"/>
                  <a:gd name="T40" fmla="*/ 67 w 717"/>
                  <a:gd name="T41" fmla="*/ 375 h 519"/>
                  <a:gd name="T42" fmla="*/ 114 w 717"/>
                  <a:gd name="T43" fmla="*/ 430 h 519"/>
                  <a:gd name="T44" fmla="*/ 139 w 717"/>
                  <a:gd name="T45" fmla="*/ 445 h 519"/>
                  <a:gd name="T46" fmla="*/ 110 w 717"/>
                  <a:gd name="T47" fmla="*/ 419 h 519"/>
                  <a:gd name="T48" fmla="*/ 84 w 717"/>
                  <a:gd name="T49" fmla="*/ 390 h 519"/>
                  <a:gd name="T50" fmla="*/ 61 w 717"/>
                  <a:gd name="T51" fmla="*/ 358 h 519"/>
                  <a:gd name="T52" fmla="*/ 42 w 717"/>
                  <a:gd name="T53" fmla="*/ 324 h 519"/>
                  <a:gd name="T54" fmla="*/ 27 w 717"/>
                  <a:gd name="T55" fmla="*/ 288 h 519"/>
                  <a:gd name="T56" fmla="*/ 16 w 717"/>
                  <a:gd name="T57" fmla="*/ 250 h 519"/>
                  <a:gd name="T58" fmla="*/ 8 w 717"/>
                  <a:gd name="T59" fmla="*/ 210 h 519"/>
                  <a:gd name="T60" fmla="*/ 6 w 717"/>
                  <a:gd name="T61" fmla="*/ 168 h 519"/>
                  <a:gd name="T62" fmla="*/ 10 w 717"/>
                  <a:gd name="T63" fmla="*/ 111 h 519"/>
                  <a:gd name="T64" fmla="*/ 23 w 717"/>
                  <a:gd name="T65" fmla="*/ 58 h 519"/>
                  <a:gd name="T66" fmla="*/ 19 w 717"/>
                  <a:gd name="T67" fmla="*/ 56 h 519"/>
                  <a:gd name="T68" fmla="*/ 458 w 717"/>
                  <a:gd name="T69" fmla="*/ 513 h 519"/>
                  <a:gd name="T70" fmla="*/ 497 w 717"/>
                  <a:gd name="T71" fmla="*/ 498 h 519"/>
                  <a:gd name="T72" fmla="*/ 535 w 717"/>
                  <a:gd name="T73" fmla="*/ 479 h 519"/>
                  <a:gd name="T74" fmla="*/ 571 w 717"/>
                  <a:gd name="T75" fmla="*/ 457 h 519"/>
                  <a:gd name="T76" fmla="*/ 604 w 717"/>
                  <a:gd name="T77" fmla="*/ 430 h 519"/>
                  <a:gd name="T78" fmla="*/ 632 w 717"/>
                  <a:gd name="T79" fmla="*/ 400 h 519"/>
                  <a:gd name="T80" fmla="*/ 659 w 717"/>
                  <a:gd name="T81" fmla="*/ 366 h 519"/>
                  <a:gd name="T82" fmla="*/ 679 w 717"/>
                  <a:gd name="T83" fmla="*/ 330 h 519"/>
                  <a:gd name="T84" fmla="*/ 689 w 717"/>
                  <a:gd name="T85" fmla="*/ 301 h 519"/>
                  <a:gd name="T86" fmla="*/ 681 w 717"/>
                  <a:gd name="T87" fmla="*/ 314 h 519"/>
                  <a:gd name="T88" fmla="*/ 659 w 717"/>
                  <a:gd name="T89" fmla="*/ 358 h 519"/>
                  <a:gd name="T90" fmla="*/ 630 w 717"/>
                  <a:gd name="T91" fmla="*/ 396 h 519"/>
                  <a:gd name="T92" fmla="*/ 598 w 717"/>
                  <a:gd name="T93" fmla="*/ 430 h 519"/>
                  <a:gd name="T94" fmla="*/ 560 w 717"/>
                  <a:gd name="T95" fmla="*/ 458 h 519"/>
                  <a:gd name="T96" fmla="*/ 520 w 717"/>
                  <a:gd name="T97" fmla="*/ 483 h 519"/>
                  <a:gd name="T98" fmla="*/ 475 w 717"/>
                  <a:gd name="T99" fmla="*/ 502 h 519"/>
                  <a:gd name="T100" fmla="*/ 429 w 717"/>
                  <a:gd name="T101" fmla="*/ 515 h 519"/>
                  <a:gd name="T102" fmla="*/ 420 w 717"/>
                  <a:gd name="T103" fmla="*/ 519 h 5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7"/>
                  <a:gd name="T157" fmla="*/ 0 h 519"/>
                  <a:gd name="T158" fmla="*/ 717 w 717"/>
                  <a:gd name="T159" fmla="*/ 519 h 51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59" name="Freeform 609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>
                  <a:gd name="T0" fmla="*/ 712 w 712"/>
                  <a:gd name="T1" fmla="*/ 144 h 517"/>
                  <a:gd name="T2" fmla="*/ 706 w 712"/>
                  <a:gd name="T3" fmla="*/ 100 h 517"/>
                  <a:gd name="T4" fmla="*/ 694 w 712"/>
                  <a:gd name="T5" fmla="*/ 58 h 517"/>
                  <a:gd name="T6" fmla="*/ 679 w 712"/>
                  <a:gd name="T7" fmla="*/ 18 h 517"/>
                  <a:gd name="T8" fmla="*/ 668 w 712"/>
                  <a:gd name="T9" fmla="*/ 1 h 517"/>
                  <a:gd name="T10" fmla="*/ 675 w 712"/>
                  <a:gd name="T11" fmla="*/ 22 h 517"/>
                  <a:gd name="T12" fmla="*/ 691 w 712"/>
                  <a:gd name="T13" fmla="*/ 60 h 517"/>
                  <a:gd name="T14" fmla="*/ 700 w 712"/>
                  <a:gd name="T15" fmla="*/ 102 h 517"/>
                  <a:gd name="T16" fmla="*/ 706 w 712"/>
                  <a:gd name="T17" fmla="*/ 144 h 517"/>
                  <a:gd name="T18" fmla="*/ 706 w 712"/>
                  <a:gd name="T19" fmla="*/ 187 h 517"/>
                  <a:gd name="T20" fmla="*/ 702 w 712"/>
                  <a:gd name="T21" fmla="*/ 227 h 517"/>
                  <a:gd name="T22" fmla="*/ 698 w 712"/>
                  <a:gd name="T23" fmla="*/ 254 h 517"/>
                  <a:gd name="T24" fmla="*/ 704 w 712"/>
                  <a:gd name="T25" fmla="*/ 237 h 517"/>
                  <a:gd name="T26" fmla="*/ 712 w 712"/>
                  <a:gd name="T27" fmla="*/ 191 h 517"/>
                  <a:gd name="T28" fmla="*/ 17 w 712"/>
                  <a:gd name="T29" fmla="*/ 54 h 517"/>
                  <a:gd name="T30" fmla="*/ 4 w 712"/>
                  <a:gd name="T31" fmla="*/ 109 h 517"/>
                  <a:gd name="T32" fmla="*/ 0 w 712"/>
                  <a:gd name="T33" fmla="*/ 166 h 517"/>
                  <a:gd name="T34" fmla="*/ 2 w 712"/>
                  <a:gd name="T35" fmla="*/ 206 h 517"/>
                  <a:gd name="T36" fmla="*/ 8 w 712"/>
                  <a:gd name="T37" fmla="*/ 244 h 517"/>
                  <a:gd name="T38" fmla="*/ 19 w 712"/>
                  <a:gd name="T39" fmla="*/ 282 h 517"/>
                  <a:gd name="T40" fmla="*/ 32 w 712"/>
                  <a:gd name="T41" fmla="*/ 316 h 517"/>
                  <a:gd name="T42" fmla="*/ 51 w 712"/>
                  <a:gd name="T43" fmla="*/ 350 h 517"/>
                  <a:gd name="T44" fmla="*/ 72 w 712"/>
                  <a:gd name="T45" fmla="*/ 381 h 517"/>
                  <a:gd name="T46" fmla="*/ 95 w 712"/>
                  <a:gd name="T47" fmla="*/ 409 h 517"/>
                  <a:gd name="T48" fmla="*/ 122 w 712"/>
                  <a:gd name="T49" fmla="*/ 436 h 517"/>
                  <a:gd name="T50" fmla="*/ 148 w 712"/>
                  <a:gd name="T51" fmla="*/ 449 h 517"/>
                  <a:gd name="T52" fmla="*/ 118 w 712"/>
                  <a:gd name="T53" fmla="*/ 424 h 517"/>
                  <a:gd name="T54" fmla="*/ 89 w 712"/>
                  <a:gd name="T55" fmla="*/ 396 h 517"/>
                  <a:gd name="T56" fmla="*/ 65 w 712"/>
                  <a:gd name="T57" fmla="*/ 364 h 517"/>
                  <a:gd name="T58" fmla="*/ 44 w 712"/>
                  <a:gd name="T59" fmla="*/ 328 h 517"/>
                  <a:gd name="T60" fmla="*/ 27 w 712"/>
                  <a:gd name="T61" fmla="*/ 290 h 517"/>
                  <a:gd name="T62" fmla="*/ 15 w 712"/>
                  <a:gd name="T63" fmla="*/ 250 h 517"/>
                  <a:gd name="T64" fmla="*/ 6 w 712"/>
                  <a:gd name="T65" fmla="*/ 210 h 517"/>
                  <a:gd name="T66" fmla="*/ 4 w 712"/>
                  <a:gd name="T67" fmla="*/ 166 h 517"/>
                  <a:gd name="T68" fmla="*/ 8 w 712"/>
                  <a:gd name="T69" fmla="*/ 111 h 517"/>
                  <a:gd name="T70" fmla="*/ 21 w 712"/>
                  <a:gd name="T71" fmla="*/ 58 h 517"/>
                  <a:gd name="T72" fmla="*/ 17 w 712"/>
                  <a:gd name="T73" fmla="*/ 54 h 517"/>
                  <a:gd name="T74" fmla="*/ 438 w 712"/>
                  <a:gd name="T75" fmla="*/ 511 h 517"/>
                  <a:gd name="T76" fmla="*/ 482 w 712"/>
                  <a:gd name="T77" fmla="*/ 498 h 517"/>
                  <a:gd name="T78" fmla="*/ 524 w 712"/>
                  <a:gd name="T79" fmla="*/ 479 h 517"/>
                  <a:gd name="T80" fmla="*/ 562 w 712"/>
                  <a:gd name="T81" fmla="*/ 456 h 517"/>
                  <a:gd name="T82" fmla="*/ 596 w 712"/>
                  <a:gd name="T83" fmla="*/ 428 h 517"/>
                  <a:gd name="T84" fmla="*/ 628 w 712"/>
                  <a:gd name="T85" fmla="*/ 396 h 517"/>
                  <a:gd name="T86" fmla="*/ 655 w 712"/>
                  <a:gd name="T87" fmla="*/ 360 h 517"/>
                  <a:gd name="T88" fmla="*/ 675 w 712"/>
                  <a:gd name="T89" fmla="*/ 320 h 517"/>
                  <a:gd name="T90" fmla="*/ 687 w 712"/>
                  <a:gd name="T91" fmla="*/ 290 h 517"/>
                  <a:gd name="T92" fmla="*/ 677 w 712"/>
                  <a:gd name="T93" fmla="*/ 305 h 517"/>
                  <a:gd name="T94" fmla="*/ 655 w 712"/>
                  <a:gd name="T95" fmla="*/ 350 h 517"/>
                  <a:gd name="T96" fmla="*/ 626 w 712"/>
                  <a:gd name="T97" fmla="*/ 392 h 517"/>
                  <a:gd name="T98" fmla="*/ 590 w 712"/>
                  <a:gd name="T99" fmla="*/ 428 h 517"/>
                  <a:gd name="T100" fmla="*/ 550 w 712"/>
                  <a:gd name="T101" fmla="*/ 458 h 517"/>
                  <a:gd name="T102" fmla="*/ 507 w 712"/>
                  <a:gd name="T103" fmla="*/ 483 h 517"/>
                  <a:gd name="T104" fmla="*/ 459 w 712"/>
                  <a:gd name="T105" fmla="*/ 502 h 517"/>
                  <a:gd name="T106" fmla="*/ 410 w 712"/>
                  <a:gd name="T107" fmla="*/ 513 h 517"/>
                  <a:gd name="T108" fmla="*/ 385 w 712"/>
                  <a:gd name="T109" fmla="*/ 517 h 517"/>
                  <a:gd name="T110" fmla="*/ 402 w 712"/>
                  <a:gd name="T111" fmla="*/ 517 h 5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2"/>
                  <a:gd name="T169" fmla="*/ 0 h 517"/>
                  <a:gd name="T170" fmla="*/ 712 w 712"/>
                  <a:gd name="T171" fmla="*/ 517 h 5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60" name="Freeform 610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>
                  <a:gd name="T0" fmla="*/ 706 w 708"/>
                  <a:gd name="T1" fmla="*/ 143 h 516"/>
                  <a:gd name="T2" fmla="*/ 702 w 708"/>
                  <a:gd name="T3" fmla="*/ 99 h 516"/>
                  <a:gd name="T4" fmla="*/ 691 w 708"/>
                  <a:gd name="T5" fmla="*/ 59 h 516"/>
                  <a:gd name="T6" fmla="*/ 675 w 708"/>
                  <a:gd name="T7" fmla="*/ 19 h 516"/>
                  <a:gd name="T8" fmla="*/ 666 w 708"/>
                  <a:gd name="T9" fmla="*/ 2 h 516"/>
                  <a:gd name="T10" fmla="*/ 672 w 708"/>
                  <a:gd name="T11" fmla="*/ 23 h 516"/>
                  <a:gd name="T12" fmla="*/ 687 w 708"/>
                  <a:gd name="T13" fmla="*/ 61 h 516"/>
                  <a:gd name="T14" fmla="*/ 696 w 708"/>
                  <a:gd name="T15" fmla="*/ 101 h 516"/>
                  <a:gd name="T16" fmla="*/ 702 w 708"/>
                  <a:gd name="T17" fmla="*/ 143 h 516"/>
                  <a:gd name="T18" fmla="*/ 702 w 708"/>
                  <a:gd name="T19" fmla="*/ 184 h 516"/>
                  <a:gd name="T20" fmla="*/ 698 w 708"/>
                  <a:gd name="T21" fmla="*/ 222 h 516"/>
                  <a:gd name="T22" fmla="*/ 696 w 708"/>
                  <a:gd name="T23" fmla="*/ 247 h 516"/>
                  <a:gd name="T24" fmla="*/ 702 w 708"/>
                  <a:gd name="T25" fmla="*/ 232 h 516"/>
                  <a:gd name="T26" fmla="*/ 706 w 708"/>
                  <a:gd name="T27" fmla="*/ 188 h 516"/>
                  <a:gd name="T28" fmla="*/ 17 w 708"/>
                  <a:gd name="T29" fmla="*/ 55 h 516"/>
                  <a:gd name="T30" fmla="*/ 4 w 708"/>
                  <a:gd name="T31" fmla="*/ 108 h 516"/>
                  <a:gd name="T32" fmla="*/ 0 w 708"/>
                  <a:gd name="T33" fmla="*/ 165 h 516"/>
                  <a:gd name="T34" fmla="*/ 2 w 708"/>
                  <a:gd name="T35" fmla="*/ 207 h 516"/>
                  <a:gd name="T36" fmla="*/ 10 w 708"/>
                  <a:gd name="T37" fmla="*/ 247 h 516"/>
                  <a:gd name="T38" fmla="*/ 21 w 708"/>
                  <a:gd name="T39" fmla="*/ 285 h 516"/>
                  <a:gd name="T40" fmla="*/ 36 w 708"/>
                  <a:gd name="T41" fmla="*/ 321 h 516"/>
                  <a:gd name="T42" fmla="*/ 55 w 708"/>
                  <a:gd name="T43" fmla="*/ 355 h 516"/>
                  <a:gd name="T44" fmla="*/ 78 w 708"/>
                  <a:gd name="T45" fmla="*/ 387 h 516"/>
                  <a:gd name="T46" fmla="*/ 104 w 708"/>
                  <a:gd name="T47" fmla="*/ 416 h 516"/>
                  <a:gd name="T48" fmla="*/ 133 w 708"/>
                  <a:gd name="T49" fmla="*/ 442 h 516"/>
                  <a:gd name="T50" fmla="*/ 159 w 708"/>
                  <a:gd name="T51" fmla="*/ 455 h 516"/>
                  <a:gd name="T52" fmla="*/ 127 w 708"/>
                  <a:gd name="T53" fmla="*/ 431 h 516"/>
                  <a:gd name="T54" fmla="*/ 97 w 708"/>
                  <a:gd name="T55" fmla="*/ 400 h 516"/>
                  <a:gd name="T56" fmla="*/ 70 w 708"/>
                  <a:gd name="T57" fmla="*/ 368 h 516"/>
                  <a:gd name="T58" fmla="*/ 47 w 708"/>
                  <a:gd name="T59" fmla="*/ 332 h 516"/>
                  <a:gd name="T60" fmla="*/ 29 w 708"/>
                  <a:gd name="T61" fmla="*/ 294 h 516"/>
                  <a:gd name="T62" fmla="*/ 15 w 708"/>
                  <a:gd name="T63" fmla="*/ 253 h 516"/>
                  <a:gd name="T64" fmla="*/ 8 w 708"/>
                  <a:gd name="T65" fmla="*/ 209 h 516"/>
                  <a:gd name="T66" fmla="*/ 4 w 708"/>
                  <a:gd name="T67" fmla="*/ 165 h 516"/>
                  <a:gd name="T68" fmla="*/ 10 w 708"/>
                  <a:gd name="T69" fmla="*/ 110 h 516"/>
                  <a:gd name="T70" fmla="*/ 21 w 708"/>
                  <a:gd name="T71" fmla="*/ 59 h 516"/>
                  <a:gd name="T72" fmla="*/ 17 w 708"/>
                  <a:gd name="T73" fmla="*/ 55 h 516"/>
                  <a:gd name="T74" fmla="*/ 423 w 708"/>
                  <a:gd name="T75" fmla="*/ 512 h 516"/>
                  <a:gd name="T76" fmla="*/ 469 w 708"/>
                  <a:gd name="T77" fmla="*/ 499 h 516"/>
                  <a:gd name="T78" fmla="*/ 514 w 708"/>
                  <a:gd name="T79" fmla="*/ 480 h 516"/>
                  <a:gd name="T80" fmla="*/ 554 w 708"/>
                  <a:gd name="T81" fmla="*/ 455 h 516"/>
                  <a:gd name="T82" fmla="*/ 592 w 708"/>
                  <a:gd name="T83" fmla="*/ 427 h 516"/>
                  <a:gd name="T84" fmla="*/ 624 w 708"/>
                  <a:gd name="T85" fmla="*/ 393 h 516"/>
                  <a:gd name="T86" fmla="*/ 653 w 708"/>
                  <a:gd name="T87" fmla="*/ 355 h 516"/>
                  <a:gd name="T88" fmla="*/ 675 w 708"/>
                  <a:gd name="T89" fmla="*/ 311 h 516"/>
                  <a:gd name="T90" fmla="*/ 685 w 708"/>
                  <a:gd name="T91" fmla="*/ 281 h 516"/>
                  <a:gd name="T92" fmla="*/ 677 w 708"/>
                  <a:gd name="T93" fmla="*/ 296 h 516"/>
                  <a:gd name="T94" fmla="*/ 653 w 708"/>
                  <a:gd name="T95" fmla="*/ 344 h 516"/>
                  <a:gd name="T96" fmla="*/ 622 w 708"/>
                  <a:gd name="T97" fmla="*/ 387 h 516"/>
                  <a:gd name="T98" fmla="*/ 586 w 708"/>
                  <a:gd name="T99" fmla="*/ 425 h 516"/>
                  <a:gd name="T100" fmla="*/ 544 w 708"/>
                  <a:gd name="T101" fmla="*/ 457 h 516"/>
                  <a:gd name="T102" fmla="*/ 497 w 708"/>
                  <a:gd name="T103" fmla="*/ 484 h 516"/>
                  <a:gd name="T104" fmla="*/ 446 w 708"/>
                  <a:gd name="T105" fmla="*/ 501 h 516"/>
                  <a:gd name="T106" fmla="*/ 393 w 708"/>
                  <a:gd name="T107" fmla="*/ 512 h 516"/>
                  <a:gd name="T108" fmla="*/ 376 w 708"/>
                  <a:gd name="T109" fmla="*/ 514 h 516"/>
                  <a:gd name="T110" fmla="*/ 393 w 708"/>
                  <a:gd name="T111" fmla="*/ 516 h 5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8"/>
                  <a:gd name="T169" fmla="*/ 0 h 516"/>
                  <a:gd name="T170" fmla="*/ 708 w 708"/>
                  <a:gd name="T171" fmla="*/ 516 h 5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61" name="Freeform 611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>
                  <a:gd name="T0" fmla="*/ 702 w 704"/>
                  <a:gd name="T1" fmla="*/ 141 h 514"/>
                  <a:gd name="T2" fmla="*/ 696 w 704"/>
                  <a:gd name="T3" fmla="*/ 99 h 514"/>
                  <a:gd name="T4" fmla="*/ 687 w 704"/>
                  <a:gd name="T5" fmla="*/ 57 h 514"/>
                  <a:gd name="T6" fmla="*/ 671 w 704"/>
                  <a:gd name="T7" fmla="*/ 19 h 514"/>
                  <a:gd name="T8" fmla="*/ 662 w 704"/>
                  <a:gd name="T9" fmla="*/ 2 h 514"/>
                  <a:gd name="T10" fmla="*/ 668 w 704"/>
                  <a:gd name="T11" fmla="*/ 21 h 514"/>
                  <a:gd name="T12" fmla="*/ 683 w 704"/>
                  <a:gd name="T13" fmla="*/ 59 h 514"/>
                  <a:gd name="T14" fmla="*/ 692 w 704"/>
                  <a:gd name="T15" fmla="*/ 101 h 514"/>
                  <a:gd name="T16" fmla="*/ 698 w 704"/>
                  <a:gd name="T17" fmla="*/ 143 h 514"/>
                  <a:gd name="T18" fmla="*/ 698 w 704"/>
                  <a:gd name="T19" fmla="*/ 180 h 514"/>
                  <a:gd name="T20" fmla="*/ 694 w 704"/>
                  <a:gd name="T21" fmla="*/ 215 h 514"/>
                  <a:gd name="T22" fmla="*/ 692 w 704"/>
                  <a:gd name="T23" fmla="*/ 237 h 514"/>
                  <a:gd name="T24" fmla="*/ 698 w 704"/>
                  <a:gd name="T25" fmla="*/ 224 h 514"/>
                  <a:gd name="T26" fmla="*/ 702 w 704"/>
                  <a:gd name="T27" fmla="*/ 184 h 514"/>
                  <a:gd name="T28" fmla="*/ 17 w 704"/>
                  <a:gd name="T29" fmla="*/ 55 h 514"/>
                  <a:gd name="T30" fmla="*/ 4 w 704"/>
                  <a:gd name="T31" fmla="*/ 108 h 514"/>
                  <a:gd name="T32" fmla="*/ 0 w 704"/>
                  <a:gd name="T33" fmla="*/ 163 h 514"/>
                  <a:gd name="T34" fmla="*/ 2 w 704"/>
                  <a:gd name="T35" fmla="*/ 207 h 514"/>
                  <a:gd name="T36" fmla="*/ 11 w 704"/>
                  <a:gd name="T37" fmla="*/ 247 h 514"/>
                  <a:gd name="T38" fmla="*/ 23 w 704"/>
                  <a:gd name="T39" fmla="*/ 287 h 514"/>
                  <a:gd name="T40" fmla="*/ 40 w 704"/>
                  <a:gd name="T41" fmla="*/ 325 h 514"/>
                  <a:gd name="T42" fmla="*/ 61 w 704"/>
                  <a:gd name="T43" fmla="*/ 361 h 514"/>
                  <a:gd name="T44" fmla="*/ 85 w 704"/>
                  <a:gd name="T45" fmla="*/ 393 h 514"/>
                  <a:gd name="T46" fmla="*/ 114 w 704"/>
                  <a:gd name="T47" fmla="*/ 421 h 514"/>
                  <a:gd name="T48" fmla="*/ 144 w 704"/>
                  <a:gd name="T49" fmla="*/ 446 h 514"/>
                  <a:gd name="T50" fmla="*/ 173 w 704"/>
                  <a:gd name="T51" fmla="*/ 459 h 514"/>
                  <a:gd name="T52" fmla="*/ 137 w 704"/>
                  <a:gd name="T53" fmla="*/ 435 h 514"/>
                  <a:gd name="T54" fmla="*/ 104 w 704"/>
                  <a:gd name="T55" fmla="*/ 406 h 514"/>
                  <a:gd name="T56" fmla="*/ 76 w 704"/>
                  <a:gd name="T57" fmla="*/ 372 h 514"/>
                  <a:gd name="T58" fmla="*/ 51 w 704"/>
                  <a:gd name="T59" fmla="*/ 336 h 514"/>
                  <a:gd name="T60" fmla="*/ 30 w 704"/>
                  <a:gd name="T61" fmla="*/ 296 h 514"/>
                  <a:gd name="T62" fmla="*/ 17 w 704"/>
                  <a:gd name="T63" fmla="*/ 254 h 514"/>
                  <a:gd name="T64" fmla="*/ 8 w 704"/>
                  <a:gd name="T65" fmla="*/ 209 h 514"/>
                  <a:gd name="T66" fmla="*/ 6 w 704"/>
                  <a:gd name="T67" fmla="*/ 163 h 514"/>
                  <a:gd name="T68" fmla="*/ 9 w 704"/>
                  <a:gd name="T69" fmla="*/ 108 h 514"/>
                  <a:gd name="T70" fmla="*/ 21 w 704"/>
                  <a:gd name="T71" fmla="*/ 57 h 514"/>
                  <a:gd name="T72" fmla="*/ 17 w 704"/>
                  <a:gd name="T73" fmla="*/ 55 h 514"/>
                  <a:gd name="T74" fmla="*/ 406 w 704"/>
                  <a:gd name="T75" fmla="*/ 510 h 514"/>
                  <a:gd name="T76" fmla="*/ 455 w 704"/>
                  <a:gd name="T77" fmla="*/ 499 h 514"/>
                  <a:gd name="T78" fmla="*/ 503 w 704"/>
                  <a:gd name="T79" fmla="*/ 480 h 514"/>
                  <a:gd name="T80" fmla="*/ 546 w 704"/>
                  <a:gd name="T81" fmla="*/ 455 h 514"/>
                  <a:gd name="T82" fmla="*/ 586 w 704"/>
                  <a:gd name="T83" fmla="*/ 425 h 514"/>
                  <a:gd name="T84" fmla="*/ 622 w 704"/>
                  <a:gd name="T85" fmla="*/ 389 h 514"/>
                  <a:gd name="T86" fmla="*/ 651 w 704"/>
                  <a:gd name="T87" fmla="*/ 347 h 514"/>
                  <a:gd name="T88" fmla="*/ 673 w 704"/>
                  <a:gd name="T89" fmla="*/ 302 h 514"/>
                  <a:gd name="T90" fmla="*/ 685 w 704"/>
                  <a:gd name="T91" fmla="*/ 270 h 514"/>
                  <a:gd name="T92" fmla="*/ 675 w 704"/>
                  <a:gd name="T93" fmla="*/ 287 h 514"/>
                  <a:gd name="T94" fmla="*/ 653 w 704"/>
                  <a:gd name="T95" fmla="*/ 336 h 514"/>
                  <a:gd name="T96" fmla="*/ 620 w 704"/>
                  <a:gd name="T97" fmla="*/ 381 h 514"/>
                  <a:gd name="T98" fmla="*/ 582 w 704"/>
                  <a:gd name="T99" fmla="*/ 421 h 514"/>
                  <a:gd name="T100" fmla="*/ 539 w 704"/>
                  <a:gd name="T101" fmla="*/ 455 h 514"/>
                  <a:gd name="T102" fmla="*/ 491 w 704"/>
                  <a:gd name="T103" fmla="*/ 480 h 514"/>
                  <a:gd name="T104" fmla="*/ 438 w 704"/>
                  <a:gd name="T105" fmla="*/ 499 h 514"/>
                  <a:gd name="T106" fmla="*/ 381 w 704"/>
                  <a:gd name="T107" fmla="*/ 508 h 514"/>
                  <a:gd name="T108" fmla="*/ 349 w 704"/>
                  <a:gd name="T109" fmla="*/ 510 h 514"/>
                  <a:gd name="T110" fmla="*/ 362 w 704"/>
                  <a:gd name="T111" fmla="*/ 512 h 5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4"/>
                  <a:gd name="T169" fmla="*/ 0 h 514"/>
                  <a:gd name="T170" fmla="*/ 704 w 704"/>
                  <a:gd name="T171" fmla="*/ 514 h 5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62" name="Freeform 612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>
                  <a:gd name="T0" fmla="*/ 698 w 698"/>
                  <a:gd name="T1" fmla="*/ 139 h 510"/>
                  <a:gd name="T2" fmla="*/ 692 w 698"/>
                  <a:gd name="T3" fmla="*/ 97 h 510"/>
                  <a:gd name="T4" fmla="*/ 683 w 698"/>
                  <a:gd name="T5" fmla="*/ 57 h 510"/>
                  <a:gd name="T6" fmla="*/ 668 w 698"/>
                  <a:gd name="T7" fmla="*/ 19 h 510"/>
                  <a:gd name="T8" fmla="*/ 658 w 698"/>
                  <a:gd name="T9" fmla="*/ 2 h 510"/>
                  <a:gd name="T10" fmla="*/ 664 w 698"/>
                  <a:gd name="T11" fmla="*/ 21 h 510"/>
                  <a:gd name="T12" fmla="*/ 679 w 698"/>
                  <a:gd name="T13" fmla="*/ 59 h 510"/>
                  <a:gd name="T14" fmla="*/ 688 w 698"/>
                  <a:gd name="T15" fmla="*/ 99 h 510"/>
                  <a:gd name="T16" fmla="*/ 694 w 698"/>
                  <a:gd name="T17" fmla="*/ 141 h 510"/>
                  <a:gd name="T18" fmla="*/ 694 w 698"/>
                  <a:gd name="T19" fmla="*/ 177 h 510"/>
                  <a:gd name="T20" fmla="*/ 690 w 698"/>
                  <a:gd name="T21" fmla="*/ 209 h 510"/>
                  <a:gd name="T22" fmla="*/ 690 w 698"/>
                  <a:gd name="T23" fmla="*/ 230 h 510"/>
                  <a:gd name="T24" fmla="*/ 694 w 698"/>
                  <a:gd name="T25" fmla="*/ 218 h 510"/>
                  <a:gd name="T26" fmla="*/ 698 w 698"/>
                  <a:gd name="T27" fmla="*/ 180 h 510"/>
                  <a:gd name="T28" fmla="*/ 17 w 698"/>
                  <a:gd name="T29" fmla="*/ 55 h 510"/>
                  <a:gd name="T30" fmla="*/ 6 w 698"/>
                  <a:gd name="T31" fmla="*/ 106 h 510"/>
                  <a:gd name="T32" fmla="*/ 0 w 698"/>
                  <a:gd name="T33" fmla="*/ 161 h 510"/>
                  <a:gd name="T34" fmla="*/ 4 w 698"/>
                  <a:gd name="T35" fmla="*/ 205 h 510"/>
                  <a:gd name="T36" fmla="*/ 11 w 698"/>
                  <a:gd name="T37" fmla="*/ 249 h 510"/>
                  <a:gd name="T38" fmla="*/ 25 w 698"/>
                  <a:gd name="T39" fmla="*/ 290 h 510"/>
                  <a:gd name="T40" fmla="*/ 43 w 698"/>
                  <a:gd name="T41" fmla="*/ 328 h 510"/>
                  <a:gd name="T42" fmla="*/ 66 w 698"/>
                  <a:gd name="T43" fmla="*/ 364 h 510"/>
                  <a:gd name="T44" fmla="*/ 93 w 698"/>
                  <a:gd name="T45" fmla="*/ 396 h 510"/>
                  <a:gd name="T46" fmla="*/ 123 w 698"/>
                  <a:gd name="T47" fmla="*/ 427 h 510"/>
                  <a:gd name="T48" fmla="*/ 155 w 698"/>
                  <a:gd name="T49" fmla="*/ 451 h 510"/>
                  <a:gd name="T50" fmla="*/ 184 w 698"/>
                  <a:gd name="T51" fmla="*/ 463 h 510"/>
                  <a:gd name="T52" fmla="*/ 146 w 698"/>
                  <a:gd name="T53" fmla="*/ 438 h 510"/>
                  <a:gd name="T54" fmla="*/ 112 w 698"/>
                  <a:gd name="T55" fmla="*/ 410 h 510"/>
                  <a:gd name="T56" fmla="*/ 80 w 698"/>
                  <a:gd name="T57" fmla="*/ 376 h 510"/>
                  <a:gd name="T58" fmla="*/ 55 w 698"/>
                  <a:gd name="T59" fmla="*/ 340 h 510"/>
                  <a:gd name="T60" fmla="*/ 34 w 698"/>
                  <a:gd name="T61" fmla="*/ 298 h 510"/>
                  <a:gd name="T62" fmla="*/ 19 w 698"/>
                  <a:gd name="T63" fmla="*/ 254 h 510"/>
                  <a:gd name="T64" fmla="*/ 7 w 698"/>
                  <a:gd name="T65" fmla="*/ 209 h 510"/>
                  <a:gd name="T66" fmla="*/ 6 w 698"/>
                  <a:gd name="T67" fmla="*/ 161 h 510"/>
                  <a:gd name="T68" fmla="*/ 9 w 698"/>
                  <a:gd name="T69" fmla="*/ 108 h 510"/>
                  <a:gd name="T70" fmla="*/ 21 w 698"/>
                  <a:gd name="T71" fmla="*/ 57 h 510"/>
                  <a:gd name="T72" fmla="*/ 17 w 698"/>
                  <a:gd name="T73" fmla="*/ 55 h 510"/>
                  <a:gd name="T74" fmla="*/ 389 w 698"/>
                  <a:gd name="T75" fmla="*/ 508 h 510"/>
                  <a:gd name="T76" fmla="*/ 442 w 698"/>
                  <a:gd name="T77" fmla="*/ 497 h 510"/>
                  <a:gd name="T78" fmla="*/ 493 w 698"/>
                  <a:gd name="T79" fmla="*/ 480 h 510"/>
                  <a:gd name="T80" fmla="*/ 540 w 698"/>
                  <a:gd name="T81" fmla="*/ 453 h 510"/>
                  <a:gd name="T82" fmla="*/ 582 w 698"/>
                  <a:gd name="T83" fmla="*/ 421 h 510"/>
                  <a:gd name="T84" fmla="*/ 618 w 698"/>
                  <a:gd name="T85" fmla="*/ 383 h 510"/>
                  <a:gd name="T86" fmla="*/ 649 w 698"/>
                  <a:gd name="T87" fmla="*/ 340 h 510"/>
                  <a:gd name="T88" fmla="*/ 673 w 698"/>
                  <a:gd name="T89" fmla="*/ 292 h 510"/>
                  <a:gd name="T90" fmla="*/ 683 w 698"/>
                  <a:gd name="T91" fmla="*/ 258 h 510"/>
                  <a:gd name="T92" fmla="*/ 675 w 698"/>
                  <a:gd name="T93" fmla="*/ 277 h 510"/>
                  <a:gd name="T94" fmla="*/ 651 w 698"/>
                  <a:gd name="T95" fmla="*/ 328 h 510"/>
                  <a:gd name="T96" fmla="*/ 620 w 698"/>
                  <a:gd name="T97" fmla="*/ 374 h 510"/>
                  <a:gd name="T98" fmla="*/ 582 w 698"/>
                  <a:gd name="T99" fmla="*/ 415 h 510"/>
                  <a:gd name="T100" fmla="*/ 539 w 698"/>
                  <a:gd name="T101" fmla="*/ 450 h 510"/>
                  <a:gd name="T102" fmla="*/ 489 w 698"/>
                  <a:gd name="T103" fmla="*/ 476 h 510"/>
                  <a:gd name="T104" fmla="*/ 436 w 698"/>
                  <a:gd name="T105" fmla="*/ 495 h 510"/>
                  <a:gd name="T106" fmla="*/ 379 w 698"/>
                  <a:gd name="T107" fmla="*/ 505 h 510"/>
                  <a:gd name="T108" fmla="*/ 339 w 698"/>
                  <a:gd name="T109" fmla="*/ 505 h 510"/>
                  <a:gd name="T110" fmla="*/ 345 w 698"/>
                  <a:gd name="T111" fmla="*/ 508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8"/>
                  <a:gd name="T169" fmla="*/ 0 h 510"/>
                  <a:gd name="T170" fmla="*/ 698 w 698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663" name="Freeform 613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>
                  <a:gd name="T0" fmla="*/ 692 w 692"/>
                  <a:gd name="T1" fmla="*/ 139 h 506"/>
                  <a:gd name="T2" fmla="*/ 686 w 692"/>
                  <a:gd name="T3" fmla="*/ 97 h 506"/>
                  <a:gd name="T4" fmla="*/ 677 w 692"/>
                  <a:gd name="T5" fmla="*/ 55 h 506"/>
                  <a:gd name="T6" fmla="*/ 662 w 692"/>
                  <a:gd name="T7" fmla="*/ 17 h 506"/>
                  <a:gd name="T8" fmla="*/ 652 w 692"/>
                  <a:gd name="T9" fmla="*/ 2 h 506"/>
                  <a:gd name="T10" fmla="*/ 658 w 692"/>
                  <a:gd name="T11" fmla="*/ 21 h 506"/>
                  <a:gd name="T12" fmla="*/ 673 w 692"/>
                  <a:gd name="T13" fmla="*/ 59 h 506"/>
                  <a:gd name="T14" fmla="*/ 683 w 692"/>
                  <a:gd name="T15" fmla="*/ 97 h 506"/>
                  <a:gd name="T16" fmla="*/ 686 w 692"/>
                  <a:gd name="T17" fmla="*/ 139 h 506"/>
                  <a:gd name="T18" fmla="*/ 688 w 692"/>
                  <a:gd name="T19" fmla="*/ 175 h 506"/>
                  <a:gd name="T20" fmla="*/ 684 w 692"/>
                  <a:gd name="T21" fmla="*/ 203 h 506"/>
                  <a:gd name="T22" fmla="*/ 684 w 692"/>
                  <a:gd name="T23" fmla="*/ 222 h 506"/>
                  <a:gd name="T24" fmla="*/ 688 w 692"/>
                  <a:gd name="T25" fmla="*/ 211 h 506"/>
                  <a:gd name="T26" fmla="*/ 692 w 692"/>
                  <a:gd name="T27" fmla="*/ 176 h 506"/>
                  <a:gd name="T28" fmla="*/ 15 w 692"/>
                  <a:gd name="T29" fmla="*/ 53 h 506"/>
                  <a:gd name="T30" fmla="*/ 3 w 692"/>
                  <a:gd name="T31" fmla="*/ 104 h 506"/>
                  <a:gd name="T32" fmla="*/ 0 w 692"/>
                  <a:gd name="T33" fmla="*/ 159 h 506"/>
                  <a:gd name="T34" fmla="*/ 2 w 692"/>
                  <a:gd name="T35" fmla="*/ 205 h 506"/>
                  <a:gd name="T36" fmla="*/ 11 w 692"/>
                  <a:gd name="T37" fmla="*/ 250 h 506"/>
                  <a:gd name="T38" fmla="*/ 24 w 692"/>
                  <a:gd name="T39" fmla="*/ 292 h 506"/>
                  <a:gd name="T40" fmla="*/ 45 w 692"/>
                  <a:gd name="T41" fmla="*/ 332 h 506"/>
                  <a:gd name="T42" fmla="*/ 70 w 692"/>
                  <a:gd name="T43" fmla="*/ 368 h 506"/>
                  <a:gd name="T44" fmla="*/ 98 w 692"/>
                  <a:gd name="T45" fmla="*/ 402 h 506"/>
                  <a:gd name="T46" fmla="*/ 131 w 692"/>
                  <a:gd name="T47" fmla="*/ 431 h 506"/>
                  <a:gd name="T48" fmla="*/ 167 w 692"/>
                  <a:gd name="T49" fmla="*/ 455 h 506"/>
                  <a:gd name="T50" fmla="*/ 193 w 692"/>
                  <a:gd name="T51" fmla="*/ 467 h 506"/>
                  <a:gd name="T52" fmla="*/ 153 w 692"/>
                  <a:gd name="T53" fmla="*/ 442 h 506"/>
                  <a:gd name="T54" fmla="*/ 117 w 692"/>
                  <a:gd name="T55" fmla="*/ 413 h 506"/>
                  <a:gd name="T56" fmla="*/ 83 w 692"/>
                  <a:gd name="T57" fmla="*/ 379 h 506"/>
                  <a:gd name="T58" fmla="*/ 57 w 692"/>
                  <a:gd name="T59" fmla="*/ 341 h 506"/>
                  <a:gd name="T60" fmla="*/ 34 w 692"/>
                  <a:gd name="T61" fmla="*/ 300 h 506"/>
                  <a:gd name="T62" fmla="*/ 17 w 692"/>
                  <a:gd name="T63" fmla="*/ 256 h 506"/>
                  <a:gd name="T64" fmla="*/ 7 w 692"/>
                  <a:gd name="T65" fmla="*/ 209 h 506"/>
                  <a:gd name="T66" fmla="*/ 3 w 692"/>
                  <a:gd name="T67" fmla="*/ 159 h 506"/>
                  <a:gd name="T68" fmla="*/ 7 w 692"/>
                  <a:gd name="T69" fmla="*/ 106 h 506"/>
                  <a:gd name="T70" fmla="*/ 19 w 692"/>
                  <a:gd name="T71" fmla="*/ 57 h 506"/>
                  <a:gd name="T72" fmla="*/ 15 w 692"/>
                  <a:gd name="T73" fmla="*/ 53 h 506"/>
                  <a:gd name="T74" fmla="*/ 343 w 692"/>
                  <a:gd name="T75" fmla="*/ 506 h 506"/>
                  <a:gd name="T76" fmla="*/ 375 w 692"/>
                  <a:gd name="T77" fmla="*/ 504 h 506"/>
                  <a:gd name="T78" fmla="*/ 432 w 692"/>
                  <a:gd name="T79" fmla="*/ 495 h 506"/>
                  <a:gd name="T80" fmla="*/ 485 w 692"/>
                  <a:gd name="T81" fmla="*/ 476 h 506"/>
                  <a:gd name="T82" fmla="*/ 533 w 692"/>
                  <a:gd name="T83" fmla="*/ 451 h 506"/>
                  <a:gd name="T84" fmla="*/ 576 w 692"/>
                  <a:gd name="T85" fmla="*/ 417 h 506"/>
                  <a:gd name="T86" fmla="*/ 614 w 692"/>
                  <a:gd name="T87" fmla="*/ 377 h 506"/>
                  <a:gd name="T88" fmla="*/ 647 w 692"/>
                  <a:gd name="T89" fmla="*/ 332 h 506"/>
                  <a:gd name="T90" fmla="*/ 669 w 692"/>
                  <a:gd name="T91" fmla="*/ 283 h 506"/>
                  <a:gd name="T92" fmla="*/ 679 w 692"/>
                  <a:gd name="T93" fmla="*/ 247 h 506"/>
                  <a:gd name="T94" fmla="*/ 669 w 692"/>
                  <a:gd name="T95" fmla="*/ 267 h 506"/>
                  <a:gd name="T96" fmla="*/ 648 w 692"/>
                  <a:gd name="T97" fmla="*/ 321 h 506"/>
                  <a:gd name="T98" fmla="*/ 618 w 692"/>
                  <a:gd name="T99" fmla="*/ 366 h 506"/>
                  <a:gd name="T100" fmla="*/ 580 w 692"/>
                  <a:gd name="T101" fmla="*/ 408 h 506"/>
                  <a:gd name="T102" fmla="*/ 536 w 692"/>
                  <a:gd name="T103" fmla="*/ 444 h 506"/>
                  <a:gd name="T104" fmla="*/ 487 w 692"/>
                  <a:gd name="T105" fmla="*/ 470 h 506"/>
                  <a:gd name="T106" fmla="*/ 432 w 692"/>
                  <a:gd name="T107" fmla="*/ 489 h 506"/>
                  <a:gd name="T108" fmla="*/ 375 w 692"/>
                  <a:gd name="T109" fmla="*/ 501 h 506"/>
                  <a:gd name="T110" fmla="*/ 328 w 692"/>
                  <a:gd name="T111" fmla="*/ 501 h 506"/>
                  <a:gd name="T112" fmla="*/ 326 w 692"/>
                  <a:gd name="T113" fmla="*/ 503 h 5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2"/>
                  <a:gd name="T172" fmla="*/ 0 h 506"/>
                  <a:gd name="T173" fmla="*/ 692 w 692"/>
                  <a:gd name="T174" fmla="*/ 506 h 5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6" name="Group 614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32264" name="Freeform 615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>
                  <a:gd name="T0" fmla="*/ 688 w 688"/>
                  <a:gd name="T1" fmla="*/ 137 h 502"/>
                  <a:gd name="T2" fmla="*/ 682 w 688"/>
                  <a:gd name="T3" fmla="*/ 95 h 502"/>
                  <a:gd name="T4" fmla="*/ 673 w 688"/>
                  <a:gd name="T5" fmla="*/ 55 h 502"/>
                  <a:gd name="T6" fmla="*/ 658 w 688"/>
                  <a:gd name="T7" fmla="*/ 17 h 502"/>
                  <a:gd name="T8" fmla="*/ 648 w 688"/>
                  <a:gd name="T9" fmla="*/ 2 h 502"/>
                  <a:gd name="T10" fmla="*/ 646 w 688"/>
                  <a:gd name="T11" fmla="*/ 2 h 502"/>
                  <a:gd name="T12" fmla="*/ 658 w 688"/>
                  <a:gd name="T13" fmla="*/ 28 h 502"/>
                  <a:gd name="T14" fmla="*/ 675 w 688"/>
                  <a:gd name="T15" fmla="*/ 83 h 502"/>
                  <a:gd name="T16" fmla="*/ 681 w 688"/>
                  <a:gd name="T17" fmla="*/ 114 h 502"/>
                  <a:gd name="T18" fmla="*/ 681 w 688"/>
                  <a:gd name="T19" fmla="*/ 114 h 502"/>
                  <a:gd name="T20" fmla="*/ 682 w 688"/>
                  <a:gd name="T21" fmla="*/ 135 h 502"/>
                  <a:gd name="T22" fmla="*/ 682 w 688"/>
                  <a:gd name="T23" fmla="*/ 184 h 502"/>
                  <a:gd name="T24" fmla="*/ 681 w 688"/>
                  <a:gd name="T25" fmla="*/ 214 h 502"/>
                  <a:gd name="T26" fmla="*/ 684 w 688"/>
                  <a:gd name="T27" fmla="*/ 205 h 502"/>
                  <a:gd name="T28" fmla="*/ 688 w 688"/>
                  <a:gd name="T29" fmla="*/ 173 h 502"/>
                  <a:gd name="T30" fmla="*/ 15 w 688"/>
                  <a:gd name="T31" fmla="*/ 53 h 502"/>
                  <a:gd name="T32" fmla="*/ 3 w 688"/>
                  <a:gd name="T33" fmla="*/ 104 h 502"/>
                  <a:gd name="T34" fmla="*/ 0 w 688"/>
                  <a:gd name="T35" fmla="*/ 157 h 502"/>
                  <a:gd name="T36" fmla="*/ 1 w 688"/>
                  <a:gd name="T37" fmla="*/ 205 h 502"/>
                  <a:gd name="T38" fmla="*/ 13 w 688"/>
                  <a:gd name="T39" fmla="*/ 250 h 502"/>
                  <a:gd name="T40" fmla="*/ 28 w 688"/>
                  <a:gd name="T41" fmla="*/ 294 h 502"/>
                  <a:gd name="T42" fmla="*/ 49 w 688"/>
                  <a:gd name="T43" fmla="*/ 336 h 502"/>
                  <a:gd name="T44" fmla="*/ 74 w 688"/>
                  <a:gd name="T45" fmla="*/ 372 h 502"/>
                  <a:gd name="T46" fmla="*/ 106 w 688"/>
                  <a:gd name="T47" fmla="*/ 406 h 502"/>
                  <a:gd name="T48" fmla="*/ 140 w 688"/>
                  <a:gd name="T49" fmla="*/ 434 h 502"/>
                  <a:gd name="T50" fmla="*/ 178 w 688"/>
                  <a:gd name="T51" fmla="*/ 459 h 502"/>
                  <a:gd name="T52" fmla="*/ 203 w 688"/>
                  <a:gd name="T53" fmla="*/ 466 h 502"/>
                  <a:gd name="T54" fmla="*/ 204 w 688"/>
                  <a:gd name="T55" fmla="*/ 468 h 502"/>
                  <a:gd name="T56" fmla="*/ 163 w 688"/>
                  <a:gd name="T57" fmla="*/ 446 h 502"/>
                  <a:gd name="T58" fmla="*/ 123 w 688"/>
                  <a:gd name="T59" fmla="*/ 417 h 502"/>
                  <a:gd name="T60" fmla="*/ 89 w 688"/>
                  <a:gd name="T61" fmla="*/ 383 h 502"/>
                  <a:gd name="T62" fmla="*/ 60 w 688"/>
                  <a:gd name="T63" fmla="*/ 345 h 502"/>
                  <a:gd name="T64" fmla="*/ 36 w 688"/>
                  <a:gd name="T65" fmla="*/ 301 h 502"/>
                  <a:gd name="T66" fmla="*/ 19 w 688"/>
                  <a:gd name="T67" fmla="*/ 256 h 502"/>
                  <a:gd name="T68" fmla="*/ 7 w 688"/>
                  <a:gd name="T69" fmla="*/ 209 h 502"/>
                  <a:gd name="T70" fmla="*/ 3 w 688"/>
                  <a:gd name="T71" fmla="*/ 157 h 502"/>
                  <a:gd name="T72" fmla="*/ 7 w 688"/>
                  <a:gd name="T73" fmla="*/ 106 h 502"/>
                  <a:gd name="T74" fmla="*/ 19 w 688"/>
                  <a:gd name="T75" fmla="*/ 57 h 502"/>
                  <a:gd name="T76" fmla="*/ 15 w 688"/>
                  <a:gd name="T77" fmla="*/ 53 h 502"/>
                  <a:gd name="T78" fmla="*/ 333 w 688"/>
                  <a:gd name="T79" fmla="*/ 501 h 502"/>
                  <a:gd name="T80" fmla="*/ 373 w 688"/>
                  <a:gd name="T81" fmla="*/ 501 h 502"/>
                  <a:gd name="T82" fmla="*/ 430 w 688"/>
                  <a:gd name="T83" fmla="*/ 491 h 502"/>
                  <a:gd name="T84" fmla="*/ 483 w 688"/>
                  <a:gd name="T85" fmla="*/ 472 h 502"/>
                  <a:gd name="T86" fmla="*/ 533 w 688"/>
                  <a:gd name="T87" fmla="*/ 446 h 502"/>
                  <a:gd name="T88" fmla="*/ 576 w 688"/>
                  <a:gd name="T89" fmla="*/ 411 h 502"/>
                  <a:gd name="T90" fmla="*/ 614 w 688"/>
                  <a:gd name="T91" fmla="*/ 370 h 502"/>
                  <a:gd name="T92" fmla="*/ 645 w 688"/>
                  <a:gd name="T93" fmla="*/ 324 h 502"/>
                  <a:gd name="T94" fmla="*/ 669 w 688"/>
                  <a:gd name="T95" fmla="*/ 273 h 502"/>
                  <a:gd name="T96" fmla="*/ 677 w 688"/>
                  <a:gd name="T97" fmla="*/ 239 h 502"/>
                  <a:gd name="T98" fmla="*/ 667 w 688"/>
                  <a:gd name="T99" fmla="*/ 260 h 502"/>
                  <a:gd name="T100" fmla="*/ 646 w 688"/>
                  <a:gd name="T101" fmla="*/ 313 h 502"/>
                  <a:gd name="T102" fmla="*/ 616 w 688"/>
                  <a:gd name="T103" fmla="*/ 360 h 502"/>
                  <a:gd name="T104" fmla="*/ 578 w 688"/>
                  <a:gd name="T105" fmla="*/ 402 h 502"/>
                  <a:gd name="T106" fmla="*/ 534 w 688"/>
                  <a:gd name="T107" fmla="*/ 438 h 502"/>
                  <a:gd name="T108" fmla="*/ 485 w 688"/>
                  <a:gd name="T109" fmla="*/ 466 h 502"/>
                  <a:gd name="T110" fmla="*/ 432 w 688"/>
                  <a:gd name="T111" fmla="*/ 485 h 502"/>
                  <a:gd name="T112" fmla="*/ 373 w 688"/>
                  <a:gd name="T113" fmla="*/ 495 h 502"/>
                  <a:gd name="T114" fmla="*/ 316 w 688"/>
                  <a:gd name="T115" fmla="*/ 497 h 502"/>
                  <a:gd name="T116" fmla="*/ 307 w 688"/>
                  <a:gd name="T117" fmla="*/ 497 h 5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8"/>
                  <a:gd name="T178" fmla="*/ 0 h 502"/>
                  <a:gd name="T179" fmla="*/ 688 w 688"/>
                  <a:gd name="T180" fmla="*/ 502 h 5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65" name="Freeform 616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>
                  <a:gd name="T0" fmla="*/ 683 w 685"/>
                  <a:gd name="T1" fmla="*/ 137 h 499"/>
                  <a:gd name="T2" fmla="*/ 680 w 685"/>
                  <a:gd name="T3" fmla="*/ 95 h 499"/>
                  <a:gd name="T4" fmla="*/ 670 w 685"/>
                  <a:gd name="T5" fmla="*/ 57 h 499"/>
                  <a:gd name="T6" fmla="*/ 655 w 685"/>
                  <a:gd name="T7" fmla="*/ 19 h 499"/>
                  <a:gd name="T8" fmla="*/ 645 w 685"/>
                  <a:gd name="T9" fmla="*/ 2 h 499"/>
                  <a:gd name="T10" fmla="*/ 645 w 685"/>
                  <a:gd name="T11" fmla="*/ 4 h 499"/>
                  <a:gd name="T12" fmla="*/ 644 w 685"/>
                  <a:gd name="T13" fmla="*/ 4 h 499"/>
                  <a:gd name="T14" fmla="*/ 655 w 685"/>
                  <a:gd name="T15" fmla="*/ 28 h 499"/>
                  <a:gd name="T16" fmla="*/ 672 w 685"/>
                  <a:gd name="T17" fmla="*/ 82 h 499"/>
                  <a:gd name="T18" fmla="*/ 680 w 685"/>
                  <a:gd name="T19" fmla="*/ 112 h 499"/>
                  <a:gd name="T20" fmla="*/ 680 w 685"/>
                  <a:gd name="T21" fmla="*/ 114 h 499"/>
                  <a:gd name="T22" fmla="*/ 680 w 685"/>
                  <a:gd name="T23" fmla="*/ 133 h 499"/>
                  <a:gd name="T24" fmla="*/ 680 w 685"/>
                  <a:gd name="T25" fmla="*/ 180 h 499"/>
                  <a:gd name="T26" fmla="*/ 678 w 685"/>
                  <a:gd name="T27" fmla="*/ 209 h 499"/>
                  <a:gd name="T28" fmla="*/ 681 w 685"/>
                  <a:gd name="T29" fmla="*/ 201 h 499"/>
                  <a:gd name="T30" fmla="*/ 685 w 685"/>
                  <a:gd name="T31" fmla="*/ 173 h 499"/>
                  <a:gd name="T32" fmla="*/ 16 w 685"/>
                  <a:gd name="T33" fmla="*/ 55 h 499"/>
                  <a:gd name="T34" fmla="*/ 4 w 685"/>
                  <a:gd name="T35" fmla="*/ 104 h 499"/>
                  <a:gd name="T36" fmla="*/ 0 w 685"/>
                  <a:gd name="T37" fmla="*/ 157 h 499"/>
                  <a:gd name="T38" fmla="*/ 4 w 685"/>
                  <a:gd name="T39" fmla="*/ 207 h 499"/>
                  <a:gd name="T40" fmla="*/ 14 w 685"/>
                  <a:gd name="T41" fmla="*/ 254 h 499"/>
                  <a:gd name="T42" fmla="*/ 31 w 685"/>
                  <a:gd name="T43" fmla="*/ 298 h 499"/>
                  <a:gd name="T44" fmla="*/ 54 w 685"/>
                  <a:gd name="T45" fmla="*/ 339 h 499"/>
                  <a:gd name="T46" fmla="*/ 80 w 685"/>
                  <a:gd name="T47" fmla="*/ 377 h 499"/>
                  <a:gd name="T48" fmla="*/ 114 w 685"/>
                  <a:gd name="T49" fmla="*/ 411 h 499"/>
                  <a:gd name="T50" fmla="*/ 150 w 685"/>
                  <a:gd name="T51" fmla="*/ 440 h 499"/>
                  <a:gd name="T52" fmla="*/ 190 w 685"/>
                  <a:gd name="T53" fmla="*/ 465 h 499"/>
                  <a:gd name="T54" fmla="*/ 202 w 685"/>
                  <a:gd name="T55" fmla="*/ 466 h 499"/>
                  <a:gd name="T56" fmla="*/ 226 w 685"/>
                  <a:gd name="T57" fmla="*/ 474 h 499"/>
                  <a:gd name="T58" fmla="*/ 179 w 685"/>
                  <a:gd name="T59" fmla="*/ 453 h 499"/>
                  <a:gd name="T60" fmla="*/ 137 w 685"/>
                  <a:gd name="T61" fmla="*/ 425 h 499"/>
                  <a:gd name="T62" fmla="*/ 99 w 685"/>
                  <a:gd name="T63" fmla="*/ 391 h 499"/>
                  <a:gd name="T64" fmla="*/ 67 w 685"/>
                  <a:gd name="T65" fmla="*/ 353 h 499"/>
                  <a:gd name="T66" fmla="*/ 40 w 685"/>
                  <a:gd name="T67" fmla="*/ 309 h 499"/>
                  <a:gd name="T68" fmla="*/ 21 w 685"/>
                  <a:gd name="T69" fmla="*/ 262 h 499"/>
                  <a:gd name="T70" fmla="*/ 10 w 685"/>
                  <a:gd name="T71" fmla="*/ 210 h 499"/>
                  <a:gd name="T72" fmla="*/ 4 w 685"/>
                  <a:gd name="T73" fmla="*/ 157 h 499"/>
                  <a:gd name="T74" fmla="*/ 8 w 685"/>
                  <a:gd name="T75" fmla="*/ 106 h 499"/>
                  <a:gd name="T76" fmla="*/ 19 w 685"/>
                  <a:gd name="T77" fmla="*/ 57 h 499"/>
                  <a:gd name="T78" fmla="*/ 16 w 685"/>
                  <a:gd name="T79" fmla="*/ 55 h 499"/>
                  <a:gd name="T80" fmla="*/ 325 w 685"/>
                  <a:gd name="T81" fmla="*/ 499 h 499"/>
                  <a:gd name="T82" fmla="*/ 372 w 685"/>
                  <a:gd name="T83" fmla="*/ 499 h 499"/>
                  <a:gd name="T84" fmla="*/ 429 w 685"/>
                  <a:gd name="T85" fmla="*/ 487 h 499"/>
                  <a:gd name="T86" fmla="*/ 484 w 685"/>
                  <a:gd name="T87" fmla="*/ 468 h 499"/>
                  <a:gd name="T88" fmla="*/ 533 w 685"/>
                  <a:gd name="T89" fmla="*/ 442 h 499"/>
                  <a:gd name="T90" fmla="*/ 577 w 685"/>
                  <a:gd name="T91" fmla="*/ 406 h 499"/>
                  <a:gd name="T92" fmla="*/ 615 w 685"/>
                  <a:gd name="T93" fmla="*/ 364 h 499"/>
                  <a:gd name="T94" fmla="*/ 645 w 685"/>
                  <a:gd name="T95" fmla="*/ 319 h 499"/>
                  <a:gd name="T96" fmla="*/ 666 w 685"/>
                  <a:gd name="T97" fmla="*/ 265 h 499"/>
                  <a:gd name="T98" fmla="*/ 674 w 685"/>
                  <a:gd name="T99" fmla="*/ 233 h 499"/>
                  <a:gd name="T100" fmla="*/ 674 w 685"/>
                  <a:gd name="T101" fmla="*/ 229 h 499"/>
                  <a:gd name="T102" fmla="*/ 666 w 685"/>
                  <a:gd name="T103" fmla="*/ 256 h 499"/>
                  <a:gd name="T104" fmla="*/ 644 w 685"/>
                  <a:gd name="T105" fmla="*/ 309 h 499"/>
                  <a:gd name="T106" fmla="*/ 615 w 685"/>
                  <a:gd name="T107" fmla="*/ 356 h 499"/>
                  <a:gd name="T108" fmla="*/ 577 w 685"/>
                  <a:gd name="T109" fmla="*/ 400 h 499"/>
                  <a:gd name="T110" fmla="*/ 533 w 685"/>
                  <a:gd name="T111" fmla="*/ 436 h 499"/>
                  <a:gd name="T112" fmla="*/ 484 w 685"/>
                  <a:gd name="T113" fmla="*/ 463 h 499"/>
                  <a:gd name="T114" fmla="*/ 431 w 685"/>
                  <a:gd name="T115" fmla="*/ 483 h 499"/>
                  <a:gd name="T116" fmla="*/ 372 w 685"/>
                  <a:gd name="T117" fmla="*/ 493 h 499"/>
                  <a:gd name="T118" fmla="*/ 321 w 685"/>
                  <a:gd name="T119" fmla="*/ 495 h 499"/>
                  <a:gd name="T120" fmla="*/ 281 w 685"/>
                  <a:gd name="T121" fmla="*/ 489 h 499"/>
                  <a:gd name="T122" fmla="*/ 283 w 685"/>
                  <a:gd name="T123" fmla="*/ 491 h 4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5"/>
                  <a:gd name="T187" fmla="*/ 0 h 499"/>
                  <a:gd name="T188" fmla="*/ 685 w 685"/>
                  <a:gd name="T189" fmla="*/ 499 h 4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66" name="Freeform 617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>
                  <a:gd name="T0" fmla="*/ 679 w 681"/>
                  <a:gd name="T1" fmla="*/ 131 h 493"/>
                  <a:gd name="T2" fmla="*/ 676 w 681"/>
                  <a:gd name="T3" fmla="*/ 106 h 493"/>
                  <a:gd name="T4" fmla="*/ 676 w 681"/>
                  <a:gd name="T5" fmla="*/ 127 h 493"/>
                  <a:gd name="T6" fmla="*/ 676 w 681"/>
                  <a:gd name="T7" fmla="*/ 174 h 493"/>
                  <a:gd name="T8" fmla="*/ 676 w 681"/>
                  <a:gd name="T9" fmla="*/ 201 h 493"/>
                  <a:gd name="T10" fmla="*/ 679 w 681"/>
                  <a:gd name="T11" fmla="*/ 180 h 493"/>
                  <a:gd name="T12" fmla="*/ 678 w 681"/>
                  <a:gd name="T13" fmla="*/ 110 h 493"/>
                  <a:gd name="T14" fmla="*/ 666 w 681"/>
                  <a:gd name="T15" fmla="*/ 53 h 493"/>
                  <a:gd name="T16" fmla="*/ 643 w 681"/>
                  <a:gd name="T17" fmla="*/ 0 h 493"/>
                  <a:gd name="T18" fmla="*/ 642 w 681"/>
                  <a:gd name="T19" fmla="*/ 0 h 493"/>
                  <a:gd name="T20" fmla="*/ 640 w 681"/>
                  <a:gd name="T21" fmla="*/ 2 h 493"/>
                  <a:gd name="T22" fmla="*/ 659 w 681"/>
                  <a:gd name="T23" fmla="*/ 49 h 493"/>
                  <a:gd name="T24" fmla="*/ 672 w 681"/>
                  <a:gd name="T25" fmla="*/ 98 h 493"/>
                  <a:gd name="T26" fmla="*/ 678 w 681"/>
                  <a:gd name="T27" fmla="*/ 110 h 493"/>
                  <a:gd name="T28" fmla="*/ 10 w 681"/>
                  <a:gd name="T29" fmla="*/ 76 h 493"/>
                  <a:gd name="T30" fmla="*/ 2 w 681"/>
                  <a:gd name="T31" fmla="*/ 127 h 493"/>
                  <a:gd name="T32" fmla="*/ 2 w 681"/>
                  <a:gd name="T33" fmla="*/ 178 h 493"/>
                  <a:gd name="T34" fmla="*/ 10 w 681"/>
                  <a:gd name="T35" fmla="*/ 229 h 493"/>
                  <a:gd name="T36" fmla="*/ 23 w 681"/>
                  <a:gd name="T37" fmla="*/ 277 h 493"/>
                  <a:gd name="T38" fmla="*/ 44 w 681"/>
                  <a:gd name="T39" fmla="*/ 320 h 493"/>
                  <a:gd name="T40" fmla="*/ 71 w 681"/>
                  <a:gd name="T41" fmla="*/ 360 h 493"/>
                  <a:gd name="T42" fmla="*/ 103 w 681"/>
                  <a:gd name="T43" fmla="*/ 396 h 493"/>
                  <a:gd name="T44" fmla="*/ 139 w 681"/>
                  <a:gd name="T45" fmla="*/ 426 h 493"/>
                  <a:gd name="T46" fmla="*/ 181 w 681"/>
                  <a:gd name="T47" fmla="*/ 453 h 493"/>
                  <a:gd name="T48" fmla="*/ 222 w 681"/>
                  <a:gd name="T49" fmla="*/ 470 h 493"/>
                  <a:gd name="T50" fmla="*/ 264 w 681"/>
                  <a:gd name="T51" fmla="*/ 483 h 493"/>
                  <a:gd name="T52" fmla="*/ 313 w 681"/>
                  <a:gd name="T53" fmla="*/ 493 h 493"/>
                  <a:gd name="T54" fmla="*/ 370 w 681"/>
                  <a:gd name="T55" fmla="*/ 491 h 493"/>
                  <a:gd name="T56" fmla="*/ 429 w 681"/>
                  <a:gd name="T57" fmla="*/ 481 h 493"/>
                  <a:gd name="T58" fmla="*/ 482 w 681"/>
                  <a:gd name="T59" fmla="*/ 462 h 493"/>
                  <a:gd name="T60" fmla="*/ 531 w 681"/>
                  <a:gd name="T61" fmla="*/ 434 h 493"/>
                  <a:gd name="T62" fmla="*/ 575 w 681"/>
                  <a:gd name="T63" fmla="*/ 398 h 493"/>
                  <a:gd name="T64" fmla="*/ 613 w 681"/>
                  <a:gd name="T65" fmla="*/ 356 h 493"/>
                  <a:gd name="T66" fmla="*/ 643 w 681"/>
                  <a:gd name="T67" fmla="*/ 309 h 493"/>
                  <a:gd name="T68" fmla="*/ 664 w 681"/>
                  <a:gd name="T69" fmla="*/ 256 h 493"/>
                  <a:gd name="T70" fmla="*/ 672 w 681"/>
                  <a:gd name="T71" fmla="*/ 227 h 493"/>
                  <a:gd name="T72" fmla="*/ 670 w 681"/>
                  <a:gd name="T73" fmla="*/ 222 h 493"/>
                  <a:gd name="T74" fmla="*/ 662 w 681"/>
                  <a:gd name="T75" fmla="*/ 248 h 493"/>
                  <a:gd name="T76" fmla="*/ 642 w 681"/>
                  <a:gd name="T77" fmla="*/ 301 h 493"/>
                  <a:gd name="T78" fmla="*/ 613 w 681"/>
                  <a:gd name="T79" fmla="*/ 349 h 493"/>
                  <a:gd name="T80" fmla="*/ 575 w 681"/>
                  <a:gd name="T81" fmla="*/ 392 h 493"/>
                  <a:gd name="T82" fmla="*/ 531 w 681"/>
                  <a:gd name="T83" fmla="*/ 428 h 493"/>
                  <a:gd name="T84" fmla="*/ 482 w 681"/>
                  <a:gd name="T85" fmla="*/ 457 h 493"/>
                  <a:gd name="T86" fmla="*/ 429 w 681"/>
                  <a:gd name="T87" fmla="*/ 478 h 493"/>
                  <a:gd name="T88" fmla="*/ 370 w 681"/>
                  <a:gd name="T89" fmla="*/ 487 h 493"/>
                  <a:gd name="T90" fmla="*/ 306 w 681"/>
                  <a:gd name="T91" fmla="*/ 487 h 493"/>
                  <a:gd name="T92" fmla="*/ 241 w 681"/>
                  <a:gd name="T93" fmla="*/ 474 h 493"/>
                  <a:gd name="T94" fmla="*/ 181 w 681"/>
                  <a:gd name="T95" fmla="*/ 447 h 493"/>
                  <a:gd name="T96" fmla="*/ 127 w 681"/>
                  <a:gd name="T97" fmla="*/ 411 h 493"/>
                  <a:gd name="T98" fmla="*/ 82 w 681"/>
                  <a:gd name="T99" fmla="*/ 366 h 493"/>
                  <a:gd name="T100" fmla="*/ 46 w 681"/>
                  <a:gd name="T101" fmla="*/ 313 h 493"/>
                  <a:gd name="T102" fmla="*/ 21 w 681"/>
                  <a:gd name="T103" fmla="*/ 252 h 493"/>
                  <a:gd name="T104" fmla="*/ 8 w 681"/>
                  <a:gd name="T105" fmla="*/ 187 h 493"/>
                  <a:gd name="T106" fmla="*/ 6 w 681"/>
                  <a:gd name="T107" fmla="*/ 127 h 493"/>
                  <a:gd name="T108" fmla="*/ 14 w 681"/>
                  <a:gd name="T109" fmla="*/ 79 h 493"/>
                  <a:gd name="T110" fmla="*/ 17 w 681"/>
                  <a:gd name="T111" fmla="*/ 53 h 4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81"/>
                  <a:gd name="T169" fmla="*/ 0 h 493"/>
                  <a:gd name="T170" fmla="*/ 681 w 681"/>
                  <a:gd name="T171" fmla="*/ 493 h 4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67" name="Freeform 618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>
                  <a:gd name="T0" fmla="*/ 676 w 676"/>
                  <a:gd name="T1" fmla="*/ 129 h 491"/>
                  <a:gd name="T2" fmla="*/ 670 w 676"/>
                  <a:gd name="T3" fmla="*/ 102 h 491"/>
                  <a:gd name="T4" fmla="*/ 670 w 676"/>
                  <a:gd name="T5" fmla="*/ 127 h 491"/>
                  <a:gd name="T6" fmla="*/ 672 w 676"/>
                  <a:gd name="T7" fmla="*/ 172 h 491"/>
                  <a:gd name="T8" fmla="*/ 672 w 676"/>
                  <a:gd name="T9" fmla="*/ 195 h 491"/>
                  <a:gd name="T10" fmla="*/ 676 w 676"/>
                  <a:gd name="T11" fmla="*/ 176 h 491"/>
                  <a:gd name="T12" fmla="*/ 672 w 676"/>
                  <a:gd name="T13" fmla="*/ 104 h 491"/>
                  <a:gd name="T14" fmla="*/ 660 w 676"/>
                  <a:gd name="T15" fmla="*/ 51 h 491"/>
                  <a:gd name="T16" fmla="*/ 640 w 676"/>
                  <a:gd name="T17" fmla="*/ 0 h 491"/>
                  <a:gd name="T18" fmla="*/ 636 w 676"/>
                  <a:gd name="T19" fmla="*/ 4 h 491"/>
                  <a:gd name="T20" fmla="*/ 655 w 676"/>
                  <a:gd name="T21" fmla="*/ 47 h 491"/>
                  <a:gd name="T22" fmla="*/ 666 w 676"/>
                  <a:gd name="T23" fmla="*/ 93 h 491"/>
                  <a:gd name="T24" fmla="*/ 672 w 676"/>
                  <a:gd name="T25" fmla="*/ 104 h 491"/>
                  <a:gd name="T26" fmla="*/ 10 w 676"/>
                  <a:gd name="T27" fmla="*/ 78 h 491"/>
                  <a:gd name="T28" fmla="*/ 2 w 676"/>
                  <a:gd name="T29" fmla="*/ 127 h 491"/>
                  <a:gd name="T30" fmla="*/ 2 w 676"/>
                  <a:gd name="T31" fmla="*/ 180 h 491"/>
                  <a:gd name="T32" fmla="*/ 10 w 676"/>
                  <a:gd name="T33" fmla="*/ 233 h 491"/>
                  <a:gd name="T34" fmla="*/ 27 w 676"/>
                  <a:gd name="T35" fmla="*/ 280 h 491"/>
                  <a:gd name="T36" fmla="*/ 50 w 676"/>
                  <a:gd name="T37" fmla="*/ 326 h 491"/>
                  <a:gd name="T38" fmla="*/ 78 w 676"/>
                  <a:gd name="T39" fmla="*/ 368 h 491"/>
                  <a:gd name="T40" fmla="*/ 114 w 676"/>
                  <a:gd name="T41" fmla="*/ 404 h 491"/>
                  <a:gd name="T42" fmla="*/ 154 w 676"/>
                  <a:gd name="T43" fmla="*/ 436 h 491"/>
                  <a:gd name="T44" fmla="*/ 198 w 676"/>
                  <a:gd name="T45" fmla="*/ 461 h 491"/>
                  <a:gd name="T46" fmla="*/ 239 w 676"/>
                  <a:gd name="T47" fmla="*/ 476 h 491"/>
                  <a:gd name="T48" fmla="*/ 277 w 676"/>
                  <a:gd name="T49" fmla="*/ 485 h 491"/>
                  <a:gd name="T50" fmla="*/ 317 w 676"/>
                  <a:gd name="T51" fmla="*/ 491 h 491"/>
                  <a:gd name="T52" fmla="*/ 368 w 676"/>
                  <a:gd name="T53" fmla="*/ 489 h 491"/>
                  <a:gd name="T54" fmla="*/ 427 w 676"/>
                  <a:gd name="T55" fmla="*/ 479 h 491"/>
                  <a:gd name="T56" fmla="*/ 480 w 676"/>
                  <a:gd name="T57" fmla="*/ 459 h 491"/>
                  <a:gd name="T58" fmla="*/ 529 w 676"/>
                  <a:gd name="T59" fmla="*/ 432 h 491"/>
                  <a:gd name="T60" fmla="*/ 573 w 676"/>
                  <a:gd name="T61" fmla="*/ 396 h 491"/>
                  <a:gd name="T62" fmla="*/ 611 w 676"/>
                  <a:gd name="T63" fmla="*/ 352 h 491"/>
                  <a:gd name="T64" fmla="*/ 640 w 676"/>
                  <a:gd name="T65" fmla="*/ 305 h 491"/>
                  <a:gd name="T66" fmla="*/ 662 w 676"/>
                  <a:gd name="T67" fmla="*/ 252 h 491"/>
                  <a:gd name="T68" fmla="*/ 668 w 676"/>
                  <a:gd name="T69" fmla="*/ 218 h 491"/>
                  <a:gd name="T70" fmla="*/ 660 w 676"/>
                  <a:gd name="T71" fmla="*/ 242 h 491"/>
                  <a:gd name="T72" fmla="*/ 640 w 676"/>
                  <a:gd name="T73" fmla="*/ 296 h 491"/>
                  <a:gd name="T74" fmla="*/ 611 w 676"/>
                  <a:gd name="T75" fmla="*/ 345 h 491"/>
                  <a:gd name="T76" fmla="*/ 573 w 676"/>
                  <a:gd name="T77" fmla="*/ 388 h 491"/>
                  <a:gd name="T78" fmla="*/ 529 w 676"/>
                  <a:gd name="T79" fmla="*/ 425 h 491"/>
                  <a:gd name="T80" fmla="*/ 480 w 676"/>
                  <a:gd name="T81" fmla="*/ 455 h 491"/>
                  <a:gd name="T82" fmla="*/ 427 w 676"/>
                  <a:gd name="T83" fmla="*/ 474 h 491"/>
                  <a:gd name="T84" fmla="*/ 368 w 676"/>
                  <a:gd name="T85" fmla="*/ 485 h 491"/>
                  <a:gd name="T86" fmla="*/ 304 w 676"/>
                  <a:gd name="T87" fmla="*/ 485 h 491"/>
                  <a:gd name="T88" fmla="*/ 239 w 676"/>
                  <a:gd name="T89" fmla="*/ 472 h 491"/>
                  <a:gd name="T90" fmla="*/ 180 w 676"/>
                  <a:gd name="T91" fmla="*/ 445 h 491"/>
                  <a:gd name="T92" fmla="*/ 127 w 676"/>
                  <a:gd name="T93" fmla="*/ 409 h 491"/>
                  <a:gd name="T94" fmla="*/ 82 w 676"/>
                  <a:gd name="T95" fmla="*/ 366 h 491"/>
                  <a:gd name="T96" fmla="*/ 46 w 676"/>
                  <a:gd name="T97" fmla="*/ 313 h 491"/>
                  <a:gd name="T98" fmla="*/ 21 w 676"/>
                  <a:gd name="T99" fmla="*/ 252 h 491"/>
                  <a:gd name="T100" fmla="*/ 8 w 676"/>
                  <a:gd name="T101" fmla="*/ 187 h 491"/>
                  <a:gd name="T102" fmla="*/ 6 w 676"/>
                  <a:gd name="T103" fmla="*/ 129 h 491"/>
                  <a:gd name="T104" fmla="*/ 14 w 676"/>
                  <a:gd name="T105" fmla="*/ 79 h 491"/>
                  <a:gd name="T106" fmla="*/ 17 w 676"/>
                  <a:gd name="T107" fmla="*/ 55 h 4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76"/>
                  <a:gd name="T163" fmla="*/ 0 h 491"/>
                  <a:gd name="T164" fmla="*/ 676 w 676"/>
                  <a:gd name="T165" fmla="*/ 491 h 4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68" name="Freeform 619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>
                  <a:gd name="T0" fmla="*/ 670 w 670"/>
                  <a:gd name="T1" fmla="*/ 125 h 487"/>
                  <a:gd name="T2" fmla="*/ 664 w 670"/>
                  <a:gd name="T3" fmla="*/ 98 h 487"/>
                  <a:gd name="T4" fmla="*/ 664 w 670"/>
                  <a:gd name="T5" fmla="*/ 123 h 487"/>
                  <a:gd name="T6" fmla="*/ 664 w 670"/>
                  <a:gd name="T7" fmla="*/ 168 h 487"/>
                  <a:gd name="T8" fmla="*/ 666 w 670"/>
                  <a:gd name="T9" fmla="*/ 189 h 487"/>
                  <a:gd name="T10" fmla="*/ 670 w 670"/>
                  <a:gd name="T11" fmla="*/ 172 h 487"/>
                  <a:gd name="T12" fmla="*/ 666 w 670"/>
                  <a:gd name="T13" fmla="*/ 96 h 487"/>
                  <a:gd name="T14" fmla="*/ 653 w 670"/>
                  <a:gd name="T15" fmla="*/ 47 h 487"/>
                  <a:gd name="T16" fmla="*/ 634 w 670"/>
                  <a:gd name="T17" fmla="*/ 0 h 487"/>
                  <a:gd name="T18" fmla="*/ 632 w 670"/>
                  <a:gd name="T19" fmla="*/ 2 h 487"/>
                  <a:gd name="T20" fmla="*/ 630 w 670"/>
                  <a:gd name="T21" fmla="*/ 3 h 487"/>
                  <a:gd name="T22" fmla="*/ 647 w 670"/>
                  <a:gd name="T23" fmla="*/ 43 h 487"/>
                  <a:gd name="T24" fmla="*/ 658 w 670"/>
                  <a:gd name="T25" fmla="*/ 85 h 487"/>
                  <a:gd name="T26" fmla="*/ 666 w 670"/>
                  <a:gd name="T27" fmla="*/ 96 h 487"/>
                  <a:gd name="T28" fmla="*/ 8 w 670"/>
                  <a:gd name="T29" fmla="*/ 77 h 487"/>
                  <a:gd name="T30" fmla="*/ 0 w 670"/>
                  <a:gd name="T31" fmla="*/ 125 h 487"/>
                  <a:gd name="T32" fmla="*/ 2 w 670"/>
                  <a:gd name="T33" fmla="*/ 185 h 487"/>
                  <a:gd name="T34" fmla="*/ 15 w 670"/>
                  <a:gd name="T35" fmla="*/ 250 h 487"/>
                  <a:gd name="T36" fmla="*/ 40 w 670"/>
                  <a:gd name="T37" fmla="*/ 311 h 487"/>
                  <a:gd name="T38" fmla="*/ 76 w 670"/>
                  <a:gd name="T39" fmla="*/ 364 h 487"/>
                  <a:gd name="T40" fmla="*/ 121 w 670"/>
                  <a:gd name="T41" fmla="*/ 409 h 487"/>
                  <a:gd name="T42" fmla="*/ 175 w 670"/>
                  <a:gd name="T43" fmla="*/ 445 h 487"/>
                  <a:gd name="T44" fmla="*/ 235 w 670"/>
                  <a:gd name="T45" fmla="*/ 472 h 487"/>
                  <a:gd name="T46" fmla="*/ 300 w 670"/>
                  <a:gd name="T47" fmla="*/ 485 h 487"/>
                  <a:gd name="T48" fmla="*/ 364 w 670"/>
                  <a:gd name="T49" fmla="*/ 485 h 487"/>
                  <a:gd name="T50" fmla="*/ 423 w 670"/>
                  <a:gd name="T51" fmla="*/ 476 h 487"/>
                  <a:gd name="T52" fmla="*/ 476 w 670"/>
                  <a:gd name="T53" fmla="*/ 455 h 487"/>
                  <a:gd name="T54" fmla="*/ 525 w 670"/>
                  <a:gd name="T55" fmla="*/ 426 h 487"/>
                  <a:gd name="T56" fmla="*/ 569 w 670"/>
                  <a:gd name="T57" fmla="*/ 390 h 487"/>
                  <a:gd name="T58" fmla="*/ 607 w 670"/>
                  <a:gd name="T59" fmla="*/ 347 h 487"/>
                  <a:gd name="T60" fmla="*/ 636 w 670"/>
                  <a:gd name="T61" fmla="*/ 299 h 487"/>
                  <a:gd name="T62" fmla="*/ 656 w 670"/>
                  <a:gd name="T63" fmla="*/ 246 h 487"/>
                  <a:gd name="T64" fmla="*/ 662 w 670"/>
                  <a:gd name="T65" fmla="*/ 212 h 487"/>
                  <a:gd name="T66" fmla="*/ 654 w 670"/>
                  <a:gd name="T67" fmla="*/ 235 h 487"/>
                  <a:gd name="T68" fmla="*/ 636 w 670"/>
                  <a:gd name="T69" fmla="*/ 290 h 487"/>
                  <a:gd name="T70" fmla="*/ 607 w 670"/>
                  <a:gd name="T71" fmla="*/ 339 h 487"/>
                  <a:gd name="T72" fmla="*/ 571 w 670"/>
                  <a:gd name="T73" fmla="*/ 383 h 487"/>
                  <a:gd name="T74" fmla="*/ 527 w 670"/>
                  <a:gd name="T75" fmla="*/ 421 h 487"/>
                  <a:gd name="T76" fmla="*/ 478 w 670"/>
                  <a:gd name="T77" fmla="*/ 449 h 487"/>
                  <a:gd name="T78" fmla="*/ 423 w 670"/>
                  <a:gd name="T79" fmla="*/ 470 h 487"/>
                  <a:gd name="T80" fmla="*/ 364 w 670"/>
                  <a:gd name="T81" fmla="*/ 481 h 487"/>
                  <a:gd name="T82" fmla="*/ 302 w 670"/>
                  <a:gd name="T83" fmla="*/ 479 h 487"/>
                  <a:gd name="T84" fmla="*/ 237 w 670"/>
                  <a:gd name="T85" fmla="*/ 466 h 487"/>
                  <a:gd name="T86" fmla="*/ 176 w 670"/>
                  <a:gd name="T87" fmla="*/ 441 h 487"/>
                  <a:gd name="T88" fmla="*/ 123 w 670"/>
                  <a:gd name="T89" fmla="*/ 405 h 487"/>
                  <a:gd name="T90" fmla="*/ 80 w 670"/>
                  <a:gd name="T91" fmla="*/ 362 h 487"/>
                  <a:gd name="T92" fmla="*/ 44 w 670"/>
                  <a:gd name="T93" fmla="*/ 309 h 487"/>
                  <a:gd name="T94" fmla="*/ 19 w 670"/>
                  <a:gd name="T95" fmla="*/ 250 h 487"/>
                  <a:gd name="T96" fmla="*/ 6 w 670"/>
                  <a:gd name="T97" fmla="*/ 185 h 487"/>
                  <a:gd name="T98" fmla="*/ 4 w 670"/>
                  <a:gd name="T99" fmla="*/ 127 h 487"/>
                  <a:gd name="T100" fmla="*/ 11 w 670"/>
                  <a:gd name="T101" fmla="*/ 79 h 487"/>
                  <a:gd name="T102" fmla="*/ 15 w 670"/>
                  <a:gd name="T103" fmla="*/ 55 h 4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70"/>
                  <a:gd name="T157" fmla="*/ 0 h 487"/>
                  <a:gd name="T158" fmla="*/ 670 w 670"/>
                  <a:gd name="T159" fmla="*/ 487 h 4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69" name="Freeform 620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>
                  <a:gd name="T0" fmla="*/ 664 w 666"/>
                  <a:gd name="T1" fmla="*/ 123 h 481"/>
                  <a:gd name="T2" fmla="*/ 658 w 666"/>
                  <a:gd name="T3" fmla="*/ 92 h 481"/>
                  <a:gd name="T4" fmla="*/ 658 w 666"/>
                  <a:gd name="T5" fmla="*/ 104 h 481"/>
                  <a:gd name="T6" fmla="*/ 660 w 666"/>
                  <a:gd name="T7" fmla="*/ 134 h 481"/>
                  <a:gd name="T8" fmla="*/ 660 w 666"/>
                  <a:gd name="T9" fmla="*/ 165 h 481"/>
                  <a:gd name="T10" fmla="*/ 662 w 666"/>
                  <a:gd name="T11" fmla="*/ 183 h 481"/>
                  <a:gd name="T12" fmla="*/ 666 w 666"/>
                  <a:gd name="T13" fmla="*/ 168 h 481"/>
                  <a:gd name="T14" fmla="*/ 660 w 666"/>
                  <a:gd name="T15" fmla="*/ 89 h 481"/>
                  <a:gd name="T16" fmla="*/ 649 w 666"/>
                  <a:gd name="T17" fmla="*/ 43 h 481"/>
                  <a:gd name="T18" fmla="*/ 630 w 666"/>
                  <a:gd name="T19" fmla="*/ 0 h 481"/>
                  <a:gd name="T20" fmla="*/ 630 w 666"/>
                  <a:gd name="T21" fmla="*/ 0 h 481"/>
                  <a:gd name="T22" fmla="*/ 626 w 666"/>
                  <a:gd name="T23" fmla="*/ 3 h 481"/>
                  <a:gd name="T24" fmla="*/ 643 w 666"/>
                  <a:gd name="T25" fmla="*/ 39 h 481"/>
                  <a:gd name="T26" fmla="*/ 652 w 666"/>
                  <a:gd name="T27" fmla="*/ 79 h 481"/>
                  <a:gd name="T28" fmla="*/ 660 w 666"/>
                  <a:gd name="T29" fmla="*/ 89 h 481"/>
                  <a:gd name="T30" fmla="*/ 8 w 666"/>
                  <a:gd name="T31" fmla="*/ 75 h 481"/>
                  <a:gd name="T32" fmla="*/ 0 w 666"/>
                  <a:gd name="T33" fmla="*/ 125 h 481"/>
                  <a:gd name="T34" fmla="*/ 2 w 666"/>
                  <a:gd name="T35" fmla="*/ 183 h 481"/>
                  <a:gd name="T36" fmla="*/ 15 w 666"/>
                  <a:gd name="T37" fmla="*/ 248 h 481"/>
                  <a:gd name="T38" fmla="*/ 40 w 666"/>
                  <a:gd name="T39" fmla="*/ 309 h 481"/>
                  <a:gd name="T40" fmla="*/ 76 w 666"/>
                  <a:gd name="T41" fmla="*/ 362 h 481"/>
                  <a:gd name="T42" fmla="*/ 121 w 666"/>
                  <a:gd name="T43" fmla="*/ 405 h 481"/>
                  <a:gd name="T44" fmla="*/ 174 w 666"/>
                  <a:gd name="T45" fmla="*/ 441 h 481"/>
                  <a:gd name="T46" fmla="*/ 233 w 666"/>
                  <a:gd name="T47" fmla="*/ 468 h 481"/>
                  <a:gd name="T48" fmla="*/ 298 w 666"/>
                  <a:gd name="T49" fmla="*/ 481 h 481"/>
                  <a:gd name="T50" fmla="*/ 362 w 666"/>
                  <a:gd name="T51" fmla="*/ 481 h 481"/>
                  <a:gd name="T52" fmla="*/ 421 w 666"/>
                  <a:gd name="T53" fmla="*/ 470 h 481"/>
                  <a:gd name="T54" fmla="*/ 474 w 666"/>
                  <a:gd name="T55" fmla="*/ 451 h 481"/>
                  <a:gd name="T56" fmla="*/ 523 w 666"/>
                  <a:gd name="T57" fmla="*/ 421 h 481"/>
                  <a:gd name="T58" fmla="*/ 567 w 666"/>
                  <a:gd name="T59" fmla="*/ 384 h 481"/>
                  <a:gd name="T60" fmla="*/ 605 w 666"/>
                  <a:gd name="T61" fmla="*/ 341 h 481"/>
                  <a:gd name="T62" fmla="*/ 634 w 666"/>
                  <a:gd name="T63" fmla="*/ 292 h 481"/>
                  <a:gd name="T64" fmla="*/ 654 w 666"/>
                  <a:gd name="T65" fmla="*/ 238 h 481"/>
                  <a:gd name="T66" fmla="*/ 658 w 666"/>
                  <a:gd name="T67" fmla="*/ 204 h 481"/>
                  <a:gd name="T68" fmla="*/ 652 w 666"/>
                  <a:gd name="T69" fmla="*/ 227 h 481"/>
                  <a:gd name="T70" fmla="*/ 634 w 666"/>
                  <a:gd name="T71" fmla="*/ 282 h 481"/>
                  <a:gd name="T72" fmla="*/ 605 w 666"/>
                  <a:gd name="T73" fmla="*/ 333 h 481"/>
                  <a:gd name="T74" fmla="*/ 569 w 666"/>
                  <a:gd name="T75" fmla="*/ 377 h 481"/>
                  <a:gd name="T76" fmla="*/ 525 w 666"/>
                  <a:gd name="T77" fmla="*/ 415 h 481"/>
                  <a:gd name="T78" fmla="*/ 476 w 666"/>
                  <a:gd name="T79" fmla="*/ 445 h 481"/>
                  <a:gd name="T80" fmla="*/ 421 w 666"/>
                  <a:gd name="T81" fmla="*/ 466 h 481"/>
                  <a:gd name="T82" fmla="*/ 362 w 666"/>
                  <a:gd name="T83" fmla="*/ 475 h 481"/>
                  <a:gd name="T84" fmla="*/ 300 w 666"/>
                  <a:gd name="T85" fmla="*/ 475 h 481"/>
                  <a:gd name="T86" fmla="*/ 235 w 666"/>
                  <a:gd name="T87" fmla="*/ 462 h 481"/>
                  <a:gd name="T88" fmla="*/ 176 w 666"/>
                  <a:gd name="T89" fmla="*/ 438 h 481"/>
                  <a:gd name="T90" fmla="*/ 123 w 666"/>
                  <a:gd name="T91" fmla="*/ 402 h 481"/>
                  <a:gd name="T92" fmla="*/ 80 w 666"/>
                  <a:gd name="T93" fmla="*/ 358 h 481"/>
                  <a:gd name="T94" fmla="*/ 44 w 666"/>
                  <a:gd name="T95" fmla="*/ 305 h 481"/>
                  <a:gd name="T96" fmla="*/ 19 w 666"/>
                  <a:gd name="T97" fmla="*/ 246 h 481"/>
                  <a:gd name="T98" fmla="*/ 6 w 666"/>
                  <a:gd name="T99" fmla="*/ 183 h 481"/>
                  <a:gd name="T100" fmla="*/ 6 w 666"/>
                  <a:gd name="T101" fmla="*/ 125 h 481"/>
                  <a:gd name="T102" fmla="*/ 11 w 666"/>
                  <a:gd name="T103" fmla="*/ 77 h 481"/>
                  <a:gd name="T104" fmla="*/ 15 w 666"/>
                  <a:gd name="T105" fmla="*/ 53 h 4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6"/>
                  <a:gd name="T160" fmla="*/ 0 h 481"/>
                  <a:gd name="T161" fmla="*/ 666 w 666"/>
                  <a:gd name="T162" fmla="*/ 481 h 4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70" name="Freeform 621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>
                  <a:gd name="T0" fmla="*/ 660 w 662"/>
                  <a:gd name="T1" fmla="*/ 120 h 478"/>
                  <a:gd name="T2" fmla="*/ 654 w 662"/>
                  <a:gd name="T3" fmla="*/ 90 h 478"/>
                  <a:gd name="T4" fmla="*/ 652 w 662"/>
                  <a:gd name="T5" fmla="*/ 101 h 478"/>
                  <a:gd name="T6" fmla="*/ 656 w 662"/>
                  <a:gd name="T7" fmla="*/ 131 h 478"/>
                  <a:gd name="T8" fmla="*/ 656 w 662"/>
                  <a:gd name="T9" fmla="*/ 162 h 478"/>
                  <a:gd name="T10" fmla="*/ 658 w 662"/>
                  <a:gd name="T11" fmla="*/ 179 h 478"/>
                  <a:gd name="T12" fmla="*/ 660 w 662"/>
                  <a:gd name="T13" fmla="*/ 165 h 478"/>
                  <a:gd name="T14" fmla="*/ 654 w 662"/>
                  <a:gd name="T15" fmla="*/ 82 h 478"/>
                  <a:gd name="T16" fmla="*/ 643 w 662"/>
                  <a:gd name="T17" fmla="*/ 40 h 478"/>
                  <a:gd name="T18" fmla="*/ 626 w 662"/>
                  <a:gd name="T19" fmla="*/ 0 h 478"/>
                  <a:gd name="T20" fmla="*/ 624 w 662"/>
                  <a:gd name="T21" fmla="*/ 4 h 478"/>
                  <a:gd name="T22" fmla="*/ 637 w 662"/>
                  <a:gd name="T23" fmla="*/ 38 h 478"/>
                  <a:gd name="T24" fmla="*/ 649 w 662"/>
                  <a:gd name="T25" fmla="*/ 73 h 478"/>
                  <a:gd name="T26" fmla="*/ 650 w 662"/>
                  <a:gd name="T27" fmla="*/ 76 h 478"/>
                  <a:gd name="T28" fmla="*/ 654 w 662"/>
                  <a:gd name="T29" fmla="*/ 82 h 478"/>
                  <a:gd name="T30" fmla="*/ 7 w 662"/>
                  <a:gd name="T31" fmla="*/ 76 h 478"/>
                  <a:gd name="T32" fmla="*/ 0 w 662"/>
                  <a:gd name="T33" fmla="*/ 124 h 478"/>
                  <a:gd name="T34" fmla="*/ 2 w 662"/>
                  <a:gd name="T35" fmla="*/ 182 h 478"/>
                  <a:gd name="T36" fmla="*/ 15 w 662"/>
                  <a:gd name="T37" fmla="*/ 247 h 478"/>
                  <a:gd name="T38" fmla="*/ 40 w 662"/>
                  <a:gd name="T39" fmla="*/ 306 h 478"/>
                  <a:gd name="T40" fmla="*/ 76 w 662"/>
                  <a:gd name="T41" fmla="*/ 359 h 478"/>
                  <a:gd name="T42" fmla="*/ 119 w 662"/>
                  <a:gd name="T43" fmla="*/ 402 h 478"/>
                  <a:gd name="T44" fmla="*/ 172 w 662"/>
                  <a:gd name="T45" fmla="*/ 438 h 478"/>
                  <a:gd name="T46" fmla="*/ 233 w 662"/>
                  <a:gd name="T47" fmla="*/ 463 h 478"/>
                  <a:gd name="T48" fmla="*/ 298 w 662"/>
                  <a:gd name="T49" fmla="*/ 476 h 478"/>
                  <a:gd name="T50" fmla="*/ 360 w 662"/>
                  <a:gd name="T51" fmla="*/ 478 h 478"/>
                  <a:gd name="T52" fmla="*/ 419 w 662"/>
                  <a:gd name="T53" fmla="*/ 467 h 478"/>
                  <a:gd name="T54" fmla="*/ 474 w 662"/>
                  <a:gd name="T55" fmla="*/ 446 h 478"/>
                  <a:gd name="T56" fmla="*/ 523 w 662"/>
                  <a:gd name="T57" fmla="*/ 418 h 478"/>
                  <a:gd name="T58" fmla="*/ 567 w 662"/>
                  <a:gd name="T59" fmla="*/ 380 h 478"/>
                  <a:gd name="T60" fmla="*/ 603 w 662"/>
                  <a:gd name="T61" fmla="*/ 336 h 478"/>
                  <a:gd name="T62" fmla="*/ 632 w 662"/>
                  <a:gd name="T63" fmla="*/ 287 h 478"/>
                  <a:gd name="T64" fmla="*/ 650 w 662"/>
                  <a:gd name="T65" fmla="*/ 232 h 478"/>
                  <a:gd name="T66" fmla="*/ 656 w 662"/>
                  <a:gd name="T67" fmla="*/ 196 h 478"/>
                  <a:gd name="T68" fmla="*/ 649 w 662"/>
                  <a:gd name="T69" fmla="*/ 220 h 478"/>
                  <a:gd name="T70" fmla="*/ 632 w 662"/>
                  <a:gd name="T71" fmla="*/ 275 h 478"/>
                  <a:gd name="T72" fmla="*/ 603 w 662"/>
                  <a:gd name="T73" fmla="*/ 327 h 478"/>
                  <a:gd name="T74" fmla="*/ 567 w 662"/>
                  <a:gd name="T75" fmla="*/ 372 h 478"/>
                  <a:gd name="T76" fmla="*/ 523 w 662"/>
                  <a:gd name="T77" fmla="*/ 410 h 478"/>
                  <a:gd name="T78" fmla="*/ 474 w 662"/>
                  <a:gd name="T79" fmla="*/ 440 h 478"/>
                  <a:gd name="T80" fmla="*/ 421 w 662"/>
                  <a:gd name="T81" fmla="*/ 461 h 478"/>
                  <a:gd name="T82" fmla="*/ 362 w 662"/>
                  <a:gd name="T83" fmla="*/ 473 h 478"/>
                  <a:gd name="T84" fmla="*/ 298 w 662"/>
                  <a:gd name="T85" fmla="*/ 473 h 478"/>
                  <a:gd name="T86" fmla="*/ 233 w 662"/>
                  <a:gd name="T87" fmla="*/ 459 h 478"/>
                  <a:gd name="T88" fmla="*/ 174 w 662"/>
                  <a:gd name="T89" fmla="*/ 435 h 478"/>
                  <a:gd name="T90" fmla="*/ 123 w 662"/>
                  <a:gd name="T91" fmla="*/ 401 h 478"/>
                  <a:gd name="T92" fmla="*/ 79 w 662"/>
                  <a:gd name="T93" fmla="*/ 355 h 478"/>
                  <a:gd name="T94" fmla="*/ 43 w 662"/>
                  <a:gd name="T95" fmla="*/ 304 h 478"/>
                  <a:gd name="T96" fmla="*/ 19 w 662"/>
                  <a:gd name="T97" fmla="*/ 245 h 478"/>
                  <a:gd name="T98" fmla="*/ 6 w 662"/>
                  <a:gd name="T99" fmla="*/ 181 h 478"/>
                  <a:gd name="T100" fmla="*/ 6 w 662"/>
                  <a:gd name="T101" fmla="*/ 124 h 478"/>
                  <a:gd name="T102" fmla="*/ 11 w 662"/>
                  <a:gd name="T103" fmla="*/ 78 h 478"/>
                  <a:gd name="T104" fmla="*/ 15 w 662"/>
                  <a:gd name="T105" fmla="*/ 54 h 4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2"/>
                  <a:gd name="T160" fmla="*/ 0 h 478"/>
                  <a:gd name="T161" fmla="*/ 662 w 662"/>
                  <a:gd name="T162" fmla="*/ 478 h 47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71" name="Freeform 622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>
                  <a:gd name="T0" fmla="*/ 656 w 656"/>
                  <a:gd name="T1" fmla="*/ 131 h 474"/>
                  <a:gd name="T2" fmla="*/ 654 w 656"/>
                  <a:gd name="T3" fmla="*/ 101 h 474"/>
                  <a:gd name="T4" fmla="*/ 648 w 656"/>
                  <a:gd name="T5" fmla="*/ 84 h 474"/>
                  <a:gd name="T6" fmla="*/ 648 w 656"/>
                  <a:gd name="T7" fmla="*/ 97 h 474"/>
                  <a:gd name="T8" fmla="*/ 652 w 656"/>
                  <a:gd name="T9" fmla="*/ 129 h 474"/>
                  <a:gd name="T10" fmla="*/ 652 w 656"/>
                  <a:gd name="T11" fmla="*/ 160 h 474"/>
                  <a:gd name="T12" fmla="*/ 654 w 656"/>
                  <a:gd name="T13" fmla="*/ 175 h 474"/>
                  <a:gd name="T14" fmla="*/ 656 w 656"/>
                  <a:gd name="T15" fmla="*/ 162 h 474"/>
                  <a:gd name="T16" fmla="*/ 648 w 656"/>
                  <a:gd name="T17" fmla="*/ 76 h 474"/>
                  <a:gd name="T18" fmla="*/ 639 w 656"/>
                  <a:gd name="T19" fmla="*/ 36 h 474"/>
                  <a:gd name="T20" fmla="*/ 622 w 656"/>
                  <a:gd name="T21" fmla="*/ 0 h 474"/>
                  <a:gd name="T22" fmla="*/ 620 w 656"/>
                  <a:gd name="T23" fmla="*/ 2 h 474"/>
                  <a:gd name="T24" fmla="*/ 620 w 656"/>
                  <a:gd name="T25" fmla="*/ 4 h 474"/>
                  <a:gd name="T26" fmla="*/ 633 w 656"/>
                  <a:gd name="T27" fmla="*/ 34 h 474"/>
                  <a:gd name="T28" fmla="*/ 643 w 656"/>
                  <a:gd name="T29" fmla="*/ 67 h 474"/>
                  <a:gd name="T30" fmla="*/ 648 w 656"/>
                  <a:gd name="T31" fmla="*/ 74 h 474"/>
                  <a:gd name="T32" fmla="*/ 648 w 656"/>
                  <a:gd name="T33" fmla="*/ 76 h 474"/>
                  <a:gd name="T34" fmla="*/ 7 w 656"/>
                  <a:gd name="T35" fmla="*/ 74 h 474"/>
                  <a:gd name="T36" fmla="*/ 2 w 656"/>
                  <a:gd name="T37" fmla="*/ 122 h 474"/>
                  <a:gd name="T38" fmla="*/ 2 w 656"/>
                  <a:gd name="T39" fmla="*/ 180 h 474"/>
                  <a:gd name="T40" fmla="*/ 15 w 656"/>
                  <a:gd name="T41" fmla="*/ 243 h 474"/>
                  <a:gd name="T42" fmla="*/ 40 w 656"/>
                  <a:gd name="T43" fmla="*/ 302 h 474"/>
                  <a:gd name="T44" fmla="*/ 76 w 656"/>
                  <a:gd name="T45" fmla="*/ 355 h 474"/>
                  <a:gd name="T46" fmla="*/ 119 w 656"/>
                  <a:gd name="T47" fmla="*/ 399 h 474"/>
                  <a:gd name="T48" fmla="*/ 172 w 656"/>
                  <a:gd name="T49" fmla="*/ 435 h 474"/>
                  <a:gd name="T50" fmla="*/ 231 w 656"/>
                  <a:gd name="T51" fmla="*/ 459 h 474"/>
                  <a:gd name="T52" fmla="*/ 296 w 656"/>
                  <a:gd name="T53" fmla="*/ 472 h 474"/>
                  <a:gd name="T54" fmla="*/ 358 w 656"/>
                  <a:gd name="T55" fmla="*/ 472 h 474"/>
                  <a:gd name="T56" fmla="*/ 417 w 656"/>
                  <a:gd name="T57" fmla="*/ 463 h 474"/>
                  <a:gd name="T58" fmla="*/ 472 w 656"/>
                  <a:gd name="T59" fmla="*/ 442 h 474"/>
                  <a:gd name="T60" fmla="*/ 521 w 656"/>
                  <a:gd name="T61" fmla="*/ 412 h 474"/>
                  <a:gd name="T62" fmla="*/ 565 w 656"/>
                  <a:gd name="T63" fmla="*/ 374 h 474"/>
                  <a:gd name="T64" fmla="*/ 601 w 656"/>
                  <a:gd name="T65" fmla="*/ 330 h 474"/>
                  <a:gd name="T66" fmla="*/ 630 w 656"/>
                  <a:gd name="T67" fmla="*/ 279 h 474"/>
                  <a:gd name="T68" fmla="*/ 648 w 656"/>
                  <a:gd name="T69" fmla="*/ 224 h 474"/>
                  <a:gd name="T70" fmla="*/ 652 w 656"/>
                  <a:gd name="T71" fmla="*/ 188 h 474"/>
                  <a:gd name="T72" fmla="*/ 647 w 656"/>
                  <a:gd name="T73" fmla="*/ 213 h 474"/>
                  <a:gd name="T74" fmla="*/ 628 w 656"/>
                  <a:gd name="T75" fmla="*/ 270 h 474"/>
                  <a:gd name="T76" fmla="*/ 601 w 656"/>
                  <a:gd name="T77" fmla="*/ 321 h 474"/>
                  <a:gd name="T78" fmla="*/ 565 w 656"/>
                  <a:gd name="T79" fmla="*/ 366 h 474"/>
                  <a:gd name="T80" fmla="*/ 523 w 656"/>
                  <a:gd name="T81" fmla="*/ 404 h 474"/>
                  <a:gd name="T82" fmla="*/ 474 w 656"/>
                  <a:gd name="T83" fmla="*/ 436 h 474"/>
                  <a:gd name="T84" fmla="*/ 419 w 656"/>
                  <a:gd name="T85" fmla="*/ 457 h 474"/>
                  <a:gd name="T86" fmla="*/ 360 w 656"/>
                  <a:gd name="T87" fmla="*/ 469 h 474"/>
                  <a:gd name="T88" fmla="*/ 296 w 656"/>
                  <a:gd name="T89" fmla="*/ 469 h 474"/>
                  <a:gd name="T90" fmla="*/ 233 w 656"/>
                  <a:gd name="T91" fmla="*/ 455 h 474"/>
                  <a:gd name="T92" fmla="*/ 174 w 656"/>
                  <a:gd name="T93" fmla="*/ 431 h 474"/>
                  <a:gd name="T94" fmla="*/ 123 w 656"/>
                  <a:gd name="T95" fmla="*/ 397 h 474"/>
                  <a:gd name="T96" fmla="*/ 79 w 656"/>
                  <a:gd name="T97" fmla="*/ 351 h 474"/>
                  <a:gd name="T98" fmla="*/ 43 w 656"/>
                  <a:gd name="T99" fmla="*/ 300 h 474"/>
                  <a:gd name="T100" fmla="*/ 19 w 656"/>
                  <a:gd name="T101" fmla="*/ 243 h 474"/>
                  <a:gd name="T102" fmla="*/ 7 w 656"/>
                  <a:gd name="T103" fmla="*/ 179 h 474"/>
                  <a:gd name="T104" fmla="*/ 5 w 656"/>
                  <a:gd name="T105" fmla="*/ 122 h 474"/>
                  <a:gd name="T106" fmla="*/ 13 w 656"/>
                  <a:gd name="T107" fmla="*/ 76 h 474"/>
                  <a:gd name="T108" fmla="*/ 17 w 656"/>
                  <a:gd name="T109" fmla="*/ 53 h 4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6"/>
                  <a:gd name="T166" fmla="*/ 0 h 474"/>
                  <a:gd name="T167" fmla="*/ 656 w 656"/>
                  <a:gd name="T168" fmla="*/ 474 h 47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72" name="Freeform 623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>
                  <a:gd name="T0" fmla="*/ 652 w 652"/>
                  <a:gd name="T1" fmla="*/ 127 h 470"/>
                  <a:gd name="T2" fmla="*/ 648 w 652"/>
                  <a:gd name="T3" fmla="*/ 97 h 470"/>
                  <a:gd name="T4" fmla="*/ 645 w 652"/>
                  <a:gd name="T5" fmla="*/ 78 h 470"/>
                  <a:gd name="T6" fmla="*/ 645 w 652"/>
                  <a:gd name="T7" fmla="*/ 93 h 470"/>
                  <a:gd name="T8" fmla="*/ 648 w 652"/>
                  <a:gd name="T9" fmla="*/ 127 h 470"/>
                  <a:gd name="T10" fmla="*/ 648 w 652"/>
                  <a:gd name="T11" fmla="*/ 156 h 470"/>
                  <a:gd name="T12" fmla="*/ 650 w 652"/>
                  <a:gd name="T13" fmla="*/ 169 h 470"/>
                  <a:gd name="T14" fmla="*/ 652 w 652"/>
                  <a:gd name="T15" fmla="*/ 158 h 470"/>
                  <a:gd name="T16" fmla="*/ 645 w 652"/>
                  <a:gd name="T17" fmla="*/ 69 h 470"/>
                  <a:gd name="T18" fmla="*/ 633 w 652"/>
                  <a:gd name="T19" fmla="*/ 34 h 470"/>
                  <a:gd name="T20" fmla="*/ 620 w 652"/>
                  <a:gd name="T21" fmla="*/ 0 h 470"/>
                  <a:gd name="T22" fmla="*/ 618 w 652"/>
                  <a:gd name="T23" fmla="*/ 0 h 470"/>
                  <a:gd name="T24" fmla="*/ 616 w 652"/>
                  <a:gd name="T25" fmla="*/ 2 h 470"/>
                  <a:gd name="T26" fmla="*/ 628 w 652"/>
                  <a:gd name="T27" fmla="*/ 31 h 470"/>
                  <a:gd name="T28" fmla="*/ 637 w 652"/>
                  <a:gd name="T29" fmla="*/ 61 h 470"/>
                  <a:gd name="T30" fmla="*/ 645 w 652"/>
                  <a:gd name="T31" fmla="*/ 69 h 470"/>
                  <a:gd name="T32" fmla="*/ 7 w 652"/>
                  <a:gd name="T33" fmla="*/ 74 h 470"/>
                  <a:gd name="T34" fmla="*/ 2 w 652"/>
                  <a:gd name="T35" fmla="*/ 120 h 470"/>
                  <a:gd name="T36" fmla="*/ 2 w 652"/>
                  <a:gd name="T37" fmla="*/ 177 h 470"/>
                  <a:gd name="T38" fmla="*/ 15 w 652"/>
                  <a:gd name="T39" fmla="*/ 241 h 470"/>
                  <a:gd name="T40" fmla="*/ 39 w 652"/>
                  <a:gd name="T41" fmla="*/ 300 h 470"/>
                  <a:gd name="T42" fmla="*/ 75 w 652"/>
                  <a:gd name="T43" fmla="*/ 351 h 470"/>
                  <a:gd name="T44" fmla="*/ 119 w 652"/>
                  <a:gd name="T45" fmla="*/ 397 h 470"/>
                  <a:gd name="T46" fmla="*/ 170 w 652"/>
                  <a:gd name="T47" fmla="*/ 431 h 470"/>
                  <a:gd name="T48" fmla="*/ 229 w 652"/>
                  <a:gd name="T49" fmla="*/ 455 h 470"/>
                  <a:gd name="T50" fmla="*/ 294 w 652"/>
                  <a:gd name="T51" fmla="*/ 469 h 470"/>
                  <a:gd name="T52" fmla="*/ 358 w 652"/>
                  <a:gd name="T53" fmla="*/ 469 h 470"/>
                  <a:gd name="T54" fmla="*/ 417 w 652"/>
                  <a:gd name="T55" fmla="*/ 457 h 470"/>
                  <a:gd name="T56" fmla="*/ 470 w 652"/>
                  <a:gd name="T57" fmla="*/ 436 h 470"/>
                  <a:gd name="T58" fmla="*/ 519 w 652"/>
                  <a:gd name="T59" fmla="*/ 406 h 470"/>
                  <a:gd name="T60" fmla="*/ 563 w 652"/>
                  <a:gd name="T61" fmla="*/ 368 h 470"/>
                  <a:gd name="T62" fmla="*/ 599 w 652"/>
                  <a:gd name="T63" fmla="*/ 323 h 470"/>
                  <a:gd name="T64" fmla="*/ 628 w 652"/>
                  <a:gd name="T65" fmla="*/ 271 h 470"/>
                  <a:gd name="T66" fmla="*/ 645 w 652"/>
                  <a:gd name="T67" fmla="*/ 216 h 470"/>
                  <a:gd name="T68" fmla="*/ 648 w 652"/>
                  <a:gd name="T69" fmla="*/ 180 h 470"/>
                  <a:gd name="T70" fmla="*/ 643 w 652"/>
                  <a:gd name="T71" fmla="*/ 205 h 470"/>
                  <a:gd name="T72" fmla="*/ 626 w 652"/>
                  <a:gd name="T73" fmla="*/ 262 h 470"/>
                  <a:gd name="T74" fmla="*/ 599 w 652"/>
                  <a:gd name="T75" fmla="*/ 315 h 470"/>
                  <a:gd name="T76" fmla="*/ 565 w 652"/>
                  <a:gd name="T77" fmla="*/ 361 h 470"/>
                  <a:gd name="T78" fmla="*/ 521 w 652"/>
                  <a:gd name="T79" fmla="*/ 400 h 470"/>
                  <a:gd name="T80" fmla="*/ 472 w 652"/>
                  <a:gd name="T81" fmla="*/ 431 h 470"/>
                  <a:gd name="T82" fmla="*/ 417 w 652"/>
                  <a:gd name="T83" fmla="*/ 453 h 470"/>
                  <a:gd name="T84" fmla="*/ 358 w 652"/>
                  <a:gd name="T85" fmla="*/ 465 h 470"/>
                  <a:gd name="T86" fmla="*/ 294 w 652"/>
                  <a:gd name="T87" fmla="*/ 465 h 470"/>
                  <a:gd name="T88" fmla="*/ 231 w 652"/>
                  <a:gd name="T89" fmla="*/ 452 h 470"/>
                  <a:gd name="T90" fmla="*/ 174 w 652"/>
                  <a:gd name="T91" fmla="*/ 427 h 470"/>
                  <a:gd name="T92" fmla="*/ 123 w 652"/>
                  <a:gd name="T93" fmla="*/ 393 h 470"/>
                  <a:gd name="T94" fmla="*/ 79 w 652"/>
                  <a:gd name="T95" fmla="*/ 349 h 470"/>
                  <a:gd name="T96" fmla="*/ 43 w 652"/>
                  <a:gd name="T97" fmla="*/ 298 h 470"/>
                  <a:gd name="T98" fmla="*/ 19 w 652"/>
                  <a:gd name="T99" fmla="*/ 239 h 470"/>
                  <a:gd name="T100" fmla="*/ 7 w 652"/>
                  <a:gd name="T101" fmla="*/ 177 h 470"/>
                  <a:gd name="T102" fmla="*/ 5 w 652"/>
                  <a:gd name="T103" fmla="*/ 122 h 470"/>
                  <a:gd name="T104" fmla="*/ 13 w 652"/>
                  <a:gd name="T105" fmla="*/ 76 h 470"/>
                  <a:gd name="T106" fmla="*/ 17 w 652"/>
                  <a:gd name="T107" fmla="*/ 53 h 470"/>
                  <a:gd name="T108" fmla="*/ 15 w 652"/>
                  <a:gd name="T109" fmla="*/ 51 h 4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2"/>
                  <a:gd name="T166" fmla="*/ 0 h 470"/>
                  <a:gd name="T167" fmla="*/ 652 w 652"/>
                  <a:gd name="T168" fmla="*/ 470 h 4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73" name="Freeform 624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>
                  <a:gd name="T0" fmla="*/ 647 w 647"/>
                  <a:gd name="T1" fmla="*/ 125 h 467"/>
                  <a:gd name="T2" fmla="*/ 643 w 647"/>
                  <a:gd name="T3" fmla="*/ 93 h 467"/>
                  <a:gd name="T4" fmla="*/ 638 w 647"/>
                  <a:gd name="T5" fmla="*/ 74 h 467"/>
                  <a:gd name="T6" fmla="*/ 638 w 647"/>
                  <a:gd name="T7" fmla="*/ 87 h 467"/>
                  <a:gd name="T8" fmla="*/ 642 w 647"/>
                  <a:gd name="T9" fmla="*/ 123 h 467"/>
                  <a:gd name="T10" fmla="*/ 643 w 647"/>
                  <a:gd name="T11" fmla="*/ 154 h 467"/>
                  <a:gd name="T12" fmla="*/ 643 w 647"/>
                  <a:gd name="T13" fmla="*/ 165 h 467"/>
                  <a:gd name="T14" fmla="*/ 647 w 647"/>
                  <a:gd name="T15" fmla="*/ 156 h 467"/>
                  <a:gd name="T16" fmla="*/ 638 w 647"/>
                  <a:gd name="T17" fmla="*/ 63 h 467"/>
                  <a:gd name="T18" fmla="*/ 628 w 647"/>
                  <a:gd name="T19" fmla="*/ 30 h 467"/>
                  <a:gd name="T20" fmla="*/ 615 w 647"/>
                  <a:gd name="T21" fmla="*/ 0 h 467"/>
                  <a:gd name="T22" fmla="*/ 611 w 647"/>
                  <a:gd name="T23" fmla="*/ 2 h 467"/>
                  <a:gd name="T24" fmla="*/ 611 w 647"/>
                  <a:gd name="T25" fmla="*/ 2 h 467"/>
                  <a:gd name="T26" fmla="*/ 630 w 647"/>
                  <a:gd name="T27" fmla="*/ 55 h 467"/>
                  <a:gd name="T28" fmla="*/ 638 w 647"/>
                  <a:gd name="T29" fmla="*/ 63 h 467"/>
                  <a:gd name="T30" fmla="*/ 8 w 647"/>
                  <a:gd name="T31" fmla="*/ 72 h 467"/>
                  <a:gd name="T32" fmla="*/ 0 w 647"/>
                  <a:gd name="T33" fmla="*/ 118 h 467"/>
                  <a:gd name="T34" fmla="*/ 2 w 647"/>
                  <a:gd name="T35" fmla="*/ 175 h 467"/>
                  <a:gd name="T36" fmla="*/ 14 w 647"/>
                  <a:gd name="T37" fmla="*/ 239 h 467"/>
                  <a:gd name="T38" fmla="*/ 38 w 647"/>
                  <a:gd name="T39" fmla="*/ 296 h 467"/>
                  <a:gd name="T40" fmla="*/ 74 w 647"/>
                  <a:gd name="T41" fmla="*/ 347 h 467"/>
                  <a:gd name="T42" fmla="*/ 118 w 647"/>
                  <a:gd name="T43" fmla="*/ 393 h 467"/>
                  <a:gd name="T44" fmla="*/ 169 w 647"/>
                  <a:gd name="T45" fmla="*/ 427 h 467"/>
                  <a:gd name="T46" fmla="*/ 228 w 647"/>
                  <a:gd name="T47" fmla="*/ 451 h 467"/>
                  <a:gd name="T48" fmla="*/ 291 w 647"/>
                  <a:gd name="T49" fmla="*/ 465 h 467"/>
                  <a:gd name="T50" fmla="*/ 355 w 647"/>
                  <a:gd name="T51" fmla="*/ 465 h 467"/>
                  <a:gd name="T52" fmla="*/ 414 w 647"/>
                  <a:gd name="T53" fmla="*/ 453 h 467"/>
                  <a:gd name="T54" fmla="*/ 469 w 647"/>
                  <a:gd name="T55" fmla="*/ 432 h 467"/>
                  <a:gd name="T56" fmla="*/ 518 w 647"/>
                  <a:gd name="T57" fmla="*/ 400 h 467"/>
                  <a:gd name="T58" fmla="*/ 560 w 647"/>
                  <a:gd name="T59" fmla="*/ 362 h 467"/>
                  <a:gd name="T60" fmla="*/ 596 w 647"/>
                  <a:gd name="T61" fmla="*/ 317 h 467"/>
                  <a:gd name="T62" fmla="*/ 623 w 647"/>
                  <a:gd name="T63" fmla="*/ 266 h 467"/>
                  <a:gd name="T64" fmla="*/ 642 w 647"/>
                  <a:gd name="T65" fmla="*/ 209 h 467"/>
                  <a:gd name="T66" fmla="*/ 643 w 647"/>
                  <a:gd name="T67" fmla="*/ 173 h 467"/>
                  <a:gd name="T68" fmla="*/ 638 w 647"/>
                  <a:gd name="T69" fmla="*/ 197 h 467"/>
                  <a:gd name="T70" fmla="*/ 623 w 647"/>
                  <a:gd name="T71" fmla="*/ 256 h 467"/>
                  <a:gd name="T72" fmla="*/ 596 w 647"/>
                  <a:gd name="T73" fmla="*/ 309 h 467"/>
                  <a:gd name="T74" fmla="*/ 562 w 647"/>
                  <a:gd name="T75" fmla="*/ 355 h 467"/>
                  <a:gd name="T76" fmla="*/ 518 w 647"/>
                  <a:gd name="T77" fmla="*/ 395 h 467"/>
                  <a:gd name="T78" fmla="*/ 469 w 647"/>
                  <a:gd name="T79" fmla="*/ 427 h 467"/>
                  <a:gd name="T80" fmla="*/ 414 w 647"/>
                  <a:gd name="T81" fmla="*/ 448 h 467"/>
                  <a:gd name="T82" fmla="*/ 355 w 647"/>
                  <a:gd name="T83" fmla="*/ 459 h 467"/>
                  <a:gd name="T84" fmla="*/ 291 w 647"/>
                  <a:gd name="T85" fmla="*/ 459 h 467"/>
                  <a:gd name="T86" fmla="*/ 228 w 647"/>
                  <a:gd name="T87" fmla="*/ 448 h 467"/>
                  <a:gd name="T88" fmla="*/ 171 w 647"/>
                  <a:gd name="T89" fmla="*/ 423 h 467"/>
                  <a:gd name="T90" fmla="*/ 120 w 647"/>
                  <a:gd name="T91" fmla="*/ 389 h 467"/>
                  <a:gd name="T92" fmla="*/ 78 w 647"/>
                  <a:gd name="T93" fmla="*/ 345 h 467"/>
                  <a:gd name="T94" fmla="*/ 42 w 647"/>
                  <a:gd name="T95" fmla="*/ 294 h 467"/>
                  <a:gd name="T96" fmla="*/ 19 w 647"/>
                  <a:gd name="T97" fmla="*/ 237 h 467"/>
                  <a:gd name="T98" fmla="*/ 6 w 647"/>
                  <a:gd name="T99" fmla="*/ 175 h 467"/>
                  <a:gd name="T100" fmla="*/ 6 w 647"/>
                  <a:gd name="T101" fmla="*/ 120 h 467"/>
                  <a:gd name="T102" fmla="*/ 12 w 647"/>
                  <a:gd name="T103" fmla="*/ 74 h 467"/>
                  <a:gd name="T104" fmla="*/ 16 w 647"/>
                  <a:gd name="T105" fmla="*/ 51 h 467"/>
                  <a:gd name="T106" fmla="*/ 14 w 647"/>
                  <a:gd name="T107" fmla="*/ 51 h 4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7"/>
                  <a:gd name="T163" fmla="*/ 0 h 467"/>
                  <a:gd name="T164" fmla="*/ 647 w 647"/>
                  <a:gd name="T165" fmla="*/ 467 h 4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74" name="Freeform 625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>
                  <a:gd name="T0" fmla="*/ 643 w 643"/>
                  <a:gd name="T1" fmla="*/ 125 h 463"/>
                  <a:gd name="T2" fmla="*/ 640 w 643"/>
                  <a:gd name="T3" fmla="*/ 91 h 463"/>
                  <a:gd name="T4" fmla="*/ 634 w 643"/>
                  <a:gd name="T5" fmla="*/ 72 h 463"/>
                  <a:gd name="T6" fmla="*/ 630 w 643"/>
                  <a:gd name="T7" fmla="*/ 68 h 463"/>
                  <a:gd name="T8" fmla="*/ 634 w 643"/>
                  <a:gd name="T9" fmla="*/ 85 h 463"/>
                  <a:gd name="T10" fmla="*/ 638 w 643"/>
                  <a:gd name="T11" fmla="*/ 123 h 463"/>
                  <a:gd name="T12" fmla="*/ 638 w 643"/>
                  <a:gd name="T13" fmla="*/ 152 h 463"/>
                  <a:gd name="T14" fmla="*/ 640 w 643"/>
                  <a:gd name="T15" fmla="*/ 163 h 463"/>
                  <a:gd name="T16" fmla="*/ 643 w 643"/>
                  <a:gd name="T17" fmla="*/ 154 h 463"/>
                  <a:gd name="T18" fmla="*/ 632 w 643"/>
                  <a:gd name="T19" fmla="*/ 59 h 463"/>
                  <a:gd name="T20" fmla="*/ 623 w 643"/>
                  <a:gd name="T21" fmla="*/ 29 h 463"/>
                  <a:gd name="T22" fmla="*/ 611 w 643"/>
                  <a:gd name="T23" fmla="*/ 0 h 463"/>
                  <a:gd name="T24" fmla="*/ 609 w 643"/>
                  <a:gd name="T25" fmla="*/ 2 h 463"/>
                  <a:gd name="T26" fmla="*/ 607 w 643"/>
                  <a:gd name="T27" fmla="*/ 4 h 463"/>
                  <a:gd name="T28" fmla="*/ 607 w 643"/>
                  <a:gd name="T29" fmla="*/ 4 h 463"/>
                  <a:gd name="T30" fmla="*/ 626 w 643"/>
                  <a:gd name="T31" fmla="*/ 53 h 463"/>
                  <a:gd name="T32" fmla="*/ 632 w 643"/>
                  <a:gd name="T33" fmla="*/ 59 h 463"/>
                  <a:gd name="T34" fmla="*/ 8 w 643"/>
                  <a:gd name="T35" fmla="*/ 74 h 463"/>
                  <a:gd name="T36" fmla="*/ 0 w 643"/>
                  <a:gd name="T37" fmla="*/ 120 h 463"/>
                  <a:gd name="T38" fmla="*/ 2 w 643"/>
                  <a:gd name="T39" fmla="*/ 175 h 463"/>
                  <a:gd name="T40" fmla="*/ 14 w 643"/>
                  <a:gd name="T41" fmla="*/ 237 h 463"/>
                  <a:gd name="T42" fmla="*/ 38 w 643"/>
                  <a:gd name="T43" fmla="*/ 296 h 463"/>
                  <a:gd name="T44" fmla="*/ 74 w 643"/>
                  <a:gd name="T45" fmla="*/ 347 h 463"/>
                  <a:gd name="T46" fmla="*/ 118 w 643"/>
                  <a:gd name="T47" fmla="*/ 391 h 463"/>
                  <a:gd name="T48" fmla="*/ 169 w 643"/>
                  <a:gd name="T49" fmla="*/ 425 h 463"/>
                  <a:gd name="T50" fmla="*/ 226 w 643"/>
                  <a:gd name="T51" fmla="*/ 450 h 463"/>
                  <a:gd name="T52" fmla="*/ 289 w 643"/>
                  <a:gd name="T53" fmla="*/ 463 h 463"/>
                  <a:gd name="T54" fmla="*/ 353 w 643"/>
                  <a:gd name="T55" fmla="*/ 463 h 463"/>
                  <a:gd name="T56" fmla="*/ 412 w 643"/>
                  <a:gd name="T57" fmla="*/ 451 h 463"/>
                  <a:gd name="T58" fmla="*/ 467 w 643"/>
                  <a:gd name="T59" fmla="*/ 429 h 463"/>
                  <a:gd name="T60" fmla="*/ 516 w 643"/>
                  <a:gd name="T61" fmla="*/ 398 h 463"/>
                  <a:gd name="T62" fmla="*/ 560 w 643"/>
                  <a:gd name="T63" fmla="*/ 359 h 463"/>
                  <a:gd name="T64" fmla="*/ 594 w 643"/>
                  <a:gd name="T65" fmla="*/ 313 h 463"/>
                  <a:gd name="T66" fmla="*/ 621 w 643"/>
                  <a:gd name="T67" fmla="*/ 260 h 463"/>
                  <a:gd name="T68" fmla="*/ 638 w 643"/>
                  <a:gd name="T69" fmla="*/ 203 h 463"/>
                  <a:gd name="T70" fmla="*/ 640 w 643"/>
                  <a:gd name="T71" fmla="*/ 167 h 463"/>
                  <a:gd name="T72" fmla="*/ 634 w 643"/>
                  <a:gd name="T73" fmla="*/ 194 h 463"/>
                  <a:gd name="T74" fmla="*/ 619 w 643"/>
                  <a:gd name="T75" fmla="*/ 252 h 463"/>
                  <a:gd name="T76" fmla="*/ 594 w 643"/>
                  <a:gd name="T77" fmla="*/ 305 h 463"/>
                  <a:gd name="T78" fmla="*/ 558 w 643"/>
                  <a:gd name="T79" fmla="*/ 353 h 463"/>
                  <a:gd name="T80" fmla="*/ 516 w 643"/>
                  <a:gd name="T81" fmla="*/ 393 h 463"/>
                  <a:gd name="T82" fmla="*/ 467 w 643"/>
                  <a:gd name="T83" fmla="*/ 423 h 463"/>
                  <a:gd name="T84" fmla="*/ 412 w 643"/>
                  <a:gd name="T85" fmla="*/ 446 h 463"/>
                  <a:gd name="T86" fmla="*/ 353 w 643"/>
                  <a:gd name="T87" fmla="*/ 457 h 463"/>
                  <a:gd name="T88" fmla="*/ 289 w 643"/>
                  <a:gd name="T89" fmla="*/ 457 h 463"/>
                  <a:gd name="T90" fmla="*/ 228 w 643"/>
                  <a:gd name="T91" fmla="*/ 444 h 463"/>
                  <a:gd name="T92" fmla="*/ 171 w 643"/>
                  <a:gd name="T93" fmla="*/ 421 h 463"/>
                  <a:gd name="T94" fmla="*/ 120 w 643"/>
                  <a:gd name="T95" fmla="*/ 387 h 463"/>
                  <a:gd name="T96" fmla="*/ 76 w 643"/>
                  <a:gd name="T97" fmla="*/ 343 h 463"/>
                  <a:gd name="T98" fmla="*/ 42 w 643"/>
                  <a:gd name="T99" fmla="*/ 294 h 463"/>
                  <a:gd name="T100" fmla="*/ 19 w 643"/>
                  <a:gd name="T101" fmla="*/ 237 h 463"/>
                  <a:gd name="T102" fmla="*/ 6 w 643"/>
                  <a:gd name="T103" fmla="*/ 175 h 463"/>
                  <a:gd name="T104" fmla="*/ 6 w 643"/>
                  <a:gd name="T105" fmla="*/ 120 h 463"/>
                  <a:gd name="T106" fmla="*/ 12 w 643"/>
                  <a:gd name="T107" fmla="*/ 76 h 463"/>
                  <a:gd name="T108" fmla="*/ 15 w 643"/>
                  <a:gd name="T109" fmla="*/ 53 h 4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3"/>
                  <a:gd name="T166" fmla="*/ 0 h 463"/>
                  <a:gd name="T167" fmla="*/ 643 w 643"/>
                  <a:gd name="T168" fmla="*/ 463 h 4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75" name="Freeform 626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>
                  <a:gd name="T0" fmla="*/ 638 w 639"/>
                  <a:gd name="T1" fmla="*/ 121 h 459"/>
                  <a:gd name="T2" fmla="*/ 634 w 639"/>
                  <a:gd name="T3" fmla="*/ 85 h 459"/>
                  <a:gd name="T4" fmla="*/ 630 w 639"/>
                  <a:gd name="T5" fmla="*/ 68 h 459"/>
                  <a:gd name="T6" fmla="*/ 626 w 639"/>
                  <a:gd name="T7" fmla="*/ 65 h 459"/>
                  <a:gd name="T8" fmla="*/ 628 w 639"/>
                  <a:gd name="T9" fmla="*/ 82 h 459"/>
                  <a:gd name="T10" fmla="*/ 634 w 639"/>
                  <a:gd name="T11" fmla="*/ 120 h 459"/>
                  <a:gd name="T12" fmla="*/ 632 w 639"/>
                  <a:gd name="T13" fmla="*/ 173 h 459"/>
                  <a:gd name="T14" fmla="*/ 621 w 639"/>
                  <a:gd name="T15" fmla="*/ 233 h 459"/>
                  <a:gd name="T16" fmla="*/ 596 w 639"/>
                  <a:gd name="T17" fmla="*/ 290 h 459"/>
                  <a:gd name="T18" fmla="*/ 562 w 639"/>
                  <a:gd name="T19" fmla="*/ 339 h 459"/>
                  <a:gd name="T20" fmla="*/ 520 w 639"/>
                  <a:gd name="T21" fmla="*/ 383 h 459"/>
                  <a:gd name="T22" fmla="*/ 469 w 639"/>
                  <a:gd name="T23" fmla="*/ 417 h 459"/>
                  <a:gd name="T24" fmla="*/ 414 w 639"/>
                  <a:gd name="T25" fmla="*/ 440 h 459"/>
                  <a:gd name="T26" fmla="*/ 351 w 639"/>
                  <a:gd name="T27" fmla="*/ 453 h 459"/>
                  <a:gd name="T28" fmla="*/ 287 w 639"/>
                  <a:gd name="T29" fmla="*/ 453 h 459"/>
                  <a:gd name="T30" fmla="*/ 226 w 639"/>
                  <a:gd name="T31" fmla="*/ 440 h 459"/>
                  <a:gd name="T32" fmla="*/ 169 w 639"/>
                  <a:gd name="T33" fmla="*/ 417 h 459"/>
                  <a:gd name="T34" fmla="*/ 120 w 639"/>
                  <a:gd name="T35" fmla="*/ 383 h 459"/>
                  <a:gd name="T36" fmla="*/ 76 w 639"/>
                  <a:gd name="T37" fmla="*/ 339 h 459"/>
                  <a:gd name="T38" fmla="*/ 44 w 639"/>
                  <a:gd name="T39" fmla="*/ 290 h 459"/>
                  <a:gd name="T40" fmla="*/ 19 w 639"/>
                  <a:gd name="T41" fmla="*/ 233 h 459"/>
                  <a:gd name="T42" fmla="*/ 6 w 639"/>
                  <a:gd name="T43" fmla="*/ 173 h 459"/>
                  <a:gd name="T44" fmla="*/ 6 w 639"/>
                  <a:gd name="T45" fmla="*/ 118 h 459"/>
                  <a:gd name="T46" fmla="*/ 12 w 639"/>
                  <a:gd name="T47" fmla="*/ 74 h 459"/>
                  <a:gd name="T48" fmla="*/ 15 w 639"/>
                  <a:gd name="T49" fmla="*/ 53 h 459"/>
                  <a:gd name="T50" fmla="*/ 8 w 639"/>
                  <a:gd name="T51" fmla="*/ 72 h 459"/>
                  <a:gd name="T52" fmla="*/ 2 w 639"/>
                  <a:gd name="T53" fmla="*/ 118 h 459"/>
                  <a:gd name="T54" fmla="*/ 2 w 639"/>
                  <a:gd name="T55" fmla="*/ 173 h 459"/>
                  <a:gd name="T56" fmla="*/ 15 w 639"/>
                  <a:gd name="T57" fmla="*/ 235 h 459"/>
                  <a:gd name="T58" fmla="*/ 38 w 639"/>
                  <a:gd name="T59" fmla="*/ 292 h 459"/>
                  <a:gd name="T60" fmla="*/ 74 w 639"/>
                  <a:gd name="T61" fmla="*/ 343 h 459"/>
                  <a:gd name="T62" fmla="*/ 116 w 639"/>
                  <a:gd name="T63" fmla="*/ 387 h 459"/>
                  <a:gd name="T64" fmla="*/ 167 w 639"/>
                  <a:gd name="T65" fmla="*/ 421 h 459"/>
                  <a:gd name="T66" fmla="*/ 224 w 639"/>
                  <a:gd name="T67" fmla="*/ 446 h 459"/>
                  <a:gd name="T68" fmla="*/ 287 w 639"/>
                  <a:gd name="T69" fmla="*/ 457 h 459"/>
                  <a:gd name="T70" fmla="*/ 351 w 639"/>
                  <a:gd name="T71" fmla="*/ 457 h 459"/>
                  <a:gd name="T72" fmla="*/ 410 w 639"/>
                  <a:gd name="T73" fmla="*/ 446 h 459"/>
                  <a:gd name="T74" fmla="*/ 465 w 639"/>
                  <a:gd name="T75" fmla="*/ 425 h 459"/>
                  <a:gd name="T76" fmla="*/ 514 w 639"/>
                  <a:gd name="T77" fmla="*/ 393 h 459"/>
                  <a:gd name="T78" fmla="*/ 558 w 639"/>
                  <a:gd name="T79" fmla="*/ 353 h 459"/>
                  <a:gd name="T80" fmla="*/ 592 w 639"/>
                  <a:gd name="T81" fmla="*/ 307 h 459"/>
                  <a:gd name="T82" fmla="*/ 619 w 639"/>
                  <a:gd name="T83" fmla="*/ 254 h 459"/>
                  <a:gd name="T84" fmla="*/ 634 w 639"/>
                  <a:gd name="T85" fmla="*/ 195 h 459"/>
                  <a:gd name="T86" fmla="*/ 636 w 639"/>
                  <a:gd name="T87" fmla="*/ 163 h 459"/>
                  <a:gd name="T88" fmla="*/ 636 w 639"/>
                  <a:gd name="T89" fmla="*/ 161 h 459"/>
                  <a:gd name="T90" fmla="*/ 639 w 639"/>
                  <a:gd name="T91" fmla="*/ 152 h 459"/>
                  <a:gd name="T92" fmla="*/ 626 w 639"/>
                  <a:gd name="T93" fmla="*/ 53 h 459"/>
                  <a:gd name="T94" fmla="*/ 607 w 639"/>
                  <a:gd name="T95" fmla="*/ 0 h 459"/>
                  <a:gd name="T96" fmla="*/ 605 w 639"/>
                  <a:gd name="T97" fmla="*/ 2 h 459"/>
                  <a:gd name="T98" fmla="*/ 603 w 639"/>
                  <a:gd name="T99" fmla="*/ 2 h 459"/>
                  <a:gd name="T100" fmla="*/ 603 w 639"/>
                  <a:gd name="T101" fmla="*/ 4 h 459"/>
                  <a:gd name="T102" fmla="*/ 621 w 639"/>
                  <a:gd name="T103" fmla="*/ 47 h 459"/>
                  <a:gd name="T104" fmla="*/ 626 w 639"/>
                  <a:gd name="T105" fmla="*/ 53 h 4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39"/>
                  <a:gd name="T160" fmla="*/ 0 h 459"/>
                  <a:gd name="T161" fmla="*/ 639 w 639"/>
                  <a:gd name="T162" fmla="*/ 459 h 4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76" name="Freeform 627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>
                  <a:gd name="T0" fmla="*/ 634 w 634"/>
                  <a:gd name="T1" fmla="*/ 119 h 455"/>
                  <a:gd name="T2" fmla="*/ 630 w 634"/>
                  <a:gd name="T3" fmla="*/ 81 h 455"/>
                  <a:gd name="T4" fmla="*/ 622 w 634"/>
                  <a:gd name="T5" fmla="*/ 61 h 455"/>
                  <a:gd name="T6" fmla="*/ 624 w 634"/>
                  <a:gd name="T7" fmla="*/ 76 h 455"/>
                  <a:gd name="T8" fmla="*/ 630 w 634"/>
                  <a:gd name="T9" fmla="*/ 118 h 455"/>
                  <a:gd name="T10" fmla="*/ 628 w 634"/>
                  <a:gd name="T11" fmla="*/ 171 h 455"/>
                  <a:gd name="T12" fmla="*/ 617 w 634"/>
                  <a:gd name="T13" fmla="*/ 231 h 455"/>
                  <a:gd name="T14" fmla="*/ 592 w 634"/>
                  <a:gd name="T15" fmla="*/ 286 h 455"/>
                  <a:gd name="T16" fmla="*/ 558 w 634"/>
                  <a:gd name="T17" fmla="*/ 337 h 455"/>
                  <a:gd name="T18" fmla="*/ 516 w 634"/>
                  <a:gd name="T19" fmla="*/ 379 h 455"/>
                  <a:gd name="T20" fmla="*/ 467 w 634"/>
                  <a:gd name="T21" fmla="*/ 413 h 455"/>
                  <a:gd name="T22" fmla="*/ 410 w 634"/>
                  <a:gd name="T23" fmla="*/ 436 h 455"/>
                  <a:gd name="T24" fmla="*/ 349 w 634"/>
                  <a:gd name="T25" fmla="*/ 449 h 455"/>
                  <a:gd name="T26" fmla="*/ 287 w 634"/>
                  <a:gd name="T27" fmla="*/ 449 h 455"/>
                  <a:gd name="T28" fmla="*/ 224 w 634"/>
                  <a:gd name="T29" fmla="*/ 436 h 455"/>
                  <a:gd name="T30" fmla="*/ 169 w 634"/>
                  <a:gd name="T31" fmla="*/ 413 h 455"/>
                  <a:gd name="T32" fmla="*/ 120 w 634"/>
                  <a:gd name="T33" fmla="*/ 379 h 455"/>
                  <a:gd name="T34" fmla="*/ 76 w 634"/>
                  <a:gd name="T35" fmla="*/ 337 h 455"/>
                  <a:gd name="T36" fmla="*/ 44 w 634"/>
                  <a:gd name="T37" fmla="*/ 286 h 455"/>
                  <a:gd name="T38" fmla="*/ 19 w 634"/>
                  <a:gd name="T39" fmla="*/ 231 h 455"/>
                  <a:gd name="T40" fmla="*/ 8 w 634"/>
                  <a:gd name="T41" fmla="*/ 171 h 455"/>
                  <a:gd name="T42" fmla="*/ 6 w 634"/>
                  <a:gd name="T43" fmla="*/ 116 h 455"/>
                  <a:gd name="T44" fmla="*/ 11 w 634"/>
                  <a:gd name="T45" fmla="*/ 74 h 455"/>
                  <a:gd name="T46" fmla="*/ 15 w 634"/>
                  <a:gd name="T47" fmla="*/ 51 h 455"/>
                  <a:gd name="T48" fmla="*/ 8 w 634"/>
                  <a:gd name="T49" fmla="*/ 72 h 455"/>
                  <a:gd name="T50" fmla="*/ 2 w 634"/>
                  <a:gd name="T51" fmla="*/ 116 h 455"/>
                  <a:gd name="T52" fmla="*/ 2 w 634"/>
                  <a:gd name="T53" fmla="*/ 171 h 455"/>
                  <a:gd name="T54" fmla="*/ 15 w 634"/>
                  <a:gd name="T55" fmla="*/ 233 h 455"/>
                  <a:gd name="T56" fmla="*/ 38 w 634"/>
                  <a:gd name="T57" fmla="*/ 290 h 455"/>
                  <a:gd name="T58" fmla="*/ 72 w 634"/>
                  <a:gd name="T59" fmla="*/ 339 h 455"/>
                  <a:gd name="T60" fmla="*/ 116 w 634"/>
                  <a:gd name="T61" fmla="*/ 383 h 455"/>
                  <a:gd name="T62" fmla="*/ 167 w 634"/>
                  <a:gd name="T63" fmla="*/ 417 h 455"/>
                  <a:gd name="T64" fmla="*/ 224 w 634"/>
                  <a:gd name="T65" fmla="*/ 440 h 455"/>
                  <a:gd name="T66" fmla="*/ 285 w 634"/>
                  <a:gd name="T67" fmla="*/ 453 h 455"/>
                  <a:gd name="T68" fmla="*/ 349 w 634"/>
                  <a:gd name="T69" fmla="*/ 453 h 455"/>
                  <a:gd name="T70" fmla="*/ 408 w 634"/>
                  <a:gd name="T71" fmla="*/ 442 h 455"/>
                  <a:gd name="T72" fmla="*/ 463 w 634"/>
                  <a:gd name="T73" fmla="*/ 419 h 455"/>
                  <a:gd name="T74" fmla="*/ 512 w 634"/>
                  <a:gd name="T75" fmla="*/ 389 h 455"/>
                  <a:gd name="T76" fmla="*/ 554 w 634"/>
                  <a:gd name="T77" fmla="*/ 349 h 455"/>
                  <a:gd name="T78" fmla="*/ 590 w 634"/>
                  <a:gd name="T79" fmla="*/ 301 h 455"/>
                  <a:gd name="T80" fmla="*/ 615 w 634"/>
                  <a:gd name="T81" fmla="*/ 248 h 455"/>
                  <a:gd name="T82" fmla="*/ 630 w 634"/>
                  <a:gd name="T83" fmla="*/ 190 h 455"/>
                  <a:gd name="T84" fmla="*/ 634 w 634"/>
                  <a:gd name="T85" fmla="*/ 159 h 455"/>
                  <a:gd name="T86" fmla="*/ 634 w 634"/>
                  <a:gd name="T87" fmla="*/ 157 h 455"/>
                  <a:gd name="T88" fmla="*/ 634 w 634"/>
                  <a:gd name="T89" fmla="*/ 148 h 455"/>
                  <a:gd name="T90" fmla="*/ 622 w 634"/>
                  <a:gd name="T91" fmla="*/ 49 h 455"/>
                  <a:gd name="T92" fmla="*/ 603 w 634"/>
                  <a:gd name="T93" fmla="*/ 0 h 455"/>
                  <a:gd name="T94" fmla="*/ 601 w 634"/>
                  <a:gd name="T95" fmla="*/ 0 h 455"/>
                  <a:gd name="T96" fmla="*/ 600 w 634"/>
                  <a:gd name="T97" fmla="*/ 2 h 455"/>
                  <a:gd name="T98" fmla="*/ 615 w 634"/>
                  <a:gd name="T99" fmla="*/ 44 h 455"/>
                  <a:gd name="T100" fmla="*/ 622 w 634"/>
                  <a:gd name="T101" fmla="*/ 49 h 4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4"/>
                  <a:gd name="T154" fmla="*/ 0 h 455"/>
                  <a:gd name="T155" fmla="*/ 634 w 634"/>
                  <a:gd name="T156" fmla="*/ 455 h 4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77" name="Freeform 628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>
                  <a:gd name="T0" fmla="*/ 630 w 630"/>
                  <a:gd name="T1" fmla="*/ 116 h 451"/>
                  <a:gd name="T2" fmla="*/ 624 w 630"/>
                  <a:gd name="T3" fmla="*/ 78 h 451"/>
                  <a:gd name="T4" fmla="*/ 617 w 630"/>
                  <a:gd name="T5" fmla="*/ 55 h 451"/>
                  <a:gd name="T6" fmla="*/ 618 w 630"/>
                  <a:gd name="T7" fmla="*/ 72 h 451"/>
                  <a:gd name="T8" fmla="*/ 624 w 630"/>
                  <a:gd name="T9" fmla="*/ 114 h 451"/>
                  <a:gd name="T10" fmla="*/ 624 w 630"/>
                  <a:gd name="T11" fmla="*/ 169 h 451"/>
                  <a:gd name="T12" fmla="*/ 611 w 630"/>
                  <a:gd name="T13" fmla="*/ 227 h 451"/>
                  <a:gd name="T14" fmla="*/ 588 w 630"/>
                  <a:gd name="T15" fmla="*/ 284 h 451"/>
                  <a:gd name="T16" fmla="*/ 554 w 630"/>
                  <a:gd name="T17" fmla="*/ 334 h 451"/>
                  <a:gd name="T18" fmla="*/ 512 w 630"/>
                  <a:gd name="T19" fmla="*/ 375 h 451"/>
                  <a:gd name="T20" fmla="*/ 463 w 630"/>
                  <a:gd name="T21" fmla="*/ 409 h 451"/>
                  <a:gd name="T22" fmla="*/ 408 w 630"/>
                  <a:gd name="T23" fmla="*/ 432 h 451"/>
                  <a:gd name="T24" fmla="*/ 347 w 630"/>
                  <a:gd name="T25" fmla="*/ 445 h 451"/>
                  <a:gd name="T26" fmla="*/ 285 w 630"/>
                  <a:gd name="T27" fmla="*/ 445 h 451"/>
                  <a:gd name="T28" fmla="*/ 224 w 630"/>
                  <a:gd name="T29" fmla="*/ 432 h 451"/>
                  <a:gd name="T30" fmla="*/ 167 w 630"/>
                  <a:gd name="T31" fmla="*/ 409 h 451"/>
                  <a:gd name="T32" fmla="*/ 118 w 630"/>
                  <a:gd name="T33" fmla="*/ 375 h 451"/>
                  <a:gd name="T34" fmla="*/ 76 w 630"/>
                  <a:gd name="T35" fmla="*/ 334 h 451"/>
                  <a:gd name="T36" fmla="*/ 44 w 630"/>
                  <a:gd name="T37" fmla="*/ 284 h 451"/>
                  <a:gd name="T38" fmla="*/ 19 w 630"/>
                  <a:gd name="T39" fmla="*/ 227 h 451"/>
                  <a:gd name="T40" fmla="*/ 8 w 630"/>
                  <a:gd name="T41" fmla="*/ 169 h 451"/>
                  <a:gd name="T42" fmla="*/ 6 w 630"/>
                  <a:gd name="T43" fmla="*/ 114 h 451"/>
                  <a:gd name="T44" fmla="*/ 11 w 630"/>
                  <a:gd name="T45" fmla="*/ 72 h 451"/>
                  <a:gd name="T46" fmla="*/ 15 w 630"/>
                  <a:gd name="T47" fmla="*/ 51 h 451"/>
                  <a:gd name="T48" fmla="*/ 8 w 630"/>
                  <a:gd name="T49" fmla="*/ 70 h 451"/>
                  <a:gd name="T50" fmla="*/ 2 w 630"/>
                  <a:gd name="T51" fmla="*/ 114 h 451"/>
                  <a:gd name="T52" fmla="*/ 2 w 630"/>
                  <a:gd name="T53" fmla="*/ 169 h 451"/>
                  <a:gd name="T54" fmla="*/ 15 w 630"/>
                  <a:gd name="T55" fmla="*/ 229 h 451"/>
                  <a:gd name="T56" fmla="*/ 40 w 630"/>
                  <a:gd name="T57" fmla="*/ 286 h 451"/>
                  <a:gd name="T58" fmla="*/ 72 w 630"/>
                  <a:gd name="T59" fmla="*/ 335 h 451"/>
                  <a:gd name="T60" fmla="*/ 116 w 630"/>
                  <a:gd name="T61" fmla="*/ 379 h 451"/>
                  <a:gd name="T62" fmla="*/ 165 w 630"/>
                  <a:gd name="T63" fmla="*/ 413 h 451"/>
                  <a:gd name="T64" fmla="*/ 222 w 630"/>
                  <a:gd name="T65" fmla="*/ 436 h 451"/>
                  <a:gd name="T66" fmla="*/ 283 w 630"/>
                  <a:gd name="T67" fmla="*/ 449 h 451"/>
                  <a:gd name="T68" fmla="*/ 347 w 630"/>
                  <a:gd name="T69" fmla="*/ 449 h 451"/>
                  <a:gd name="T70" fmla="*/ 410 w 630"/>
                  <a:gd name="T71" fmla="*/ 436 h 451"/>
                  <a:gd name="T72" fmla="*/ 465 w 630"/>
                  <a:gd name="T73" fmla="*/ 413 h 451"/>
                  <a:gd name="T74" fmla="*/ 516 w 630"/>
                  <a:gd name="T75" fmla="*/ 379 h 451"/>
                  <a:gd name="T76" fmla="*/ 558 w 630"/>
                  <a:gd name="T77" fmla="*/ 335 h 451"/>
                  <a:gd name="T78" fmla="*/ 592 w 630"/>
                  <a:gd name="T79" fmla="*/ 286 h 451"/>
                  <a:gd name="T80" fmla="*/ 617 w 630"/>
                  <a:gd name="T81" fmla="*/ 229 h 451"/>
                  <a:gd name="T82" fmla="*/ 628 w 630"/>
                  <a:gd name="T83" fmla="*/ 169 h 451"/>
                  <a:gd name="T84" fmla="*/ 617 w 630"/>
                  <a:gd name="T85" fmla="*/ 43 h 451"/>
                  <a:gd name="T86" fmla="*/ 599 w 630"/>
                  <a:gd name="T87" fmla="*/ 0 h 451"/>
                  <a:gd name="T88" fmla="*/ 596 w 630"/>
                  <a:gd name="T89" fmla="*/ 2 h 451"/>
                  <a:gd name="T90" fmla="*/ 596 w 630"/>
                  <a:gd name="T91" fmla="*/ 2 h 451"/>
                  <a:gd name="T92" fmla="*/ 611 w 630"/>
                  <a:gd name="T93" fmla="*/ 40 h 451"/>
                  <a:gd name="T94" fmla="*/ 617 w 630"/>
                  <a:gd name="T95" fmla="*/ 43 h 4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0"/>
                  <a:gd name="T145" fmla="*/ 0 h 451"/>
                  <a:gd name="T146" fmla="*/ 630 w 630"/>
                  <a:gd name="T147" fmla="*/ 451 h 4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78" name="Freeform 629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>
                  <a:gd name="T0" fmla="*/ 624 w 624"/>
                  <a:gd name="T1" fmla="*/ 116 h 449"/>
                  <a:gd name="T2" fmla="*/ 618 w 624"/>
                  <a:gd name="T3" fmla="*/ 74 h 449"/>
                  <a:gd name="T4" fmla="*/ 611 w 624"/>
                  <a:gd name="T5" fmla="*/ 53 h 449"/>
                  <a:gd name="T6" fmla="*/ 613 w 624"/>
                  <a:gd name="T7" fmla="*/ 70 h 449"/>
                  <a:gd name="T8" fmla="*/ 618 w 624"/>
                  <a:gd name="T9" fmla="*/ 114 h 449"/>
                  <a:gd name="T10" fmla="*/ 618 w 624"/>
                  <a:gd name="T11" fmla="*/ 167 h 449"/>
                  <a:gd name="T12" fmla="*/ 605 w 624"/>
                  <a:gd name="T13" fmla="*/ 227 h 449"/>
                  <a:gd name="T14" fmla="*/ 582 w 624"/>
                  <a:gd name="T15" fmla="*/ 282 h 449"/>
                  <a:gd name="T16" fmla="*/ 550 w 624"/>
                  <a:gd name="T17" fmla="*/ 332 h 449"/>
                  <a:gd name="T18" fmla="*/ 508 w 624"/>
                  <a:gd name="T19" fmla="*/ 373 h 449"/>
                  <a:gd name="T20" fmla="*/ 459 w 624"/>
                  <a:gd name="T21" fmla="*/ 408 h 449"/>
                  <a:gd name="T22" fmla="*/ 404 w 624"/>
                  <a:gd name="T23" fmla="*/ 430 h 449"/>
                  <a:gd name="T24" fmla="*/ 343 w 624"/>
                  <a:gd name="T25" fmla="*/ 442 h 449"/>
                  <a:gd name="T26" fmla="*/ 281 w 624"/>
                  <a:gd name="T27" fmla="*/ 442 h 449"/>
                  <a:gd name="T28" fmla="*/ 220 w 624"/>
                  <a:gd name="T29" fmla="*/ 430 h 449"/>
                  <a:gd name="T30" fmla="*/ 165 w 624"/>
                  <a:gd name="T31" fmla="*/ 408 h 449"/>
                  <a:gd name="T32" fmla="*/ 116 w 624"/>
                  <a:gd name="T33" fmla="*/ 373 h 449"/>
                  <a:gd name="T34" fmla="*/ 74 w 624"/>
                  <a:gd name="T35" fmla="*/ 332 h 449"/>
                  <a:gd name="T36" fmla="*/ 42 w 624"/>
                  <a:gd name="T37" fmla="*/ 282 h 449"/>
                  <a:gd name="T38" fmla="*/ 17 w 624"/>
                  <a:gd name="T39" fmla="*/ 227 h 449"/>
                  <a:gd name="T40" fmla="*/ 5 w 624"/>
                  <a:gd name="T41" fmla="*/ 167 h 449"/>
                  <a:gd name="T42" fmla="*/ 5 w 624"/>
                  <a:gd name="T43" fmla="*/ 116 h 449"/>
                  <a:gd name="T44" fmla="*/ 11 w 624"/>
                  <a:gd name="T45" fmla="*/ 74 h 449"/>
                  <a:gd name="T46" fmla="*/ 13 w 624"/>
                  <a:gd name="T47" fmla="*/ 53 h 449"/>
                  <a:gd name="T48" fmla="*/ 5 w 624"/>
                  <a:gd name="T49" fmla="*/ 72 h 449"/>
                  <a:gd name="T50" fmla="*/ 0 w 624"/>
                  <a:gd name="T51" fmla="*/ 114 h 449"/>
                  <a:gd name="T52" fmla="*/ 2 w 624"/>
                  <a:gd name="T53" fmla="*/ 169 h 449"/>
                  <a:gd name="T54" fmla="*/ 13 w 624"/>
                  <a:gd name="T55" fmla="*/ 229 h 449"/>
                  <a:gd name="T56" fmla="*/ 38 w 624"/>
                  <a:gd name="T57" fmla="*/ 284 h 449"/>
                  <a:gd name="T58" fmla="*/ 70 w 624"/>
                  <a:gd name="T59" fmla="*/ 335 h 449"/>
                  <a:gd name="T60" fmla="*/ 114 w 624"/>
                  <a:gd name="T61" fmla="*/ 377 h 449"/>
                  <a:gd name="T62" fmla="*/ 163 w 624"/>
                  <a:gd name="T63" fmla="*/ 411 h 449"/>
                  <a:gd name="T64" fmla="*/ 218 w 624"/>
                  <a:gd name="T65" fmla="*/ 434 h 449"/>
                  <a:gd name="T66" fmla="*/ 281 w 624"/>
                  <a:gd name="T67" fmla="*/ 447 h 449"/>
                  <a:gd name="T68" fmla="*/ 343 w 624"/>
                  <a:gd name="T69" fmla="*/ 447 h 449"/>
                  <a:gd name="T70" fmla="*/ 404 w 624"/>
                  <a:gd name="T71" fmla="*/ 434 h 449"/>
                  <a:gd name="T72" fmla="*/ 461 w 624"/>
                  <a:gd name="T73" fmla="*/ 411 h 449"/>
                  <a:gd name="T74" fmla="*/ 510 w 624"/>
                  <a:gd name="T75" fmla="*/ 377 h 449"/>
                  <a:gd name="T76" fmla="*/ 552 w 624"/>
                  <a:gd name="T77" fmla="*/ 335 h 449"/>
                  <a:gd name="T78" fmla="*/ 586 w 624"/>
                  <a:gd name="T79" fmla="*/ 284 h 449"/>
                  <a:gd name="T80" fmla="*/ 611 w 624"/>
                  <a:gd name="T81" fmla="*/ 229 h 449"/>
                  <a:gd name="T82" fmla="*/ 622 w 624"/>
                  <a:gd name="T83" fmla="*/ 169 h 449"/>
                  <a:gd name="T84" fmla="*/ 609 w 624"/>
                  <a:gd name="T85" fmla="*/ 42 h 449"/>
                  <a:gd name="T86" fmla="*/ 594 w 624"/>
                  <a:gd name="T87" fmla="*/ 0 h 449"/>
                  <a:gd name="T88" fmla="*/ 592 w 624"/>
                  <a:gd name="T89" fmla="*/ 2 h 449"/>
                  <a:gd name="T90" fmla="*/ 590 w 624"/>
                  <a:gd name="T91" fmla="*/ 4 h 449"/>
                  <a:gd name="T92" fmla="*/ 603 w 624"/>
                  <a:gd name="T93" fmla="*/ 38 h 449"/>
                  <a:gd name="T94" fmla="*/ 609 w 624"/>
                  <a:gd name="T95" fmla="*/ 42 h 4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24"/>
                  <a:gd name="T145" fmla="*/ 0 h 449"/>
                  <a:gd name="T146" fmla="*/ 624 w 624"/>
                  <a:gd name="T147" fmla="*/ 449 h 4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79" name="Freeform 630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>
                  <a:gd name="T0" fmla="*/ 618 w 620"/>
                  <a:gd name="T1" fmla="*/ 112 h 443"/>
                  <a:gd name="T2" fmla="*/ 612 w 620"/>
                  <a:gd name="T3" fmla="*/ 70 h 443"/>
                  <a:gd name="T4" fmla="*/ 605 w 620"/>
                  <a:gd name="T5" fmla="*/ 47 h 443"/>
                  <a:gd name="T6" fmla="*/ 607 w 620"/>
                  <a:gd name="T7" fmla="*/ 66 h 443"/>
                  <a:gd name="T8" fmla="*/ 614 w 620"/>
                  <a:gd name="T9" fmla="*/ 112 h 443"/>
                  <a:gd name="T10" fmla="*/ 614 w 620"/>
                  <a:gd name="T11" fmla="*/ 165 h 443"/>
                  <a:gd name="T12" fmla="*/ 601 w 620"/>
                  <a:gd name="T13" fmla="*/ 225 h 443"/>
                  <a:gd name="T14" fmla="*/ 578 w 620"/>
                  <a:gd name="T15" fmla="*/ 280 h 443"/>
                  <a:gd name="T16" fmla="*/ 546 w 620"/>
                  <a:gd name="T17" fmla="*/ 328 h 443"/>
                  <a:gd name="T18" fmla="*/ 504 w 620"/>
                  <a:gd name="T19" fmla="*/ 369 h 443"/>
                  <a:gd name="T20" fmla="*/ 455 w 620"/>
                  <a:gd name="T21" fmla="*/ 402 h 443"/>
                  <a:gd name="T22" fmla="*/ 400 w 620"/>
                  <a:gd name="T23" fmla="*/ 426 h 443"/>
                  <a:gd name="T24" fmla="*/ 341 w 620"/>
                  <a:gd name="T25" fmla="*/ 438 h 443"/>
                  <a:gd name="T26" fmla="*/ 279 w 620"/>
                  <a:gd name="T27" fmla="*/ 438 h 443"/>
                  <a:gd name="T28" fmla="*/ 218 w 620"/>
                  <a:gd name="T29" fmla="*/ 426 h 443"/>
                  <a:gd name="T30" fmla="*/ 165 w 620"/>
                  <a:gd name="T31" fmla="*/ 402 h 443"/>
                  <a:gd name="T32" fmla="*/ 115 w 620"/>
                  <a:gd name="T33" fmla="*/ 369 h 443"/>
                  <a:gd name="T34" fmla="*/ 74 w 620"/>
                  <a:gd name="T35" fmla="*/ 328 h 443"/>
                  <a:gd name="T36" fmla="*/ 41 w 620"/>
                  <a:gd name="T37" fmla="*/ 280 h 443"/>
                  <a:gd name="T38" fmla="*/ 19 w 620"/>
                  <a:gd name="T39" fmla="*/ 225 h 443"/>
                  <a:gd name="T40" fmla="*/ 5 w 620"/>
                  <a:gd name="T41" fmla="*/ 165 h 443"/>
                  <a:gd name="T42" fmla="*/ 5 w 620"/>
                  <a:gd name="T43" fmla="*/ 114 h 443"/>
                  <a:gd name="T44" fmla="*/ 11 w 620"/>
                  <a:gd name="T45" fmla="*/ 72 h 443"/>
                  <a:gd name="T46" fmla="*/ 13 w 620"/>
                  <a:gd name="T47" fmla="*/ 51 h 443"/>
                  <a:gd name="T48" fmla="*/ 5 w 620"/>
                  <a:gd name="T49" fmla="*/ 70 h 443"/>
                  <a:gd name="T50" fmla="*/ 0 w 620"/>
                  <a:gd name="T51" fmla="*/ 112 h 443"/>
                  <a:gd name="T52" fmla="*/ 2 w 620"/>
                  <a:gd name="T53" fmla="*/ 167 h 443"/>
                  <a:gd name="T54" fmla="*/ 13 w 620"/>
                  <a:gd name="T55" fmla="*/ 225 h 443"/>
                  <a:gd name="T56" fmla="*/ 38 w 620"/>
                  <a:gd name="T57" fmla="*/ 282 h 443"/>
                  <a:gd name="T58" fmla="*/ 70 w 620"/>
                  <a:gd name="T59" fmla="*/ 332 h 443"/>
                  <a:gd name="T60" fmla="*/ 112 w 620"/>
                  <a:gd name="T61" fmla="*/ 373 h 443"/>
                  <a:gd name="T62" fmla="*/ 161 w 620"/>
                  <a:gd name="T63" fmla="*/ 407 h 443"/>
                  <a:gd name="T64" fmla="*/ 218 w 620"/>
                  <a:gd name="T65" fmla="*/ 430 h 443"/>
                  <a:gd name="T66" fmla="*/ 279 w 620"/>
                  <a:gd name="T67" fmla="*/ 443 h 443"/>
                  <a:gd name="T68" fmla="*/ 341 w 620"/>
                  <a:gd name="T69" fmla="*/ 443 h 443"/>
                  <a:gd name="T70" fmla="*/ 402 w 620"/>
                  <a:gd name="T71" fmla="*/ 430 h 443"/>
                  <a:gd name="T72" fmla="*/ 457 w 620"/>
                  <a:gd name="T73" fmla="*/ 407 h 443"/>
                  <a:gd name="T74" fmla="*/ 506 w 620"/>
                  <a:gd name="T75" fmla="*/ 373 h 443"/>
                  <a:gd name="T76" fmla="*/ 548 w 620"/>
                  <a:gd name="T77" fmla="*/ 332 h 443"/>
                  <a:gd name="T78" fmla="*/ 582 w 620"/>
                  <a:gd name="T79" fmla="*/ 282 h 443"/>
                  <a:gd name="T80" fmla="*/ 605 w 620"/>
                  <a:gd name="T81" fmla="*/ 225 h 443"/>
                  <a:gd name="T82" fmla="*/ 618 w 620"/>
                  <a:gd name="T83" fmla="*/ 167 h 443"/>
                  <a:gd name="T84" fmla="*/ 605 w 620"/>
                  <a:gd name="T85" fmla="*/ 38 h 443"/>
                  <a:gd name="T86" fmla="*/ 590 w 620"/>
                  <a:gd name="T87" fmla="*/ 0 h 443"/>
                  <a:gd name="T88" fmla="*/ 586 w 620"/>
                  <a:gd name="T89" fmla="*/ 2 h 443"/>
                  <a:gd name="T90" fmla="*/ 597 w 620"/>
                  <a:gd name="T91" fmla="*/ 34 h 443"/>
                  <a:gd name="T92" fmla="*/ 605 w 620"/>
                  <a:gd name="T93" fmla="*/ 38 h 4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20"/>
                  <a:gd name="T142" fmla="*/ 0 h 443"/>
                  <a:gd name="T143" fmla="*/ 620 w 620"/>
                  <a:gd name="T144" fmla="*/ 443 h 4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80" name="Freeform 631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>
                  <a:gd name="T0" fmla="*/ 614 w 616"/>
                  <a:gd name="T1" fmla="*/ 110 h 440"/>
                  <a:gd name="T2" fmla="*/ 609 w 616"/>
                  <a:gd name="T3" fmla="*/ 66 h 440"/>
                  <a:gd name="T4" fmla="*/ 599 w 616"/>
                  <a:gd name="T5" fmla="*/ 43 h 440"/>
                  <a:gd name="T6" fmla="*/ 603 w 616"/>
                  <a:gd name="T7" fmla="*/ 62 h 440"/>
                  <a:gd name="T8" fmla="*/ 610 w 616"/>
                  <a:gd name="T9" fmla="*/ 108 h 440"/>
                  <a:gd name="T10" fmla="*/ 609 w 616"/>
                  <a:gd name="T11" fmla="*/ 163 h 440"/>
                  <a:gd name="T12" fmla="*/ 597 w 616"/>
                  <a:gd name="T13" fmla="*/ 221 h 440"/>
                  <a:gd name="T14" fmla="*/ 574 w 616"/>
                  <a:gd name="T15" fmla="*/ 276 h 440"/>
                  <a:gd name="T16" fmla="*/ 542 w 616"/>
                  <a:gd name="T17" fmla="*/ 326 h 440"/>
                  <a:gd name="T18" fmla="*/ 500 w 616"/>
                  <a:gd name="T19" fmla="*/ 366 h 440"/>
                  <a:gd name="T20" fmla="*/ 453 w 616"/>
                  <a:gd name="T21" fmla="*/ 398 h 440"/>
                  <a:gd name="T22" fmla="*/ 398 w 616"/>
                  <a:gd name="T23" fmla="*/ 422 h 440"/>
                  <a:gd name="T24" fmla="*/ 339 w 616"/>
                  <a:gd name="T25" fmla="*/ 434 h 440"/>
                  <a:gd name="T26" fmla="*/ 277 w 616"/>
                  <a:gd name="T27" fmla="*/ 434 h 440"/>
                  <a:gd name="T28" fmla="*/ 218 w 616"/>
                  <a:gd name="T29" fmla="*/ 422 h 440"/>
                  <a:gd name="T30" fmla="*/ 163 w 616"/>
                  <a:gd name="T31" fmla="*/ 398 h 440"/>
                  <a:gd name="T32" fmla="*/ 115 w 616"/>
                  <a:gd name="T33" fmla="*/ 366 h 440"/>
                  <a:gd name="T34" fmla="*/ 74 w 616"/>
                  <a:gd name="T35" fmla="*/ 326 h 440"/>
                  <a:gd name="T36" fmla="*/ 41 w 616"/>
                  <a:gd name="T37" fmla="*/ 276 h 440"/>
                  <a:gd name="T38" fmla="*/ 19 w 616"/>
                  <a:gd name="T39" fmla="*/ 221 h 440"/>
                  <a:gd name="T40" fmla="*/ 5 w 616"/>
                  <a:gd name="T41" fmla="*/ 163 h 440"/>
                  <a:gd name="T42" fmla="*/ 5 w 616"/>
                  <a:gd name="T43" fmla="*/ 112 h 440"/>
                  <a:gd name="T44" fmla="*/ 11 w 616"/>
                  <a:gd name="T45" fmla="*/ 72 h 440"/>
                  <a:gd name="T46" fmla="*/ 13 w 616"/>
                  <a:gd name="T47" fmla="*/ 51 h 440"/>
                  <a:gd name="T48" fmla="*/ 7 w 616"/>
                  <a:gd name="T49" fmla="*/ 70 h 440"/>
                  <a:gd name="T50" fmla="*/ 1 w 616"/>
                  <a:gd name="T51" fmla="*/ 112 h 440"/>
                  <a:gd name="T52" fmla="*/ 1 w 616"/>
                  <a:gd name="T53" fmla="*/ 163 h 440"/>
                  <a:gd name="T54" fmla="*/ 13 w 616"/>
                  <a:gd name="T55" fmla="*/ 223 h 440"/>
                  <a:gd name="T56" fmla="*/ 38 w 616"/>
                  <a:gd name="T57" fmla="*/ 278 h 440"/>
                  <a:gd name="T58" fmla="*/ 70 w 616"/>
                  <a:gd name="T59" fmla="*/ 328 h 440"/>
                  <a:gd name="T60" fmla="*/ 112 w 616"/>
                  <a:gd name="T61" fmla="*/ 369 h 440"/>
                  <a:gd name="T62" fmla="*/ 161 w 616"/>
                  <a:gd name="T63" fmla="*/ 404 h 440"/>
                  <a:gd name="T64" fmla="*/ 216 w 616"/>
                  <a:gd name="T65" fmla="*/ 426 h 440"/>
                  <a:gd name="T66" fmla="*/ 277 w 616"/>
                  <a:gd name="T67" fmla="*/ 438 h 440"/>
                  <a:gd name="T68" fmla="*/ 339 w 616"/>
                  <a:gd name="T69" fmla="*/ 438 h 440"/>
                  <a:gd name="T70" fmla="*/ 400 w 616"/>
                  <a:gd name="T71" fmla="*/ 426 h 440"/>
                  <a:gd name="T72" fmla="*/ 455 w 616"/>
                  <a:gd name="T73" fmla="*/ 404 h 440"/>
                  <a:gd name="T74" fmla="*/ 504 w 616"/>
                  <a:gd name="T75" fmla="*/ 369 h 440"/>
                  <a:gd name="T76" fmla="*/ 546 w 616"/>
                  <a:gd name="T77" fmla="*/ 328 h 440"/>
                  <a:gd name="T78" fmla="*/ 578 w 616"/>
                  <a:gd name="T79" fmla="*/ 278 h 440"/>
                  <a:gd name="T80" fmla="*/ 601 w 616"/>
                  <a:gd name="T81" fmla="*/ 223 h 440"/>
                  <a:gd name="T82" fmla="*/ 614 w 616"/>
                  <a:gd name="T83" fmla="*/ 163 h 440"/>
                  <a:gd name="T84" fmla="*/ 599 w 616"/>
                  <a:gd name="T85" fmla="*/ 34 h 440"/>
                  <a:gd name="T86" fmla="*/ 586 w 616"/>
                  <a:gd name="T87" fmla="*/ 0 h 440"/>
                  <a:gd name="T88" fmla="*/ 582 w 616"/>
                  <a:gd name="T89" fmla="*/ 2 h 440"/>
                  <a:gd name="T90" fmla="*/ 582 w 616"/>
                  <a:gd name="T91" fmla="*/ 2 h 440"/>
                  <a:gd name="T92" fmla="*/ 593 w 616"/>
                  <a:gd name="T93" fmla="*/ 30 h 440"/>
                  <a:gd name="T94" fmla="*/ 599 w 616"/>
                  <a:gd name="T95" fmla="*/ 34 h 4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6"/>
                  <a:gd name="T145" fmla="*/ 0 h 440"/>
                  <a:gd name="T146" fmla="*/ 616 w 616"/>
                  <a:gd name="T147" fmla="*/ 440 h 44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81" name="Freeform 632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>
                  <a:gd name="T0" fmla="*/ 611 w 611"/>
                  <a:gd name="T1" fmla="*/ 110 h 438"/>
                  <a:gd name="T2" fmla="*/ 604 w 611"/>
                  <a:gd name="T3" fmla="*/ 64 h 438"/>
                  <a:gd name="T4" fmla="*/ 596 w 611"/>
                  <a:gd name="T5" fmla="*/ 41 h 438"/>
                  <a:gd name="T6" fmla="*/ 600 w 611"/>
                  <a:gd name="T7" fmla="*/ 60 h 438"/>
                  <a:gd name="T8" fmla="*/ 606 w 611"/>
                  <a:gd name="T9" fmla="*/ 108 h 438"/>
                  <a:gd name="T10" fmla="*/ 606 w 611"/>
                  <a:gd name="T11" fmla="*/ 163 h 438"/>
                  <a:gd name="T12" fmla="*/ 594 w 611"/>
                  <a:gd name="T13" fmla="*/ 221 h 438"/>
                  <a:gd name="T14" fmla="*/ 571 w 611"/>
                  <a:gd name="T15" fmla="*/ 275 h 438"/>
                  <a:gd name="T16" fmla="*/ 539 w 611"/>
                  <a:gd name="T17" fmla="*/ 324 h 438"/>
                  <a:gd name="T18" fmla="*/ 497 w 611"/>
                  <a:gd name="T19" fmla="*/ 364 h 438"/>
                  <a:gd name="T20" fmla="*/ 450 w 611"/>
                  <a:gd name="T21" fmla="*/ 396 h 438"/>
                  <a:gd name="T22" fmla="*/ 397 w 611"/>
                  <a:gd name="T23" fmla="*/ 419 h 438"/>
                  <a:gd name="T24" fmla="*/ 338 w 611"/>
                  <a:gd name="T25" fmla="*/ 432 h 438"/>
                  <a:gd name="T26" fmla="*/ 276 w 611"/>
                  <a:gd name="T27" fmla="*/ 432 h 438"/>
                  <a:gd name="T28" fmla="*/ 217 w 611"/>
                  <a:gd name="T29" fmla="*/ 419 h 438"/>
                  <a:gd name="T30" fmla="*/ 164 w 611"/>
                  <a:gd name="T31" fmla="*/ 396 h 438"/>
                  <a:gd name="T32" fmla="*/ 114 w 611"/>
                  <a:gd name="T33" fmla="*/ 364 h 438"/>
                  <a:gd name="T34" fmla="*/ 74 w 611"/>
                  <a:gd name="T35" fmla="*/ 324 h 438"/>
                  <a:gd name="T36" fmla="*/ 42 w 611"/>
                  <a:gd name="T37" fmla="*/ 275 h 438"/>
                  <a:gd name="T38" fmla="*/ 19 w 611"/>
                  <a:gd name="T39" fmla="*/ 221 h 438"/>
                  <a:gd name="T40" fmla="*/ 8 w 611"/>
                  <a:gd name="T41" fmla="*/ 163 h 438"/>
                  <a:gd name="T42" fmla="*/ 6 w 611"/>
                  <a:gd name="T43" fmla="*/ 112 h 438"/>
                  <a:gd name="T44" fmla="*/ 12 w 611"/>
                  <a:gd name="T45" fmla="*/ 72 h 438"/>
                  <a:gd name="T46" fmla="*/ 14 w 611"/>
                  <a:gd name="T47" fmla="*/ 51 h 438"/>
                  <a:gd name="T48" fmla="*/ 8 w 611"/>
                  <a:gd name="T49" fmla="*/ 70 h 438"/>
                  <a:gd name="T50" fmla="*/ 2 w 611"/>
                  <a:gd name="T51" fmla="*/ 112 h 438"/>
                  <a:gd name="T52" fmla="*/ 2 w 611"/>
                  <a:gd name="T53" fmla="*/ 163 h 438"/>
                  <a:gd name="T54" fmla="*/ 16 w 611"/>
                  <a:gd name="T55" fmla="*/ 223 h 438"/>
                  <a:gd name="T56" fmla="*/ 38 w 611"/>
                  <a:gd name="T57" fmla="*/ 278 h 438"/>
                  <a:gd name="T58" fmla="*/ 71 w 611"/>
                  <a:gd name="T59" fmla="*/ 326 h 438"/>
                  <a:gd name="T60" fmla="*/ 112 w 611"/>
                  <a:gd name="T61" fmla="*/ 367 h 438"/>
                  <a:gd name="T62" fmla="*/ 162 w 611"/>
                  <a:gd name="T63" fmla="*/ 400 h 438"/>
                  <a:gd name="T64" fmla="*/ 215 w 611"/>
                  <a:gd name="T65" fmla="*/ 424 h 438"/>
                  <a:gd name="T66" fmla="*/ 276 w 611"/>
                  <a:gd name="T67" fmla="*/ 436 h 438"/>
                  <a:gd name="T68" fmla="*/ 338 w 611"/>
                  <a:gd name="T69" fmla="*/ 436 h 438"/>
                  <a:gd name="T70" fmla="*/ 397 w 611"/>
                  <a:gd name="T71" fmla="*/ 424 h 438"/>
                  <a:gd name="T72" fmla="*/ 452 w 611"/>
                  <a:gd name="T73" fmla="*/ 400 h 438"/>
                  <a:gd name="T74" fmla="*/ 501 w 611"/>
                  <a:gd name="T75" fmla="*/ 367 h 438"/>
                  <a:gd name="T76" fmla="*/ 543 w 611"/>
                  <a:gd name="T77" fmla="*/ 326 h 438"/>
                  <a:gd name="T78" fmla="*/ 575 w 611"/>
                  <a:gd name="T79" fmla="*/ 278 h 438"/>
                  <a:gd name="T80" fmla="*/ 598 w 611"/>
                  <a:gd name="T81" fmla="*/ 223 h 438"/>
                  <a:gd name="T82" fmla="*/ 611 w 611"/>
                  <a:gd name="T83" fmla="*/ 163 h 438"/>
                  <a:gd name="T84" fmla="*/ 594 w 611"/>
                  <a:gd name="T85" fmla="*/ 32 h 438"/>
                  <a:gd name="T86" fmla="*/ 583 w 611"/>
                  <a:gd name="T87" fmla="*/ 0 h 438"/>
                  <a:gd name="T88" fmla="*/ 581 w 611"/>
                  <a:gd name="T89" fmla="*/ 2 h 438"/>
                  <a:gd name="T90" fmla="*/ 579 w 611"/>
                  <a:gd name="T91" fmla="*/ 3 h 438"/>
                  <a:gd name="T92" fmla="*/ 589 w 611"/>
                  <a:gd name="T93" fmla="*/ 28 h 438"/>
                  <a:gd name="T94" fmla="*/ 594 w 611"/>
                  <a:gd name="T95" fmla="*/ 32 h 4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1"/>
                  <a:gd name="T145" fmla="*/ 0 h 438"/>
                  <a:gd name="T146" fmla="*/ 611 w 611"/>
                  <a:gd name="T147" fmla="*/ 438 h 4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82" name="Freeform 633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>
                  <a:gd name="T0" fmla="*/ 605 w 605"/>
                  <a:gd name="T1" fmla="*/ 106 h 434"/>
                  <a:gd name="T2" fmla="*/ 598 w 605"/>
                  <a:gd name="T3" fmla="*/ 60 h 434"/>
                  <a:gd name="T4" fmla="*/ 588 w 605"/>
                  <a:gd name="T5" fmla="*/ 37 h 434"/>
                  <a:gd name="T6" fmla="*/ 592 w 605"/>
                  <a:gd name="T7" fmla="*/ 58 h 434"/>
                  <a:gd name="T8" fmla="*/ 600 w 605"/>
                  <a:gd name="T9" fmla="*/ 106 h 434"/>
                  <a:gd name="T10" fmla="*/ 600 w 605"/>
                  <a:gd name="T11" fmla="*/ 161 h 434"/>
                  <a:gd name="T12" fmla="*/ 588 w 605"/>
                  <a:gd name="T13" fmla="*/ 219 h 434"/>
                  <a:gd name="T14" fmla="*/ 566 w 605"/>
                  <a:gd name="T15" fmla="*/ 273 h 434"/>
                  <a:gd name="T16" fmla="*/ 533 w 605"/>
                  <a:gd name="T17" fmla="*/ 320 h 434"/>
                  <a:gd name="T18" fmla="*/ 492 w 605"/>
                  <a:gd name="T19" fmla="*/ 360 h 434"/>
                  <a:gd name="T20" fmla="*/ 444 w 605"/>
                  <a:gd name="T21" fmla="*/ 392 h 434"/>
                  <a:gd name="T22" fmla="*/ 391 w 605"/>
                  <a:gd name="T23" fmla="*/ 415 h 434"/>
                  <a:gd name="T24" fmla="*/ 332 w 605"/>
                  <a:gd name="T25" fmla="*/ 426 h 434"/>
                  <a:gd name="T26" fmla="*/ 272 w 605"/>
                  <a:gd name="T27" fmla="*/ 426 h 434"/>
                  <a:gd name="T28" fmla="*/ 215 w 605"/>
                  <a:gd name="T29" fmla="*/ 415 h 434"/>
                  <a:gd name="T30" fmla="*/ 160 w 605"/>
                  <a:gd name="T31" fmla="*/ 392 h 434"/>
                  <a:gd name="T32" fmla="*/ 112 w 605"/>
                  <a:gd name="T33" fmla="*/ 360 h 434"/>
                  <a:gd name="T34" fmla="*/ 72 w 605"/>
                  <a:gd name="T35" fmla="*/ 320 h 434"/>
                  <a:gd name="T36" fmla="*/ 40 w 605"/>
                  <a:gd name="T37" fmla="*/ 273 h 434"/>
                  <a:gd name="T38" fmla="*/ 17 w 605"/>
                  <a:gd name="T39" fmla="*/ 219 h 434"/>
                  <a:gd name="T40" fmla="*/ 6 w 605"/>
                  <a:gd name="T41" fmla="*/ 161 h 434"/>
                  <a:gd name="T42" fmla="*/ 4 w 605"/>
                  <a:gd name="T43" fmla="*/ 110 h 434"/>
                  <a:gd name="T44" fmla="*/ 10 w 605"/>
                  <a:gd name="T45" fmla="*/ 72 h 434"/>
                  <a:gd name="T46" fmla="*/ 12 w 605"/>
                  <a:gd name="T47" fmla="*/ 51 h 434"/>
                  <a:gd name="T48" fmla="*/ 6 w 605"/>
                  <a:gd name="T49" fmla="*/ 70 h 434"/>
                  <a:gd name="T50" fmla="*/ 0 w 605"/>
                  <a:gd name="T51" fmla="*/ 110 h 434"/>
                  <a:gd name="T52" fmla="*/ 0 w 605"/>
                  <a:gd name="T53" fmla="*/ 161 h 434"/>
                  <a:gd name="T54" fmla="*/ 14 w 605"/>
                  <a:gd name="T55" fmla="*/ 219 h 434"/>
                  <a:gd name="T56" fmla="*/ 36 w 605"/>
                  <a:gd name="T57" fmla="*/ 274 h 434"/>
                  <a:gd name="T58" fmla="*/ 69 w 605"/>
                  <a:gd name="T59" fmla="*/ 324 h 434"/>
                  <a:gd name="T60" fmla="*/ 110 w 605"/>
                  <a:gd name="T61" fmla="*/ 364 h 434"/>
                  <a:gd name="T62" fmla="*/ 158 w 605"/>
                  <a:gd name="T63" fmla="*/ 396 h 434"/>
                  <a:gd name="T64" fmla="*/ 213 w 605"/>
                  <a:gd name="T65" fmla="*/ 420 h 434"/>
                  <a:gd name="T66" fmla="*/ 272 w 605"/>
                  <a:gd name="T67" fmla="*/ 432 h 434"/>
                  <a:gd name="T68" fmla="*/ 334 w 605"/>
                  <a:gd name="T69" fmla="*/ 432 h 434"/>
                  <a:gd name="T70" fmla="*/ 393 w 605"/>
                  <a:gd name="T71" fmla="*/ 420 h 434"/>
                  <a:gd name="T72" fmla="*/ 448 w 605"/>
                  <a:gd name="T73" fmla="*/ 396 h 434"/>
                  <a:gd name="T74" fmla="*/ 495 w 605"/>
                  <a:gd name="T75" fmla="*/ 364 h 434"/>
                  <a:gd name="T76" fmla="*/ 537 w 605"/>
                  <a:gd name="T77" fmla="*/ 324 h 434"/>
                  <a:gd name="T78" fmla="*/ 569 w 605"/>
                  <a:gd name="T79" fmla="*/ 274 h 434"/>
                  <a:gd name="T80" fmla="*/ 592 w 605"/>
                  <a:gd name="T81" fmla="*/ 219 h 434"/>
                  <a:gd name="T82" fmla="*/ 604 w 605"/>
                  <a:gd name="T83" fmla="*/ 161 h 434"/>
                  <a:gd name="T84" fmla="*/ 588 w 605"/>
                  <a:gd name="T85" fmla="*/ 28 h 434"/>
                  <a:gd name="T86" fmla="*/ 577 w 605"/>
                  <a:gd name="T87" fmla="*/ 0 h 434"/>
                  <a:gd name="T88" fmla="*/ 571 w 605"/>
                  <a:gd name="T89" fmla="*/ 1 h 434"/>
                  <a:gd name="T90" fmla="*/ 583 w 605"/>
                  <a:gd name="T91" fmla="*/ 24 h 434"/>
                  <a:gd name="T92" fmla="*/ 588 w 605"/>
                  <a:gd name="T93" fmla="*/ 28 h 4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5"/>
                  <a:gd name="T142" fmla="*/ 0 h 434"/>
                  <a:gd name="T143" fmla="*/ 605 w 605"/>
                  <a:gd name="T144" fmla="*/ 434 h 4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83" name="Freeform 634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>
                  <a:gd name="T0" fmla="*/ 600 w 602"/>
                  <a:gd name="T1" fmla="*/ 105 h 431"/>
                  <a:gd name="T2" fmla="*/ 594 w 602"/>
                  <a:gd name="T3" fmla="*/ 57 h 431"/>
                  <a:gd name="T4" fmla="*/ 584 w 602"/>
                  <a:gd name="T5" fmla="*/ 35 h 431"/>
                  <a:gd name="T6" fmla="*/ 588 w 602"/>
                  <a:gd name="T7" fmla="*/ 55 h 431"/>
                  <a:gd name="T8" fmla="*/ 596 w 602"/>
                  <a:gd name="T9" fmla="*/ 105 h 431"/>
                  <a:gd name="T10" fmla="*/ 596 w 602"/>
                  <a:gd name="T11" fmla="*/ 160 h 431"/>
                  <a:gd name="T12" fmla="*/ 584 w 602"/>
                  <a:gd name="T13" fmla="*/ 217 h 431"/>
                  <a:gd name="T14" fmla="*/ 562 w 602"/>
                  <a:gd name="T15" fmla="*/ 270 h 431"/>
                  <a:gd name="T16" fmla="*/ 529 w 602"/>
                  <a:gd name="T17" fmla="*/ 317 h 431"/>
                  <a:gd name="T18" fmla="*/ 490 w 602"/>
                  <a:gd name="T19" fmla="*/ 357 h 431"/>
                  <a:gd name="T20" fmla="*/ 442 w 602"/>
                  <a:gd name="T21" fmla="*/ 389 h 431"/>
                  <a:gd name="T22" fmla="*/ 389 w 602"/>
                  <a:gd name="T23" fmla="*/ 412 h 431"/>
                  <a:gd name="T24" fmla="*/ 330 w 602"/>
                  <a:gd name="T25" fmla="*/ 423 h 431"/>
                  <a:gd name="T26" fmla="*/ 270 w 602"/>
                  <a:gd name="T27" fmla="*/ 423 h 431"/>
                  <a:gd name="T28" fmla="*/ 213 w 602"/>
                  <a:gd name="T29" fmla="*/ 412 h 431"/>
                  <a:gd name="T30" fmla="*/ 160 w 602"/>
                  <a:gd name="T31" fmla="*/ 389 h 431"/>
                  <a:gd name="T32" fmla="*/ 112 w 602"/>
                  <a:gd name="T33" fmla="*/ 357 h 431"/>
                  <a:gd name="T34" fmla="*/ 72 w 602"/>
                  <a:gd name="T35" fmla="*/ 317 h 431"/>
                  <a:gd name="T36" fmla="*/ 40 w 602"/>
                  <a:gd name="T37" fmla="*/ 270 h 431"/>
                  <a:gd name="T38" fmla="*/ 17 w 602"/>
                  <a:gd name="T39" fmla="*/ 217 h 431"/>
                  <a:gd name="T40" fmla="*/ 6 w 602"/>
                  <a:gd name="T41" fmla="*/ 160 h 431"/>
                  <a:gd name="T42" fmla="*/ 6 w 602"/>
                  <a:gd name="T43" fmla="*/ 109 h 431"/>
                  <a:gd name="T44" fmla="*/ 10 w 602"/>
                  <a:gd name="T45" fmla="*/ 71 h 431"/>
                  <a:gd name="T46" fmla="*/ 12 w 602"/>
                  <a:gd name="T47" fmla="*/ 52 h 431"/>
                  <a:gd name="T48" fmla="*/ 6 w 602"/>
                  <a:gd name="T49" fmla="*/ 69 h 431"/>
                  <a:gd name="T50" fmla="*/ 0 w 602"/>
                  <a:gd name="T51" fmla="*/ 109 h 431"/>
                  <a:gd name="T52" fmla="*/ 2 w 602"/>
                  <a:gd name="T53" fmla="*/ 160 h 431"/>
                  <a:gd name="T54" fmla="*/ 13 w 602"/>
                  <a:gd name="T55" fmla="*/ 218 h 431"/>
                  <a:gd name="T56" fmla="*/ 36 w 602"/>
                  <a:gd name="T57" fmla="*/ 272 h 431"/>
                  <a:gd name="T58" fmla="*/ 68 w 602"/>
                  <a:gd name="T59" fmla="*/ 321 h 431"/>
                  <a:gd name="T60" fmla="*/ 108 w 602"/>
                  <a:gd name="T61" fmla="*/ 361 h 431"/>
                  <a:gd name="T62" fmla="*/ 158 w 602"/>
                  <a:gd name="T63" fmla="*/ 393 h 431"/>
                  <a:gd name="T64" fmla="*/ 211 w 602"/>
                  <a:gd name="T65" fmla="*/ 416 h 431"/>
                  <a:gd name="T66" fmla="*/ 270 w 602"/>
                  <a:gd name="T67" fmla="*/ 429 h 431"/>
                  <a:gd name="T68" fmla="*/ 332 w 602"/>
                  <a:gd name="T69" fmla="*/ 429 h 431"/>
                  <a:gd name="T70" fmla="*/ 391 w 602"/>
                  <a:gd name="T71" fmla="*/ 416 h 431"/>
                  <a:gd name="T72" fmla="*/ 444 w 602"/>
                  <a:gd name="T73" fmla="*/ 393 h 431"/>
                  <a:gd name="T74" fmla="*/ 491 w 602"/>
                  <a:gd name="T75" fmla="*/ 361 h 431"/>
                  <a:gd name="T76" fmla="*/ 533 w 602"/>
                  <a:gd name="T77" fmla="*/ 321 h 431"/>
                  <a:gd name="T78" fmla="*/ 565 w 602"/>
                  <a:gd name="T79" fmla="*/ 272 h 431"/>
                  <a:gd name="T80" fmla="*/ 588 w 602"/>
                  <a:gd name="T81" fmla="*/ 218 h 431"/>
                  <a:gd name="T82" fmla="*/ 600 w 602"/>
                  <a:gd name="T83" fmla="*/ 160 h 431"/>
                  <a:gd name="T84" fmla="*/ 583 w 602"/>
                  <a:gd name="T85" fmla="*/ 25 h 431"/>
                  <a:gd name="T86" fmla="*/ 573 w 602"/>
                  <a:gd name="T87" fmla="*/ 0 h 431"/>
                  <a:gd name="T88" fmla="*/ 567 w 602"/>
                  <a:gd name="T89" fmla="*/ 2 h 431"/>
                  <a:gd name="T90" fmla="*/ 577 w 602"/>
                  <a:gd name="T91" fmla="*/ 21 h 431"/>
                  <a:gd name="T92" fmla="*/ 583 w 602"/>
                  <a:gd name="T93" fmla="*/ 25 h 4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2"/>
                  <a:gd name="T142" fmla="*/ 0 h 431"/>
                  <a:gd name="T143" fmla="*/ 602 w 602"/>
                  <a:gd name="T144" fmla="*/ 431 h 4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84" name="Freeform 635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>
                  <a:gd name="T0" fmla="*/ 596 w 598"/>
                  <a:gd name="T1" fmla="*/ 105 h 427"/>
                  <a:gd name="T2" fmla="*/ 588 w 598"/>
                  <a:gd name="T3" fmla="*/ 57 h 427"/>
                  <a:gd name="T4" fmla="*/ 579 w 598"/>
                  <a:gd name="T5" fmla="*/ 33 h 427"/>
                  <a:gd name="T6" fmla="*/ 582 w 598"/>
                  <a:gd name="T7" fmla="*/ 54 h 427"/>
                  <a:gd name="T8" fmla="*/ 592 w 598"/>
                  <a:gd name="T9" fmla="*/ 103 h 427"/>
                  <a:gd name="T10" fmla="*/ 592 w 598"/>
                  <a:gd name="T11" fmla="*/ 160 h 427"/>
                  <a:gd name="T12" fmla="*/ 579 w 598"/>
                  <a:gd name="T13" fmla="*/ 217 h 427"/>
                  <a:gd name="T14" fmla="*/ 558 w 598"/>
                  <a:gd name="T15" fmla="*/ 270 h 427"/>
                  <a:gd name="T16" fmla="*/ 526 w 598"/>
                  <a:gd name="T17" fmla="*/ 315 h 427"/>
                  <a:gd name="T18" fmla="*/ 486 w 598"/>
                  <a:gd name="T19" fmla="*/ 355 h 427"/>
                  <a:gd name="T20" fmla="*/ 438 w 598"/>
                  <a:gd name="T21" fmla="*/ 387 h 427"/>
                  <a:gd name="T22" fmla="*/ 385 w 598"/>
                  <a:gd name="T23" fmla="*/ 410 h 427"/>
                  <a:gd name="T24" fmla="*/ 328 w 598"/>
                  <a:gd name="T25" fmla="*/ 421 h 427"/>
                  <a:gd name="T26" fmla="*/ 269 w 598"/>
                  <a:gd name="T27" fmla="*/ 421 h 427"/>
                  <a:gd name="T28" fmla="*/ 211 w 598"/>
                  <a:gd name="T29" fmla="*/ 410 h 427"/>
                  <a:gd name="T30" fmla="*/ 158 w 598"/>
                  <a:gd name="T31" fmla="*/ 387 h 427"/>
                  <a:gd name="T32" fmla="*/ 112 w 598"/>
                  <a:gd name="T33" fmla="*/ 355 h 427"/>
                  <a:gd name="T34" fmla="*/ 72 w 598"/>
                  <a:gd name="T35" fmla="*/ 315 h 427"/>
                  <a:gd name="T36" fmla="*/ 40 w 598"/>
                  <a:gd name="T37" fmla="*/ 270 h 427"/>
                  <a:gd name="T38" fmla="*/ 17 w 598"/>
                  <a:gd name="T39" fmla="*/ 217 h 427"/>
                  <a:gd name="T40" fmla="*/ 6 w 598"/>
                  <a:gd name="T41" fmla="*/ 160 h 427"/>
                  <a:gd name="T42" fmla="*/ 6 w 598"/>
                  <a:gd name="T43" fmla="*/ 110 h 427"/>
                  <a:gd name="T44" fmla="*/ 10 w 598"/>
                  <a:gd name="T45" fmla="*/ 72 h 427"/>
                  <a:gd name="T46" fmla="*/ 13 w 598"/>
                  <a:gd name="T47" fmla="*/ 52 h 427"/>
                  <a:gd name="T48" fmla="*/ 6 w 598"/>
                  <a:gd name="T49" fmla="*/ 71 h 427"/>
                  <a:gd name="T50" fmla="*/ 0 w 598"/>
                  <a:gd name="T51" fmla="*/ 109 h 427"/>
                  <a:gd name="T52" fmla="*/ 2 w 598"/>
                  <a:gd name="T53" fmla="*/ 160 h 427"/>
                  <a:gd name="T54" fmla="*/ 13 w 598"/>
                  <a:gd name="T55" fmla="*/ 218 h 427"/>
                  <a:gd name="T56" fmla="*/ 36 w 598"/>
                  <a:gd name="T57" fmla="*/ 272 h 427"/>
                  <a:gd name="T58" fmla="*/ 68 w 598"/>
                  <a:gd name="T59" fmla="*/ 319 h 427"/>
                  <a:gd name="T60" fmla="*/ 108 w 598"/>
                  <a:gd name="T61" fmla="*/ 359 h 427"/>
                  <a:gd name="T62" fmla="*/ 156 w 598"/>
                  <a:gd name="T63" fmla="*/ 391 h 427"/>
                  <a:gd name="T64" fmla="*/ 211 w 598"/>
                  <a:gd name="T65" fmla="*/ 414 h 427"/>
                  <a:gd name="T66" fmla="*/ 268 w 598"/>
                  <a:gd name="T67" fmla="*/ 425 h 427"/>
                  <a:gd name="T68" fmla="*/ 328 w 598"/>
                  <a:gd name="T69" fmla="*/ 425 h 427"/>
                  <a:gd name="T70" fmla="*/ 387 w 598"/>
                  <a:gd name="T71" fmla="*/ 414 h 427"/>
                  <a:gd name="T72" fmla="*/ 440 w 598"/>
                  <a:gd name="T73" fmla="*/ 391 h 427"/>
                  <a:gd name="T74" fmla="*/ 488 w 598"/>
                  <a:gd name="T75" fmla="*/ 359 h 427"/>
                  <a:gd name="T76" fmla="*/ 529 w 598"/>
                  <a:gd name="T77" fmla="*/ 319 h 427"/>
                  <a:gd name="T78" fmla="*/ 562 w 598"/>
                  <a:gd name="T79" fmla="*/ 272 h 427"/>
                  <a:gd name="T80" fmla="*/ 584 w 598"/>
                  <a:gd name="T81" fmla="*/ 218 h 427"/>
                  <a:gd name="T82" fmla="*/ 596 w 598"/>
                  <a:gd name="T83" fmla="*/ 160 h 427"/>
                  <a:gd name="T84" fmla="*/ 579 w 598"/>
                  <a:gd name="T85" fmla="*/ 23 h 427"/>
                  <a:gd name="T86" fmla="*/ 567 w 598"/>
                  <a:gd name="T87" fmla="*/ 0 h 427"/>
                  <a:gd name="T88" fmla="*/ 563 w 598"/>
                  <a:gd name="T89" fmla="*/ 2 h 427"/>
                  <a:gd name="T90" fmla="*/ 571 w 598"/>
                  <a:gd name="T91" fmla="*/ 19 h 427"/>
                  <a:gd name="T92" fmla="*/ 579 w 598"/>
                  <a:gd name="T93" fmla="*/ 23 h 4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98"/>
                  <a:gd name="T142" fmla="*/ 0 h 427"/>
                  <a:gd name="T143" fmla="*/ 598 w 598"/>
                  <a:gd name="T144" fmla="*/ 427 h 4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85" name="Freeform 636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>
                  <a:gd name="T0" fmla="*/ 592 w 594"/>
                  <a:gd name="T1" fmla="*/ 103 h 423"/>
                  <a:gd name="T2" fmla="*/ 584 w 594"/>
                  <a:gd name="T3" fmla="*/ 53 h 423"/>
                  <a:gd name="T4" fmla="*/ 573 w 594"/>
                  <a:gd name="T5" fmla="*/ 29 h 423"/>
                  <a:gd name="T6" fmla="*/ 579 w 594"/>
                  <a:gd name="T7" fmla="*/ 52 h 423"/>
                  <a:gd name="T8" fmla="*/ 588 w 594"/>
                  <a:gd name="T9" fmla="*/ 101 h 423"/>
                  <a:gd name="T10" fmla="*/ 586 w 594"/>
                  <a:gd name="T11" fmla="*/ 158 h 423"/>
                  <a:gd name="T12" fmla="*/ 575 w 594"/>
                  <a:gd name="T13" fmla="*/ 215 h 423"/>
                  <a:gd name="T14" fmla="*/ 554 w 594"/>
                  <a:gd name="T15" fmla="*/ 266 h 423"/>
                  <a:gd name="T16" fmla="*/ 522 w 594"/>
                  <a:gd name="T17" fmla="*/ 313 h 423"/>
                  <a:gd name="T18" fmla="*/ 482 w 594"/>
                  <a:gd name="T19" fmla="*/ 353 h 423"/>
                  <a:gd name="T20" fmla="*/ 436 w 594"/>
                  <a:gd name="T21" fmla="*/ 383 h 423"/>
                  <a:gd name="T22" fmla="*/ 383 w 594"/>
                  <a:gd name="T23" fmla="*/ 406 h 423"/>
                  <a:gd name="T24" fmla="*/ 326 w 594"/>
                  <a:gd name="T25" fmla="*/ 417 h 423"/>
                  <a:gd name="T26" fmla="*/ 267 w 594"/>
                  <a:gd name="T27" fmla="*/ 417 h 423"/>
                  <a:gd name="T28" fmla="*/ 211 w 594"/>
                  <a:gd name="T29" fmla="*/ 406 h 423"/>
                  <a:gd name="T30" fmla="*/ 157 w 594"/>
                  <a:gd name="T31" fmla="*/ 383 h 423"/>
                  <a:gd name="T32" fmla="*/ 112 w 594"/>
                  <a:gd name="T33" fmla="*/ 353 h 423"/>
                  <a:gd name="T34" fmla="*/ 72 w 594"/>
                  <a:gd name="T35" fmla="*/ 313 h 423"/>
                  <a:gd name="T36" fmla="*/ 40 w 594"/>
                  <a:gd name="T37" fmla="*/ 266 h 423"/>
                  <a:gd name="T38" fmla="*/ 19 w 594"/>
                  <a:gd name="T39" fmla="*/ 215 h 423"/>
                  <a:gd name="T40" fmla="*/ 6 w 594"/>
                  <a:gd name="T41" fmla="*/ 158 h 423"/>
                  <a:gd name="T42" fmla="*/ 6 w 594"/>
                  <a:gd name="T43" fmla="*/ 108 h 423"/>
                  <a:gd name="T44" fmla="*/ 9 w 594"/>
                  <a:gd name="T45" fmla="*/ 70 h 423"/>
                  <a:gd name="T46" fmla="*/ 13 w 594"/>
                  <a:gd name="T47" fmla="*/ 52 h 423"/>
                  <a:gd name="T48" fmla="*/ 6 w 594"/>
                  <a:gd name="T49" fmla="*/ 69 h 423"/>
                  <a:gd name="T50" fmla="*/ 2 w 594"/>
                  <a:gd name="T51" fmla="*/ 107 h 423"/>
                  <a:gd name="T52" fmla="*/ 2 w 594"/>
                  <a:gd name="T53" fmla="*/ 158 h 423"/>
                  <a:gd name="T54" fmla="*/ 13 w 594"/>
                  <a:gd name="T55" fmla="*/ 215 h 423"/>
                  <a:gd name="T56" fmla="*/ 36 w 594"/>
                  <a:gd name="T57" fmla="*/ 268 h 423"/>
                  <a:gd name="T58" fmla="*/ 68 w 594"/>
                  <a:gd name="T59" fmla="*/ 315 h 423"/>
                  <a:gd name="T60" fmla="*/ 108 w 594"/>
                  <a:gd name="T61" fmla="*/ 355 h 423"/>
                  <a:gd name="T62" fmla="*/ 156 w 594"/>
                  <a:gd name="T63" fmla="*/ 387 h 423"/>
                  <a:gd name="T64" fmla="*/ 209 w 594"/>
                  <a:gd name="T65" fmla="*/ 410 h 423"/>
                  <a:gd name="T66" fmla="*/ 266 w 594"/>
                  <a:gd name="T67" fmla="*/ 421 h 423"/>
                  <a:gd name="T68" fmla="*/ 326 w 594"/>
                  <a:gd name="T69" fmla="*/ 421 h 423"/>
                  <a:gd name="T70" fmla="*/ 385 w 594"/>
                  <a:gd name="T71" fmla="*/ 410 h 423"/>
                  <a:gd name="T72" fmla="*/ 438 w 594"/>
                  <a:gd name="T73" fmla="*/ 387 h 423"/>
                  <a:gd name="T74" fmla="*/ 486 w 594"/>
                  <a:gd name="T75" fmla="*/ 355 h 423"/>
                  <a:gd name="T76" fmla="*/ 525 w 594"/>
                  <a:gd name="T77" fmla="*/ 315 h 423"/>
                  <a:gd name="T78" fmla="*/ 558 w 594"/>
                  <a:gd name="T79" fmla="*/ 268 h 423"/>
                  <a:gd name="T80" fmla="*/ 580 w 594"/>
                  <a:gd name="T81" fmla="*/ 215 h 423"/>
                  <a:gd name="T82" fmla="*/ 592 w 594"/>
                  <a:gd name="T83" fmla="*/ 158 h 423"/>
                  <a:gd name="T84" fmla="*/ 573 w 594"/>
                  <a:gd name="T85" fmla="*/ 19 h 423"/>
                  <a:gd name="T86" fmla="*/ 563 w 594"/>
                  <a:gd name="T87" fmla="*/ 0 h 423"/>
                  <a:gd name="T88" fmla="*/ 561 w 594"/>
                  <a:gd name="T89" fmla="*/ 2 h 423"/>
                  <a:gd name="T90" fmla="*/ 560 w 594"/>
                  <a:gd name="T91" fmla="*/ 2 h 423"/>
                  <a:gd name="T92" fmla="*/ 567 w 594"/>
                  <a:gd name="T93" fmla="*/ 17 h 423"/>
                  <a:gd name="T94" fmla="*/ 573 w 594"/>
                  <a:gd name="T95" fmla="*/ 19 h 4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94"/>
                  <a:gd name="T145" fmla="*/ 0 h 423"/>
                  <a:gd name="T146" fmla="*/ 594 w 594"/>
                  <a:gd name="T147" fmla="*/ 423 h 42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86" name="Freeform 637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>
                  <a:gd name="T0" fmla="*/ 588 w 588"/>
                  <a:gd name="T1" fmla="*/ 101 h 421"/>
                  <a:gd name="T2" fmla="*/ 578 w 588"/>
                  <a:gd name="T3" fmla="*/ 52 h 421"/>
                  <a:gd name="T4" fmla="*/ 569 w 588"/>
                  <a:gd name="T5" fmla="*/ 27 h 421"/>
                  <a:gd name="T6" fmla="*/ 573 w 588"/>
                  <a:gd name="T7" fmla="*/ 50 h 421"/>
                  <a:gd name="T8" fmla="*/ 582 w 588"/>
                  <a:gd name="T9" fmla="*/ 101 h 421"/>
                  <a:gd name="T10" fmla="*/ 582 w 588"/>
                  <a:gd name="T11" fmla="*/ 156 h 421"/>
                  <a:gd name="T12" fmla="*/ 571 w 588"/>
                  <a:gd name="T13" fmla="*/ 213 h 421"/>
                  <a:gd name="T14" fmla="*/ 548 w 588"/>
                  <a:gd name="T15" fmla="*/ 266 h 421"/>
                  <a:gd name="T16" fmla="*/ 518 w 588"/>
                  <a:gd name="T17" fmla="*/ 311 h 421"/>
                  <a:gd name="T18" fmla="*/ 478 w 588"/>
                  <a:gd name="T19" fmla="*/ 351 h 421"/>
                  <a:gd name="T20" fmla="*/ 432 w 588"/>
                  <a:gd name="T21" fmla="*/ 381 h 421"/>
                  <a:gd name="T22" fmla="*/ 381 w 588"/>
                  <a:gd name="T23" fmla="*/ 404 h 421"/>
                  <a:gd name="T24" fmla="*/ 324 w 588"/>
                  <a:gd name="T25" fmla="*/ 416 h 421"/>
                  <a:gd name="T26" fmla="*/ 265 w 588"/>
                  <a:gd name="T27" fmla="*/ 416 h 421"/>
                  <a:gd name="T28" fmla="*/ 209 w 588"/>
                  <a:gd name="T29" fmla="*/ 404 h 421"/>
                  <a:gd name="T30" fmla="*/ 157 w 588"/>
                  <a:gd name="T31" fmla="*/ 381 h 421"/>
                  <a:gd name="T32" fmla="*/ 110 w 588"/>
                  <a:gd name="T33" fmla="*/ 351 h 421"/>
                  <a:gd name="T34" fmla="*/ 72 w 588"/>
                  <a:gd name="T35" fmla="*/ 311 h 421"/>
                  <a:gd name="T36" fmla="*/ 40 w 588"/>
                  <a:gd name="T37" fmla="*/ 266 h 421"/>
                  <a:gd name="T38" fmla="*/ 19 w 588"/>
                  <a:gd name="T39" fmla="*/ 213 h 421"/>
                  <a:gd name="T40" fmla="*/ 7 w 588"/>
                  <a:gd name="T41" fmla="*/ 156 h 421"/>
                  <a:gd name="T42" fmla="*/ 6 w 588"/>
                  <a:gd name="T43" fmla="*/ 108 h 421"/>
                  <a:gd name="T44" fmla="*/ 11 w 588"/>
                  <a:gd name="T45" fmla="*/ 70 h 421"/>
                  <a:gd name="T46" fmla="*/ 13 w 588"/>
                  <a:gd name="T47" fmla="*/ 52 h 421"/>
                  <a:gd name="T48" fmla="*/ 6 w 588"/>
                  <a:gd name="T49" fmla="*/ 70 h 421"/>
                  <a:gd name="T50" fmla="*/ 2 w 588"/>
                  <a:gd name="T51" fmla="*/ 108 h 421"/>
                  <a:gd name="T52" fmla="*/ 2 w 588"/>
                  <a:gd name="T53" fmla="*/ 158 h 421"/>
                  <a:gd name="T54" fmla="*/ 13 w 588"/>
                  <a:gd name="T55" fmla="*/ 215 h 421"/>
                  <a:gd name="T56" fmla="*/ 36 w 588"/>
                  <a:gd name="T57" fmla="*/ 268 h 421"/>
                  <a:gd name="T58" fmla="*/ 68 w 588"/>
                  <a:gd name="T59" fmla="*/ 313 h 421"/>
                  <a:gd name="T60" fmla="*/ 108 w 588"/>
                  <a:gd name="T61" fmla="*/ 353 h 421"/>
                  <a:gd name="T62" fmla="*/ 154 w 588"/>
                  <a:gd name="T63" fmla="*/ 385 h 421"/>
                  <a:gd name="T64" fmla="*/ 207 w 588"/>
                  <a:gd name="T65" fmla="*/ 408 h 421"/>
                  <a:gd name="T66" fmla="*/ 265 w 588"/>
                  <a:gd name="T67" fmla="*/ 419 h 421"/>
                  <a:gd name="T68" fmla="*/ 324 w 588"/>
                  <a:gd name="T69" fmla="*/ 419 h 421"/>
                  <a:gd name="T70" fmla="*/ 381 w 588"/>
                  <a:gd name="T71" fmla="*/ 408 h 421"/>
                  <a:gd name="T72" fmla="*/ 434 w 588"/>
                  <a:gd name="T73" fmla="*/ 385 h 421"/>
                  <a:gd name="T74" fmla="*/ 482 w 588"/>
                  <a:gd name="T75" fmla="*/ 353 h 421"/>
                  <a:gd name="T76" fmla="*/ 522 w 588"/>
                  <a:gd name="T77" fmla="*/ 313 h 421"/>
                  <a:gd name="T78" fmla="*/ 554 w 588"/>
                  <a:gd name="T79" fmla="*/ 268 h 421"/>
                  <a:gd name="T80" fmla="*/ 575 w 588"/>
                  <a:gd name="T81" fmla="*/ 215 h 421"/>
                  <a:gd name="T82" fmla="*/ 588 w 588"/>
                  <a:gd name="T83" fmla="*/ 158 h 421"/>
                  <a:gd name="T84" fmla="*/ 567 w 588"/>
                  <a:gd name="T85" fmla="*/ 17 h 421"/>
                  <a:gd name="T86" fmla="*/ 559 w 588"/>
                  <a:gd name="T87" fmla="*/ 0 h 421"/>
                  <a:gd name="T88" fmla="*/ 559 w 588"/>
                  <a:gd name="T89" fmla="*/ 2 h 421"/>
                  <a:gd name="T90" fmla="*/ 556 w 588"/>
                  <a:gd name="T91" fmla="*/ 4 h 421"/>
                  <a:gd name="T92" fmla="*/ 561 w 588"/>
                  <a:gd name="T93" fmla="*/ 15 h 421"/>
                  <a:gd name="T94" fmla="*/ 567 w 588"/>
                  <a:gd name="T95" fmla="*/ 17 h 4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8"/>
                  <a:gd name="T145" fmla="*/ 0 h 421"/>
                  <a:gd name="T146" fmla="*/ 588 w 588"/>
                  <a:gd name="T147" fmla="*/ 421 h 4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87" name="Freeform 638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>
                  <a:gd name="T0" fmla="*/ 582 w 582"/>
                  <a:gd name="T1" fmla="*/ 99 h 417"/>
                  <a:gd name="T2" fmla="*/ 573 w 582"/>
                  <a:gd name="T3" fmla="*/ 50 h 417"/>
                  <a:gd name="T4" fmla="*/ 561 w 582"/>
                  <a:gd name="T5" fmla="*/ 23 h 417"/>
                  <a:gd name="T6" fmla="*/ 559 w 582"/>
                  <a:gd name="T7" fmla="*/ 23 h 417"/>
                  <a:gd name="T8" fmla="*/ 565 w 582"/>
                  <a:gd name="T9" fmla="*/ 40 h 417"/>
                  <a:gd name="T10" fmla="*/ 573 w 582"/>
                  <a:gd name="T11" fmla="*/ 67 h 417"/>
                  <a:gd name="T12" fmla="*/ 574 w 582"/>
                  <a:gd name="T13" fmla="*/ 72 h 417"/>
                  <a:gd name="T14" fmla="*/ 576 w 582"/>
                  <a:gd name="T15" fmla="*/ 97 h 417"/>
                  <a:gd name="T16" fmla="*/ 576 w 582"/>
                  <a:gd name="T17" fmla="*/ 154 h 417"/>
                  <a:gd name="T18" fmla="*/ 565 w 582"/>
                  <a:gd name="T19" fmla="*/ 211 h 417"/>
                  <a:gd name="T20" fmla="*/ 542 w 582"/>
                  <a:gd name="T21" fmla="*/ 262 h 417"/>
                  <a:gd name="T22" fmla="*/ 512 w 582"/>
                  <a:gd name="T23" fmla="*/ 307 h 417"/>
                  <a:gd name="T24" fmla="*/ 474 w 582"/>
                  <a:gd name="T25" fmla="*/ 347 h 417"/>
                  <a:gd name="T26" fmla="*/ 426 w 582"/>
                  <a:gd name="T27" fmla="*/ 378 h 417"/>
                  <a:gd name="T28" fmla="*/ 375 w 582"/>
                  <a:gd name="T29" fmla="*/ 398 h 417"/>
                  <a:gd name="T30" fmla="*/ 320 w 582"/>
                  <a:gd name="T31" fmla="*/ 410 h 417"/>
                  <a:gd name="T32" fmla="*/ 261 w 582"/>
                  <a:gd name="T33" fmla="*/ 410 h 417"/>
                  <a:gd name="T34" fmla="*/ 205 w 582"/>
                  <a:gd name="T35" fmla="*/ 398 h 417"/>
                  <a:gd name="T36" fmla="*/ 153 w 582"/>
                  <a:gd name="T37" fmla="*/ 378 h 417"/>
                  <a:gd name="T38" fmla="*/ 108 w 582"/>
                  <a:gd name="T39" fmla="*/ 347 h 417"/>
                  <a:gd name="T40" fmla="*/ 70 w 582"/>
                  <a:gd name="T41" fmla="*/ 307 h 417"/>
                  <a:gd name="T42" fmla="*/ 38 w 582"/>
                  <a:gd name="T43" fmla="*/ 262 h 417"/>
                  <a:gd name="T44" fmla="*/ 17 w 582"/>
                  <a:gd name="T45" fmla="*/ 211 h 417"/>
                  <a:gd name="T46" fmla="*/ 5 w 582"/>
                  <a:gd name="T47" fmla="*/ 154 h 417"/>
                  <a:gd name="T48" fmla="*/ 3 w 582"/>
                  <a:gd name="T49" fmla="*/ 106 h 417"/>
                  <a:gd name="T50" fmla="*/ 9 w 582"/>
                  <a:gd name="T51" fmla="*/ 70 h 417"/>
                  <a:gd name="T52" fmla="*/ 11 w 582"/>
                  <a:gd name="T53" fmla="*/ 51 h 417"/>
                  <a:gd name="T54" fmla="*/ 3 w 582"/>
                  <a:gd name="T55" fmla="*/ 68 h 417"/>
                  <a:gd name="T56" fmla="*/ 0 w 582"/>
                  <a:gd name="T57" fmla="*/ 106 h 417"/>
                  <a:gd name="T58" fmla="*/ 0 w 582"/>
                  <a:gd name="T59" fmla="*/ 156 h 417"/>
                  <a:gd name="T60" fmla="*/ 13 w 582"/>
                  <a:gd name="T61" fmla="*/ 213 h 417"/>
                  <a:gd name="T62" fmla="*/ 34 w 582"/>
                  <a:gd name="T63" fmla="*/ 264 h 417"/>
                  <a:gd name="T64" fmla="*/ 66 w 582"/>
                  <a:gd name="T65" fmla="*/ 311 h 417"/>
                  <a:gd name="T66" fmla="*/ 106 w 582"/>
                  <a:gd name="T67" fmla="*/ 351 h 417"/>
                  <a:gd name="T68" fmla="*/ 151 w 582"/>
                  <a:gd name="T69" fmla="*/ 381 h 417"/>
                  <a:gd name="T70" fmla="*/ 205 w 582"/>
                  <a:gd name="T71" fmla="*/ 404 h 417"/>
                  <a:gd name="T72" fmla="*/ 261 w 582"/>
                  <a:gd name="T73" fmla="*/ 415 h 417"/>
                  <a:gd name="T74" fmla="*/ 320 w 582"/>
                  <a:gd name="T75" fmla="*/ 415 h 417"/>
                  <a:gd name="T76" fmla="*/ 377 w 582"/>
                  <a:gd name="T77" fmla="*/ 404 h 417"/>
                  <a:gd name="T78" fmla="*/ 430 w 582"/>
                  <a:gd name="T79" fmla="*/ 381 h 417"/>
                  <a:gd name="T80" fmla="*/ 476 w 582"/>
                  <a:gd name="T81" fmla="*/ 351 h 417"/>
                  <a:gd name="T82" fmla="*/ 516 w 582"/>
                  <a:gd name="T83" fmla="*/ 311 h 417"/>
                  <a:gd name="T84" fmla="*/ 548 w 582"/>
                  <a:gd name="T85" fmla="*/ 264 h 417"/>
                  <a:gd name="T86" fmla="*/ 569 w 582"/>
                  <a:gd name="T87" fmla="*/ 213 h 417"/>
                  <a:gd name="T88" fmla="*/ 580 w 582"/>
                  <a:gd name="T89" fmla="*/ 156 h 417"/>
                  <a:gd name="T90" fmla="*/ 561 w 582"/>
                  <a:gd name="T91" fmla="*/ 15 h 417"/>
                  <a:gd name="T92" fmla="*/ 554 w 582"/>
                  <a:gd name="T93" fmla="*/ 0 h 417"/>
                  <a:gd name="T94" fmla="*/ 550 w 582"/>
                  <a:gd name="T95" fmla="*/ 2 h 417"/>
                  <a:gd name="T96" fmla="*/ 550 w 582"/>
                  <a:gd name="T97" fmla="*/ 2 h 417"/>
                  <a:gd name="T98" fmla="*/ 554 w 582"/>
                  <a:gd name="T99" fmla="*/ 12 h 417"/>
                  <a:gd name="T100" fmla="*/ 561 w 582"/>
                  <a:gd name="T101" fmla="*/ 15 h 4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82"/>
                  <a:gd name="T154" fmla="*/ 0 h 417"/>
                  <a:gd name="T155" fmla="*/ 582 w 582"/>
                  <a:gd name="T156" fmla="*/ 417 h 4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88" name="Freeform 639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>
                  <a:gd name="T0" fmla="*/ 576 w 578"/>
                  <a:gd name="T1" fmla="*/ 97 h 412"/>
                  <a:gd name="T2" fmla="*/ 567 w 578"/>
                  <a:gd name="T3" fmla="*/ 46 h 412"/>
                  <a:gd name="T4" fmla="*/ 559 w 578"/>
                  <a:gd name="T5" fmla="*/ 21 h 412"/>
                  <a:gd name="T6" fmla="*/ 555 w 578"/>
                  <a:gd name="T7" fmla="*/ 19 h 412"/>
                  <a:gd name="T8" fmla="*/ 559 w 578"/>
                  <a:gd name="T9" fmla="*/ 32 h 412"/>
                  <a:gd name="T10" fmla="*/ 571 w 578"/>
                  <a:gd name="T11" fmla="*/ 61 h 412"/>
                  <a:gd name="T12" fmla="*/ 571 w 578"/>
                  <a:gd name="T13" fmla="*/ 68 h 412"/>
                  <a:gd name="T14" fmla="*/ 569 w 578"/>
                  <a:gd name="T15" fmla="*/ 76 h 412"/>
                  <a:gd name="T16" fmla="*/ 572 w 578"/>
                  <a:gd name="T17" fmla="*/ 106 h 412"/>
                  <a:gd name="T18" fmla="*/ 572 w 578"/>
                  <a:gd name="T19" fmla="*/ 152 h 412"/>
                  <a:gd name="T20" fmla="*/ 561 w 578"/>
                  <a:gd name="T21" fmla="*/ 209 h 412"/>
                  <a:gd name="T22" fmla="*/ 538 w 578"/>
                  <a:gd name="T23" fmla="*/ 258 h 412"/>
                  <a:gd name="T24" fmla="*/ 508 w 578"/>
                  <a:gd name="T25" fmla="*/ 303 h 412"/>
                  <a:gd name="T26" fmla="*/ 470 w 578"/>
                  <a:gd name="T27" fmla="*/ 343 h 412"/>
                  <a:gd name="T28" fmla="*/ 424 w 578"/>
                  <a:gd name="T29" fmla="*/ 374 h 412"/>
                  <a:gd name="T30" fmla="*/ 373 w 578"/>
                  <a:gd name="T31" fmla="*/ 395 h 412"/>
                  <a:gd name="T32" fmla="*/ 318 w 578"/>
                  <a:gd name="T33" fmla="*/ 406 h 412"/>
                  <a:gd name="T34" fmla="*/ 259 w 578"/>
                  <a:gd name="T35" fmla="*/ 406 h 412"/>
                  <a:gd name="T36" fmla="*/ 204 w 578"/>
                  <a:gd name="T37" fmla="*/ 395 h 412"/>
                  <a:gd name="T38" fmla="*/ 153 w 578"/>
                  <a:gd name="T39" fmla="*/ 374 h 412"/>
                  <a:gd name="T40" fmla="*/ 108 w 578"/>
                  <a:gd name="T41" fmla="*/ 343 h 412"/>
                  <a:gd name="T42" fmla="*/ 70 w 578"/>
                  <a:gd name="T43" fmla="*/ 303 h 412"/>
                  <a:gd name="T44" fmla="*/ 37 w 578"/>
                  <a:gd name="T45" fmla="*/ 258 h 412"/>
                  <a:gd name="T46" fmla="*/ 17 w 578"/>
                  <a:gd name="T47" fmla="*/ 209 h 412"/>
                  <a:gd name="T48" fmla="*/ 5 w 578"/>
                  <a:gd name="T49" fmla="*/ 152 h 412"/>
                  <a:gd name="T50" fmla="*/ 5 w 578"/>
                  <a:gd name="T51" fmla="*/ 104 h 412"/>
                  <a:gd name="T52" fmla="*/ 9 w 578"/>
                  <a:gd name="T53" fmla="*/ 68 h 412"/>
                  <a:gd name="T54" fmla="*/ 11 w 578"/>
                  <a:gd name="T55" fmla="*/ 51 h 412"/>
                  <a:gd name="T56" fmla="*/ 5 w 578"/>
                  <a:gd name="T57" fmla="*/ 66 h 412"/>
                  <a:gd name="T58" fmla="*/ 0 w 578"/>
                  <a:gd name="T59" fmla="*/ 104 h 412"/>
                  <a:gd name="T60" fmla="*/ 1 w 578"/>
                  <a:gd name="T61" fmla="*/ 152 h 412"/>
                  <a:gd name="T62" fmla="*/ 13 w 578"/>
                  <a:gd name="T63" fmla="*/ 209 h 412"/>
                  <a:gd name="T64" fmla="*/ 34 w 578"/>
                  <a:gd name="T65" fmla="*/ 262 h 412"/>
                  <a:gd name="T66" fmla="*/ 66 w 578"/>
                  <a:gd name="T67" fmla="*/ 307 h 412"/>
                  <a:gd name="T68" fmla="*/ 104 w 578"/>
                  <a:gd name="T69" fmla="*/ 347 h 412"/>
                  <a:gd name="T70" fmla="*/ 151 w 578"/>
                  <a:gd name="T71" fmla="*/ 377 h 412"/>
                  <a:gd name="T72" fmla="*/ 203 w 578"/>
                  <a:gd name="T73" fmla="*/ 400 h 412"/>
                  <a:gd name="T74" fmla="*/ 259 w 578"/>
                  <a:gd name="T75" fmla="*/ 412 h 412"/>
                  <a:gd name="T76" fmla="*/ 318 w 578"/>
                  <a:gd name="T77" fmla="*/ 412 h 412"/>
                  <a:gd name="T78" fmla="*/ 375 w 578"/>
                  <a:gd name="T79" fmla="*/ 400 h 412"/>
                  <a:gd name="T80" fmla="*/ 426 w 578"/>
                  <a:gd name="T81" fmla="*/ 377 h 412"/>
                  <a:gd name="T82" fmla="*/ 472 w 578"/>
                  <a:gd name="T83" fmla="*/ 347 h 412"/>
                  <a:gd name="T84" fmla="*/ 512 w 578"/>
                  <a:gd name="T85" fmla="*/ 307 h 412"/>
                  <a:gd name="T86" fmla="*/ 542 w 578"/>
                  <a:gd name="T87" fmla="*/ 262 h 412"/>
                  <a:gd name="T88" fmla="*/ 565 w 578"/>
                  <a:gd name="T89" fmla="*/ 209 h 412"/>
                  <a:gd name="T90" fmla="*/ 576 w 578"/>
                  <a:gd name="T91" fmla="*/ 152 h 412"/>
                  <a:gd name="T92" fmla="*/ 555 w 578"/>
                  <a:gd name="T93" fmla="*/ 11 h 412"/>
                  <a:gd name="T94" fmla="*/ 550 w 578"/>
                  <a:gd name="T95" fmla="*/ 0 h 412"/>
                  <a:gd name="T96" fmla="*/ 548 w 578"/>
                  <a:gd name="T97" fmla="*/ 0 h 412"/>
                  <a:gd name="T98" fmla="*/ 546 w 578"/>
                  <a:gd name="T99" fmla="*/ 2 h 412"/>
                  <a:gd name="T100" fmla="*/ 550 w 578"/>
                  <a:gd name="T101" fmla="*/ 10 h 412"/>
                  <a:gd name="T102" fmla="*/ 555 w 578"/>
                  <a:gd name="T103" fmla="*/ 1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8"/>
                  <a:gd name="T157" fmla="*/ 0 h 412"/>
                  <a:gd name="T158" fmla="*/ 578 w 578"/>
                  <a:gd name="T159" fmla="*/ 412 h 4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89" name="Freeform 640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>
                  <a:gd name="T0" fmla="*/ 573 w 575"/>
                  <a:gd name="T1" fmla="*/ 95 h 410"/>
                  <a:gd name="T2" fmla="*/ 566 w 575"/>
                  <a:gd name="T3" fmla="*/ 63 h 410"/>
                  <a:gd name="T4" fmla="*/ 566 w 575"/>
                  <a:gd name="T5" fmla="*/ 72 h 410"/>
                  <a:gd name="T6" fmla="*/ 570 w 575"/>
                  <a:gd name="T7" fmla="*/ 106 h 410"/>
                  <a:gd name="T8" fmla="*/ 570 w 575"/>
                  <a:gd name="T9" fmla="*/ 152 h 410"/>
                  <a:gd name="T10" fmla="*/ 558 w 575"/>
                  <a:gd name="T11" fmla="*/ 207 h 410"/>
                  <a:gd name="T12" fmla="*/ 535 w 575"/>
                  <a:gd name="T13" fmla="*/ 258 h 410"/>
                  <a:gd name="T14" fmla="*/ 505 w 575"/>
                  <a:gd name="T15" fmla="*/ 303 h 410"/>
                  <a:gd name="T16" fmla="*/ 467 w 575"/>
                  <a:gd name="T17" fmla="*/ 341 h 410"/>
                  <a:gd name="T18" fmla="*/ 422 w 575"/>
                  <a:gd name="T19" fmla="*/ 372 h 410"/>
                  <a:gd name="T20" fmla="*/ 372 w 575"/>
                  <a:gd name="T21" fmla="*/ 393 h 410"/>
                  <a:gd name="T22" fmla="*/ 317 w 575"/>
                  <a:gd name="T23" fmla="*/ 404 h 410"/>
                  <a:gd name="T24" fmla="*/ 258 w 575"/>
                  <a:gd name="T25" fmla="*/ 404 h 410"/>
                  <a:gd name="T26" fmla="*/ 203 w 575"/>
                  <a:gd name="T27" fmla="*/ 393 h 410"/>
                  <a:gd name="T28" fmla="*/ 152 w 575"/>
                  <a:gd name="T29" fmla="*/ 372 h 410"/>
                  <a:gd name="T30" fmla="*/ 109 w 575"/>
                  <a:gd name="T31" fmla="*/ 341 h 410"/>
                  <a:gd name="T32" fmla="*/ 69 w 575"/>
                  <a:gd name="T33" fmla="*/ 303 h 410"/>
                  <a:gd name="T34" fmla="*/ 38 w 575"/>
                  <a:gd name="T35" fmla="*/ 258 h 410"/>
                  <a:gd name="T36" fmla="*/ 18 w 575"/>
                  <a:gd name="T37" fmla="*/ 207 h 410"/>
                  <a:gd name="T38" fmla="*/ 6 w 575"/>
                  <a:gd name="T39" fmla="*/ 152 h 410"/>
                  <a:gd name="T40" fmla="*/ 6 w 575"/>
                  <a:gd name="T41" fmla="*/ 104 h 410"/>
                  <a:gd name="T42" fmla="*/ 10 w 575"/>
                  <a:gd name="T43" fmla="*/ 70 h 410"/>
                  <a:gd name="T44" fmla="*/ 12 w 575"/>
                  <a:gd name="T45" fmla="*/ 51 h 410"/>
                  <a:gd name="T46" fmla="*/ 6 w 575"/>
                  <a:gd name="T47" fmla="*/ 68 h 410"/>
                  <a:gd name="T48" fmla="*/ 0 w 575"/>
                  <a:gd name="T49" fmla="*/ 104 h 410"/>
                  <a:gd name="T50" fmla="*/ 2 w 575"/>
                  <a:gd name="T51" fmla="*/ 152 h 410"/>
                  <a:gd name="T52" fmla="*/ 14 w 575"/>
                  <a:gd name="T53" fmla="*/ 209 h 410"/>
                  <a:gd name="T54" fmla="*/ 35 w 575"/>
                  <a:gd name="T55" fmla="*/ 260 h 410"/>
                  <a:gd name="T56" fmla="*/ 67 w 575"/>
                  <a:gd name="T57" fmla="*/ 305 h 410"/>
                  <a:gd name="T58" fmla="*/ 105 w 575"/>
                  <a:gd name="T59" fmla="*/ 345 h 410"/>
                  <a:gd name="T60" fmla="*/ 150 w 575"/>
                  <a:gd name="T61" fmla="*/ 376 h 410"/>
                  <a:gd name="T62" fmla="*/ 202 w 575"/>
                  <a:gd name="T63" fmla="*/ 396 h 410"/>
                  <a:gd name="T64" fmla="*/ 258 w 575"/>
                  <a:gd name="T65" fmla="*/ 408 h 410"/>
                  <a:gd name="T66" fmla="*/ 317 w 575"/>
                  <a:gd name="T67" fmla="*/ 408 h 410"/>
                  <a:gd name="T68" fmla="*/ 372 w 575"/>
                  <a:gd name="T69" fmla="*/ 396 h 410"/>
                  <a:gd name="T70" fmla="*/ 423 w 575"/>
                  <a:gd name="T71" fmla="*/ 376 h 410"/>
                  <a:gd name="T72" fmla="*/ 471 w 575"/>
                  <a:gd name="T73" fmla="*/ 345 h 410"/>
                  <a:gd name="T74" fmla="*/ 509 w 575"/>
                  <a:gd name="T75" fmla="*/ 305 h 410"/>
                  <a:gd name="T76" fmla="*/ 539 w 575"/>
                  <a:gd name="T77" fmla="*/ 260 h 410"/>
                  <a:gd name="T78" fmla="*/ 562 w 575"/>
                  <a:gd name="T79" fmla="*/ 209 h 410"/>
                  <a:gd name="T80" fmla="*/ 573 w 575"/>
                  <a:gd name="T81" fmla="*/ 152 h 410"/>
                  <a:gd name="T82" fmla="*/ 566 w 575"/>
                  <a:gd name="T83" fmla="*/ 55 h 410"/>
                  <a:gd name="T84" fmla="*/ 556 w 575"/>
                  <a:gd name="T85" fmla="*/ 19 h 410"/>
                  <a:gd name="T86" fmla="*/ 551 w 575"/>
                  <a:gd name="T87" fmla="*/ 17 h 410"/>
                  <a:gd name="T88" fmla="*/ 558 w 575"/>
                  <a:gd name="T89" fmla="*/ 42 h 410"/>
                  <a:gd name="T90" fmla="*/ 566 w 575"/>
                  <a:gd name="T91" fmla="*/ 55 h 410"/>
                  <a:gd name="T92" fmla="*/ 549 w 575"/>
                  <a:gd name="T93" fmla="*/ 6 h 410"/>
                  <a:gd name="T94" fmla="*/ 545 w 575"/>
                  <a:gd name="T95" fmla="*/ 2 h 410"/>
                  <a:gd name="T96" fmla="*/ 545 w 575"/>
                  <a:gd name="T97" fmla="*/ 6 h 410"/>
                  <a:gd name="T98" fmla="*/ 549 w 575"/>
                  <a:gd name="T99" fmla="*/ 10 h 4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5"/>
                  <a:gd name="T151" fmla="*/ 0 h 410"/>
                  <a:gd name="T152" fmla="*/ 575 w 575"/>
                  <a:gd name="T153" fmla="*/ 410 h 4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90" name="Freeform 641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>
                  <a:gd name="T0" fmla="*/ 569 w 569"/>
                  <a:gd name="T1" fmla="*/ 104 h 406"/>
                  <a:gd name="T2" fmla="*/ 566 w 569"/>
                  <a:gd name="T3" fmla="*/ 74 h 406"/>
                  <a:gd name="T4" fmla="*/ 560 w 569"/>
                  <a:gd name="T5" fmla="*/ 55 h 406"/>
                  <a:gd name="T6" fmla="*/ 560 w 569"/>
                  <a:gd name="T7" fmla="*/ 68 h 406"/>
                  <a:gd name="T8" fmla="*/ 566 w 569"/>
                  <a:gd name="T9" fmla="*/ 102 h 406"/>
                  <a:gd name="T10" fmla="*/ 564 w 569"/>
                  <a:gd name="T11" fmla="*/ 150 h 406"/>
                  <a:gd name="T12" fmla="*/ 552 w 569"/>
                  <a:gd name="T13" fmla="*/ 205 h 406"/>
                  <a:gd name="T14" fmla="*/ 531 w 569"/>
                  <a:gd name="T15" fmla="*/ 254 h 406"/>
                  <a:gd name="T16" fmla="*/ 501 w 569"/>
                  <a:gd name="T17" fmla="*/ 300 h 406"/>
                  <a:gd name="T18" fmla="*/ 463 w 569"/>
                  <a:gd name="T19" fmla="*/ 338 h 406"/>
                  <a:gd name="T20" fmla="*/ 420 w 569"/>
                  <a:gd name="T21" fmla="*/ 368 h 406"/>
                  <a:gd name="T22" fmla="*/ 368 w 569"/>
                  <a:gd name="T23" fmla="*/ 389 h 406"/>
                  <a:gd name="T24" fmla="*/ 313 w 569"/>
                  <a:gd name="T25" fmla="*/ 400 h 406"/>
                  <a:gd name="T26" fmla="*/ 256 w 569"/>
                  <a:gd name="T27" fmla="*/ 400 h 406"/>
                  <a:gd name="T28" fmla="*/ 201 w 569"/>
                  <a:gd name="T29" fmla="*/ 389 h 406"/>
                  <a:gd name="T30" fmla="*/ 152 w 569"/>
                  <a:gd name="T31" fmla="*/ 368 h 406"/>
                  <a:gd name="T32" fmla="*/ 107 w 569"/>
                  <a:gd name="T33" fmla="*/ 338 h 406"/>
                  <a:gd name="T34" fmla="*/ 69 w 569"/>
                  <a:gd name="T35" fmla="*/ 300 h 406"/>
                  <a:gd name="T36" fmla="*/ 38 w 569"/>
                  <a:gd name="T37" fmla="*/ 254 h 406"/>
                  <a:gd name="T38" fmla="*/ 17 w 569"/>
                  <a:gd name="T39" fmla="*/ 205 h 406"/>
                  <a:gd name="T40" fmla="*/ 6 w 569"/>
                  <a:gd name="T41" fmla="*/ 150 h 406"/>
                  <a:gd name="T42" fmla="*/ 6 w 569"/>
                  <a:gd name="T43" fmla="*/ 102 h 406"/>
                  <a:gd name="T44" fmla="*/ 10 w 569"/>
                  <a:gd name="T45" fmla="*/ 68 h 406"/>
                  <a:gd name="T46" fmla="*/ 12 w 569"/>
                  <a:gd name="T47" fmla="*/ 51 h 406"/>
                  <a:gd name="T48" fmla="*/ 6 w 569"/>
                  <a:gd name="T49" fmla="*/ 66 h 406"/>
                  <a:gd name="T50" fmla="*/ 2 w 569"/>
                  <a:gd name="T51" fmla="*/ 102 h 406"/>
                  <a:gd name="T52" fmla="*/ 2 w 569"/>
                  <a:gd name="T53" fmla="*/ 150 h 406"/>
                  <a:gd name="T54" fmla="*/ 14 w 569"/>
                  <a:gd name="T55" fmla="*/ 207 h 406"/>
                  <a:gd name="T56" fmla="*/ 34 w 569"/>
                  <a:gd name="T57" fmla="*/ 256 h 406"/>
                  <a:gd name="T58" fmla="*/ 67 w 569"/>
                  <a:gd name="T59" fmla="*/ 301 h 406"/>
                  <a:gd name="T60" fmla="*/ 105 w 569"/>
                  <a:gd name="T61" fmla="*/ 341 h 406"/>
                  <a:gd name="T62" fmla="*/ 150 w 569"/>
                  <a:gd name="T63" fmla="*/ 372 h 406"/>
                  <a:gd name="T64" fmla="*/ 201 w 569"/>
                  <a:gd name="T65" fmla="*/ 393 h 406"/>
                  <a:gd name="T66" fmla="*/ 256 w 569"/>
                  <a:gd name="T67" fmla="*/ 404 h 406"/>
                  <a:gd name="T68" fmla="*/ 315 w 569"/>
                  <a:gd name="T69" fmla="*/ 404 h 406"/>
                  <a:gd name="T70" fmla="*/ 370 w 569"/>
                  <a:gd name="T71" fmla="*/ 393 h 406"/>
                  <a:gd name="T72" fmla="*/ 421 w 569"/>
                  <a:gd name="T73" fmla="*/ 372 h 406"/>
                  <a:gd name="T74" fmla="*/ 467 w 569"/>
                  <a:gd name="T75" fmla="*/ 341 h 406"/>
                  <a:gd name="T76" fmla="*/ 505 w 569"/>
                  <a:gd name="T77" fmla="*/ 301 h 406"/>
                  <a:gd name="T78" fmla="*/ 535 w 569"/>
                  <a:gd name="T79" fmla="*/ 256 h 406"/>
                  <a:gd name="T80" fmla="*/ 558 w 569"/>
                  <a:gd name="T81" fmla="*/ 207 h 406"/>
                  <a:gd name="T82" fmla="*/ 569 w 569"/>
                  <a:gd name="T83" fmla="*/ 150 h 406"/>
                  <a:gd name="T84" fmla="*/ 560 w 569"/>
                  <a:gd name="T85" fmla="*/ 46 h 406"/>
                  <a:gd name="T86" fmla="*/ 550 w 569"/>
                  <a:gd name="T87" fmla="*/ 17 h 406"/>
                  <a:gd name="T88" fmla="*/ 545 w 569"/>
                  <a:gd name="T89" fmla="*/ 15 h 406"/>
                  <a:gd name="T90" fmla="*/ 552 w 569"/>
                  <a:gd name="T91" fmla="*/ 34 h 406"/>
                  <a:gd name="T92" fmla="*/ 560 w 569"/>
                  <a:gd name="T93" fmla="*/ 46 h 406"/>
                  <a:gd name="T94" fmla="*/ 545 w 569"/>
                  <a:gd name="T95" fmla="*/ 4 h 406"/>
                  <a:gd name="T96" fmla="*/ 541 w 569"/>
                  <a:gd name="T97" fmla="*/ 0 h 406"/>
                  <a:gd name="T98" fmla="*/ 539 w 569"/>
                  <a:gd name="T99" fmla="*/ 4 h 406"/>
                  <a:gd name="T100" fmla="*/ 543 w 569"/>
                  <a:gd name="T101" fmla="*/ 6 h 4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9"/>
                  <a:gd name="T154" fmla="*/ 0 h 406"/>
                  <a:gd name="T155" fmla="*/ 569 w 569"/>
                  <a:gd name="T156" fmla="*/ 406 h 4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91" name="Freeform 642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>
                  <a:gd name="T0" fmla="*/ 566 w 566"/>
                  <a:gd name="T1" fmla="*/ 102 h 402"/>
                  <a:gd name="T2" fmla="*/ 562 w 566"/>
                  <a:gd name="T3" fmla="*/ 68 h 402"/>
                  <a:gd name="T4" fmla="*/ 554 w 566"/>
                  <a:gd name="T5" fmla="*/ 49 h 402"/>
                  <a:gd name="T6" fmla="*/ 556 w 566"/>
                  <a:gd name="T7" fmla="*/ 62 h 402"/>
                  <a:gd name="T8" fmla="*/ 562 w 566"/>
                  <a:gd name="T9" fmla="*/ 100 h 402"/>
                  <a:gd name="T10" fmla="*/ 560 w 566"/>
                  <a:gd name="T11" fmla="*/ 148 h 402"/>
                  <a:gd name="T12" fmla="*/ 548 w 566"/>
                  <a:gd name="T13" fmla="*/ 201 h 402"/>
                  <a:gd name="T14" fmla="*/ 528 w 566"/>
                  <a:gd name="T15" fmla="*/ 252 h 402"/>
                  <a:gd name="T16" fmla="*/ 497 w 566"/>
                  <a:gd name="T17" fmla="*/ 296 h 402"/>
                  <a:gd name="T18" fmla="*/ 461 w 566"/>
                  <a:gd name="T19" fmla="*/ 334 h 402"/>
                  <a:gd name="T20" fmla="*/ 416 w 566"/>
                  <a:gd name="T21" fmla="*/ 364 h 402"/>
                  <a:gd name="T22" fmla="*/ 366 w 566"/>
                  <a:gd name="T23" fmla="*/ 385 h 402"/>
                  <a:gd name="T24" fmla="*/ 311 w 566"/>
                  <a:gd name="T25" fmla="*/ 396 h 402"/>
                  <a:gd name="T26" fmla="*/ 254 w 566"/>
                  <a:gd name="T27" fmla="*/ 396 h 402"/>
                  <a:gd name="T28" fmla="*/ 201 w 566"/>
                  <a:gd name="T29" fmla="*/ 385 h 402"/>
                  <a:gd name="T30" fmla="*/ 152 w 566"/>
                  <a:gd name="T31" fmla="*/ 364 h 402"/>
                  <a:gd name="T32" fmla="*/ 106 w 566"/>
                  <a:gd name="T33" fmla="*/ 334 h 402"/>
                  <a:gd name="T34" fmla="*/ 69 w 566"/>
                  <a:gd name="T35" fmla="*/ 296 h 402"/>
                  <a:gd name="T36" fmla="*/ 40 w 566"/>
                  <a:gd name="T37" fmla="*/ 252 h 402"/>
                  <a:gd name="T38" fmla="*/ 17 w 566"/>
                  <a:gd name="T39" fmla="*/ 201 h 402"/>
                  <a:gd name="T40" fmla="*/ 8 w 566"/>
                  <a:gd name="T41" fmla="*/ 148 h 402"/>
                  <a:gd name="T42" fmla="*/ 6 w 566"/>
                  <a:gd name="T43" fmla="*/ 102 h 402"/>
                  <a:gd name="T44" fmla="*/ 10 w 566"/>
                  <a:gd name="T45" fmla="*/ 68 h 402"/>
                  <a:gd name="T46" fmla="*/ 12 w 566"/>
                  <a:gd name="T47" fmla="*/ 49 h 402"/>
                  <a:gd name="T48" fmla="*/ 6 w 566"/>
                  <a:gd name="T49" fmla="*/ 66 h 402"/>
                  <a:gd name="T50" fmla="*/ 2 w 566"/>
                  <a:gd name="T51" fmla="*/ 100 h 402"/>
                  <a:gd name="T52" fmla="*/ 2 w 566"/>
                  <a:gd name="T53" fmla="*/ 148 h 402"/>
                  <a:gd name="T54" fmla="*/ 14 w 566"/>
                  <a:gd name="T55" fmla="*/ 203 h 402"/>
                  <a:gd name="T56" fmla="*/ 34 w 566"/>
                  <a:gd name="T57" fmla="*/ 254 h 402"/>
                  <a:gd name="T58" fmla="*/ 65 w 566"/>
                  <a:gd name="T59" fmla="*/ 299 h 402"/>
                  <a:gd name="T60" fmla="*/ 105 w 566"/>
                  <a:gd name="T61" fmla="*/ 337 h 402"/>
                  <a:gd name="T62" fmla="*/ 148 w 566"/>
                  <a:gd name="T63" fmla="*/ 368 h 402"/>
                  <a:gd name="T64" fmla="*/ 199 w 566"/>
                  <a:gd name="T65" fmla="*/ 389 h 402"/>
                  <a:gd name="T66" fmla="*/ 254 w 566"/>
                  <a:gd name="T67" fmla="*/ 400 h 402"/>
                  <a:gd name="T68" fmla="*/ 313 w 566"/>
                  <a:gd name="T69" fmla="*/ 400 h 402"/>
                  <a:gd name="T70" fmla="*/ 368 w 566"/>
                  <a:gd name="T71" fmla="*/ 389 h 402"/>
                  <a:gd name="T72" fmla="*/ 418 w 566"/>
                  <a:gd name="T73" fmla="*/ 368 h 402"/>
                  <a:gd name="T74" fmla="*/ 463 w 566"/>
                  <a:gd name="T75" fmla="*/ 337 h 402"/>
                  <a:gd name="T76" fmla="*/ 501 w 566"/>
                  <a:gd name="T77" fmla="*/ 299 h 402"/>
                  <a:gd name="T78" fmla="*/ 531 w 566"/>
                  <a:gd name="T79" fmla="*/ 254 h 402"/>
                  <a:gd name="T80" fmla="*/ 554 w 566"/>
                  <a:gd name="T81" fmla="*/ 203 h 402"/>
                  <a:gd name="T82" fmla="*/ 566 w 566"/>
                  <a:gd name="T83" fmla="*/ 148 h 402"/>
                  <a:gd name="T84" fmla="*/ 554 w 566"/>
                  <a:gd name="T85" fmla="*/ 38 h 402"/>
                  <a:gd name="T86" fmla="*/ 547 w 566"/>
                  <a:gd name="T87" fmla="*/ 13 h 402"/>
                  <a:gd name="T88" fmla="*/ 539 w 566"/>
                  <a:gd name="T89" fmla="*/ 11 h 402"/>
                  <a:gd name="T90" fmla="*/ 547 w 566"/>
                  <a:gd name="T91" fmla="*/ 26 h 402"/>
                  <a:gd name="T92" fmla="*/ 554 w 566"/>
                  <a:gd name="T93" fmla="*/ 38 h 402"/>
                  <a:gd name="T94" fmla="*/ 541 w 566"/>
                  <a:gd name="T95" fmla="*/ 2 h 402"/>
                  <a:gd name="T96" fmla="*/ 537 w 566"/>
                  <a:gd name="T97" fmla="*/ 0 h 402"/>
                  <a:gd name="T98" fmla="*/ 539 w 566"/>
                  <a:gd name="T99" fmla="*/ 2 h 4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6"/>
                  <a:gd name="T151" fmla="*/ 0 h 402"/>
                  <a:gd name="T152" fmla="*/ 566 w 566"/>
                  <a:gd name="T153" fmla="*/ 402 h 4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92" name="Freeform 643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>
                  <a:gd name="T0" fmla="*/ 560 w 560"/>
                  <a:gd name="T1" fmla="*/ 100 h 400"/>
                  <a:gd name="T2" fmla="*/ 554 w 560"/>
                  <a:gd name="T3" fmla="*/ 66 h 400"/>
                  <a:gd name="T4" fmla="*/ 548 w 560"/>
                  <a:gd name="T5" fmla="*/ 45 h 400"/>
                  <a:gd name="T6" fmla="*/ 548 w 560"/>
                  <a:gd name="T7" fmla="*/ 59 h 400"/>
                  <a:gd name="T8" fmla="*/ 554 w 560"/>
                  <a:gd name="T9" fmla="*/ 99 h 400"/>
                  <a:gd name="T10" fmla="*/ 554 w 560"/>
                  <a:gd name="T11" fmla="*/ 148 h 400"/>
                  <a:gd name="T12" fmla="*/ 543 w 560"/>
                  <a:gd name="T13" fmla="*/ 201 h 400"/>
                  <a:gd name="T14" fmla="*/ 522 w 560"/>
                  <a:gd name="T15" fmla="*/ 250 h 400"/>
                  <a:gd name="T16" fmla="*/ 491 w 560"/>
                  <a:gd name="T17" fmla="*/ 294 h 400"/>
                  <a:gd name="T18" fmla="*/ 455 w 560"/>
                  <a:gd name="T19" fmla="*/ 332 h 400"/>
                  <a:gd name="T20" fmla="*/ 412 w 560"/>
                  <a:gd name="T21" fmla="*/ 362 h 400"/>
                  <a:gd name="T22" fmla="*/ 362 w 560"/>
                  <a:gd name="T23" fmla="*/ 383 h 400"/>
                  <a:gd name="T24" fmla="*/ 307 w 560"/>
                  <a:gd name="T25" fmla="*/ 392 h 400"/>
                  <a:gd name="T26" fmla="*/ 252 w 560"/>
                  <a:gd name="T27" fmla="*/ 392 h 400"/>
                  <a:gd name="T28" fmla="*/ 197 w 560"/>
                  <a:gd name="T29" fmla="*/ 383 h 400"/>
                  <a:gd name="T30" fmla="*/ 148 w 560"/>
                  <a:gd name="T31" fmla="*/ 362 h 400"/>
                  <a:gd name="T32" fmla="*/ 104 w 560"/>
                  <a:gd name="T33" fmla="*/ 332 h 400"/>
                  <a:gd name="T34" fmla="*/ 66 w 560"/>
                  <a:gd name="T35" fmla="*/ 294 h 400"/>
                  <a:gd name="T36" fmla="*/ 38 w 560"/>
                  <a:gd name="T37" fmla="*/ 250 h 400"/>
                  <a:gd name="T38" fmla="*/ 17 w 560"/>
                  <a:gd name="T39" fmla="*/ 201 h 400"/>
                  <a:gd name="T40" fmla="*/ 6 w 560"/>
                  <a:gd name="T41" fmla="*/ 148 h 400"/>
                  <a:gd name="T42" fmla="*/ 4 w 560"/>
                  <a:gd name="T43" fmla="*/ 102 h 400"/>
                  <a:gd name="T44" fmla="*/ 10 w 560"/>
                  <a:gd name="T45" fmla="*/ 68 h 400"/>
                  <a:gd name="T46" fmla="*/ 10 w 560"/>
                  <a:gd name="T47" fmla="*/ 51 h 400"/>
                  <a:gd name="T48" fmla="*/ 4 w 560"/>
                  <a:gd name="T49" fmla="*/ 66 h 400"/>
                  <a:gd name="T50" fmla="*/ 0 w 560"/>
                  <a:gd name="T51" fmla="*/ 100 h 400"/>
                  <a:gd name="T52" fmla="*/ 0 w 560"/>
                  <a:gd name="T53" fmla="*/ 148 h 400"/>
                  <a:gd name="T54" fmla="*/ 11 w 560"/>
                  <a:gd name="T55" fmla="*/ 203 h 400"/>
                  <a:gd name="T56" fmla="*/ 32 w 560"/>
                  <a:gd name="T57" fmla="*/ 252 h 400"/>
                  <a:gd name="T58" fmla="*/ 63 w 560"/>
                  <a:gd name="T59" fmla="*/ 298 h 400"/>
                  <a:gd name="T60" fmla="*/ 101 w 560"/>
                  <a:gd name="T61" fmla="*/ 336 h 400"/>
                  <a:gd name="T62" fmla="*/ 146 w 560"/>
                  <a:gd name="T63" fmla="*/ 366 h 400"/>
                  <a:gd name="T64" fmla="*/ 195 w 560"/>
                  <a:gd name="T65" fmla="*/ 387 h 400"/>
                  <a:gd name="T66" fmla="*/ 250 w 560"/>
                  <a:gd name="T67" fmla="*/ 398 h 400"/>
                  <a:gd name="T68" fmla="*/ 307 w 560"/>
                  <a:gd name="T69" fmla="*/ 398 h 400"/>
                  <a:gd name="T70" fmla="*/ 362 w 560"/>
                  <a:gd name="T71" fmla="*/ 387 h 400"/>
                  <a:gd name="T72" fmla="*/ 414 w 560"/>
                  <a:gd name="T73" fmla="*/ 366 h 400"/>
                  <a:gd name="T74" fmla="*/ 457 w 560"/>
                  <a:gd name="T75" fmla="*/ 336 h 400"/>
                  <a:gd name="T76" fmla="*/ 495 w 560"/>
                  <a:gd name="T77" fmla="*/ 298 h 400"/>
                  <a:gd name="T78" fmla="*/ 525 w 560"/>
                  <a:gd name="T79" fmla="*/ 252 h 400"/>
                  <a:gd name="T80" fmla="*/ 546 w 560"/>
                  <a:gd name="T81" fmla="*/ 203 h 400"/>
                  <a:gd name="T82" fmla="*/ 558 w 560"/>
                  <a:gd name="T83" fmla="*/ 148 h 400"/>
                  <a:gd name="T84" fmla="*/ 546 w 560"/>
                  <a:gd name="T85" fmla="*/ 32 h 400"/>
                  <a:gd name="T86" fmla="*/ 539 w 560"/>
                  <a:gd name="T87" fmla="*/ 13 h 400"/>
                  <a:gd name="T88" fmla="*/ 533 w 560"/>
                  <a:gd name="T89" fmla="*/ 9 h 400"/>
                  <a:gd name="T90" fmla="*/ 537 w 560"/>
                  <a:gd name="T91" fmla="*/ 23 h 400"/>
                  <a:gd name="T92" fmla="*/ 541 w 560"/>
                  <a:gd name="T93" fmla="*/ 25 h 400"/>
                  <a:gd name="T94" fmla="*/ 546 w 560"/>
                  <a:gd name="T95" fmla="*/ 32 h 400"/>
                  <a:gd name="T96" fmla="*/ 533 w 560"/>
                  <a:gd name="T97" fmla="*/ 2 h 400"/>
                  <a:gd name="T98" fmla="*/ 533 w 560"/>
                  <a:gd name="T99" fmla="*/ 0 h 400"/>
                  <a:gd name="T100" fmla="*/ 533 w 560"/>
                  <a:gd name="T101" fmla="*/ 2 h 4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0"/>
                  <a:gd name="T154" fmla="*/ 0 h 400"/>
                  <a:gd name="T155" fmla="*/ 560 w 560"/>
                  <a:gd name="T156" fmla="*/ 400 h 4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93" name="Freeform 644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>
                  <a:gd name="T0" fmla="*/ 556 w 556"/>
                  <a:gd name="T1" fmla="*/ 91 h 387"/>
                  <a:gd name="T2" fmla="*/ 550 w 556"/>
                  <a:gd name="T3" fmla="*/ 53 h 387"/>
                  <a:gd name="T4" fmla="*/ 542 w 556"/>
                  <a:gd name="T5" fmla="*/ 31 h 387"/>
                  <a:gd name="T6" fmla="*/ 544 w 556"/>
                  <a:gd name="T7" fmla="*/ 48 h 387"/>
                  <a:gd name="T8" fmla="*/ 550 w 556"/>
                  <a:gd name="T9" fmla="*/ 90 h 387"/>
                  <a:gd name="T10" fmla="*/ 550 w 556"/>
                  <a:gd name="T11" fmla="*/ 139 h 387"/>
                  <a:gd name="T12" fmla="*/ 539 w 556"/>
                  <a:gd name="T13" fmla="*/ 192 h 387"/>
                  <a:gd name="T14" fmla="*/ 518 w 556"/>
                  <a:gd name="T15" fmla="*/ 241 h 387"/>
                  <a:gd name="T16" fmla="*/ 489 w 556"/>
                  <a:gd name="T17" fmla="*/ 285 h 387"/>
                  <a:gd name="T18" fmla="*/ 451 w 556"/>
                  <a:gd name="T19" fmla="*/ 321 h 387"/>
                  <a:gd name="T20" fmla="*/ 408 w 556"/>
                  <a:gd name="T21" fmla="*/ 351 h 387"/>
                  <a:gd name="T22" fmla="*/ 358 w 556"/>
                  <a:gd name="T23" fmla="*/ 370 h 387"/>
                  <a:gd name="T24" fmla="*/ 305 w 556"/>
                  <a:gd name="T25" fmla="*/ 382 h 387"/>
                  <a:gd name="T26" fmla="*/ 250 w 556"/>
                  <a:gd name="T27" fmla="*/ 382 h 387"/>
                  <a:gd name="T28" fmla="*/ 197 w 556"/>
                  <a:gd name="T29" fmla="*/ 370 h 387"/>
                  <a:gd name="T30" fmla="*/ 148 w 556"/>
                  <a:gd name="T31" fmla="*/ 351 h 387"/>
                  <a:gd name="T32" fmla="*/ 104 w 556"/>
                  <a:gd name="T33" fmla="*/ 321 h 387"/>
                  <a:gd name="T34" fmla="*/ 66 w 556"/>
                  <a:gd name="T35" fmla="*/ 285 h 387"/>
                  <a:gd name="T36" fmla="*/ 38 w 556"/>
                  <a:gd name="T37" fmla="*/ 241 h 387"/>
                  <a:gd name="T38" fmla="*/ 17 w 556"/>
                  <a:gd name="T39" fmla="*/ 192 h 387"/>
                  <a:gd name="T40" fmla="*/ 6 w 556"/>
                  <a:gd name="T41" fmla="*/ 139 h 387"/>
                  <a:gd name="T42" fmla="*/ 6 w 556"/>
                  <a:gd name="T43" fmla="*/ 93 h 387"/>
                  <a:gd name="T44" fmla="*/ 9 w 556"/>
                  <a:gd name="T45" fmla="*/ 59 h 387"/>
                  <a:gd name="T46" fmla="*/ 9 w 556"/>
                  <a:gd name="T47" fmla="*/ 42 h 387"/>
                  <a:gd name="T48" fmla="*/ 4 w 556"/>
                  <a:gd name="T49" fmla="*/ 59 h 387"/>
                  <a:gd name="T50" fmla="*/ 0 w 556"/>
                  <a:gd name="T51" fmla="*/ 93 h 387"/>
                  <a:gd name="T52" fmla="*/ 2 w 556"/>
                  <a:gd name="T53" fmla="*/ 139 h 387"/>
                  <a:gd name="T54" fmla="*/ 11 w 556"/>
                  <a:gd name="T55" fmla="*/ 192 h 387"/>
                  <a:gd name="T56" fmla="*/ 34 w 556"/>
                  <a:gd name="T57" fmla="*/ 243 h 387"/>
                  <a:gd name="T58" fmla="*/ 63 w 556"/>
                  <a:gd name="T59" fmla="*/ 287 h 387"/>
                  <a:gd name="T60" fmla="*/ 100 w 556"/>
                  <a:gd name="T61" fmla="*/ 325 h 387"/>
                  <a:gd name="T62" fmla="*/ 146 w 556"/>
                  <a:gd name="T63" fmla="*/ 355 h 387"/>
                  <a:gd name="T64" fmla="*/ 195 w 556"/>
                  <a:gd name="T65" fmla="*/ 376 h 387"/>
                  <a:gd name="T66" fmla="*/ 248 w 556"/>
                  <a:gd name="T67" fmla="*/ 387 h 387"/>
                  <a:gd name="T68" fmla="*/ 305 w 556"/>
                  <a:gd name="T69" fmla="*/ 387 h 387"/>
                  <a:gd name="T70" fmla="*/ 360 w 556"/>
                  <a:gd name="T71" fmla="*/ 376 h 387"/>
                  <a:gd name="T72" fmla="*/ 410 w 556"/>
                  <a:gd name="T73" fmla="*/ 355 h 387"/>
                  <a:gd name="T74" fmla="*/ 455 w 556"/>
                  <a:gd name="T75" fmla="*/ 325 h 387"/>
                  <a:gd name="T76" fmla="*/ 491 w 556"/>
                  <a:gd name="T77" fmla="*/ 287 h 387"/>
                  <a:gd name="T78" fmla="*/ 522 w 556"/>
                  <a:gd name="T79" fmla="*/ 243 h 387"/>
                  <a:gd name="T80" fmla="*/ 542 w 556"/>
                  <a:gd name="T81" fmla="*/ 192 h 387"/>
                  <a:gd name="T82" fmla="*/ 554 w 556"/>
                  <a:gd name="T83" fmla="*/ 139 h 387"/>
                  <a:gd name="T84" fmla="*/ 541 w 556"/>
                  <a:gd name="T85" fmla="*/ 17 h 387"/>
                  <a:gd name="T86" fmla="*/ 533 w 556"/>
                  <a:gd name="T87" fmla="*/ 2 h 387"/>
                  <a:gd name="T88" fmla="*/ 527 w 556"/>
                  <a:gd name="T89" fmla="*/ 0 h 387"/>
                  <a:gd name="T90" fmla="*/ 531 w 556"/>
                  <a:gd name="T91" fmla="*/ 8 h 387"/>
                  <a:gd name="T92" fmla="*/ 539 w 556"/>
                  <a:gd name="T93" fmla="*/ 16 h 387"/>
                  <a:gd name="T94" fmla="*/ 541 w 556"/>
                  <a:gd name="T95" fmla="*/ 17 h 3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6"/>
                  <a:gd name="T145" fmla="*/ 0 h 387"/>
                  <a:gd name="T146" fmla="*/ 556 w 556"/>
                  <a:gd name="T147" fmla="*/ 387 h 3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94" name="Freeform 645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>
                  <a:gd name="T0" fmla="*/ 550 w 552"/>
                  <a:gd name="T1" fmla="*/ 92 h 387"/>
                  <a:gd name="T2" fmla="*/ 544 w 552"/>
                  <a:gd name="T3" fmla="*/ 52 h 387"/>
                  <a:gd name="T4" fmla="*/ 537 w 552"/>
                  <a:gd name="T5" fmla="*/ 29 h 387"/>
                  <a:gd name="T6" fmla="*/ 539 w 552"/>
                  <a:gd name="T7" fmla="*/ 46 h 387"/>
                  <a:gd name="T8" fmla="*/ 546 w 552"/>
                  <a:gd name="T9" fmla="*/ 90 h 387"/>
                  <a:gd name="T10" fmla="*/ 544 w 552"/>
                  <a:gd name="T11" fmla="*/ 139 h 387"/>
                  <a:gd name="T12" fmla="*/ 535 w 552"/>
                  <a:gd name="T13" fmla="*/ 192 h 387"/>
                  <a:gd name="T14" fmla="*/ 514 w 552"/>
                  <a:gd name="T15" fmla="*/ 241 h 387"/>
                  <a:gd name="T16" fmla="*/ 485 w 552"/>
                  <a:gd name="T17" fmla="*/ 285 h 387"/>
                  <a:gd name="T18" fmla="*/ 448 w 552"/>
                  <a:gd name="T19" fmla="*/ 321 h 387"/>
                  <a:gd name="T20" fmla="*/ 404 w 552"/>
                  <a:gd name="T21" fmla="*/ 351 h 387"/>
                  <a:gd name="T22" fmla="*/ 356 w 552"/>
                  <a:gd name="T23" fmla="*/ 370 h 387"/>
                  <a:gd name="T24" fmla="*/ 303 w 552"/>
                  <a:gd name="T25" fmla="*/ 382 h 387"/>
                  <a:gd name="T26" fmla="*/ 248 w 552"/>
                  <a:gd name="T27" fmla="*/ 382 h 387"/>
                  <a:gd name="T28" fmla="*/ 195 w 552"/>
                  <a:gd name="T29" fmla="*/ 370 h 387"/>
                  <a:gd name="T30" fmla="*/ 146 w 552"/>
                  <a:gd name="T31" fmla="*/ 351 h 387"/>
                  <a:gd name="T32" fmla="*/ 102 w 552"/>
                  <a:gd name="T33" fmla="*/ 321 h 387"/>
                  <a:gd name="T34" fmla="*/ 66 w 552"/>
                  <a:gd name="T35" fmla="*/ 285 h 387"/>
                  <a:gd name="T36" fmla="*/ 38 w 552"/>
                  <a:gd name="T37" fmla="*/ 241 h 387"/>
                  <a:gd name="T38" fmla="*/ 17 w 552"/>
                  <a:gd name="T39" fmla="*/ 192 h 387"/>
                  <a:gd name="T40" fmla="*/ 6 w 552"/>
                  <a:gd name="T41" fmla="*/ 139 h 387"/>
                  <a:gd name="T42" fmla="*/ 6 w 552"/>
                  <a:gd name="T43" fmla="*/ 95 h 387"/>
                  <a:gd name="T44" fmla="*/ 9 w 552"/>
                  <a:gd name="T45" fmla="*/ 63 h 387"/>
                  <a:gd name="T46" fmla="*/ 11 w 552"/>
                  <a:gd name="T47" fmla="*/ 46 h 387"/>
                  <a:gd name="T48" fmla="*/ 6 w 552"/>
                  <a:gd name="T49" fmla="*/ 61 h 387"/>
                  <a:gd name="T50" fmla="*/ 0 w 552"/>
                  <a:gd name="T51" fmla="*/ 95 h 387"/>
                  <a:gd name="T52" fmla="*/ 2 w 552"/>
                  <a:gd name="T53" fmla="*/ 141 h 387"/>
                  <a:gd name="T54" fmla="*/ 13 w 552"/>
                  <a:gd name="T55" fmla="*/ 194 h 387"/>
                  <a:gd name="T56" fmla="*/ 34 w 552"/>
                  <a:gd name="T57" fmla="*/ 243 h 387"/>
                  <a:gd name="T58" fmla="*/ 62 w 552"/>
                  <a:gd name="T59" fmla="*/ 287 h 387"/>
                  <a:gd name="T60" fmla="*/ 100 w 552"/>
                  <a:gd name="T61" fmla="*/ 325 h 387"/>
                  <a:gd name="T62" fmla="*/ 144 w 552"/>
                  <a:gd name="T63" fmla="*/ 355 h 387"/>
                  <a:gd name="T64" fmla="*/ 193 w 552"/>
                  <a:gd name="T65" fmla="*/ 376 h 387"/>
                  <a:gd name="T66" fmla="*/ 248 w 552"/>
                  <a:gd name="T67" fmla="*/ 385 h 387"/>
                  <a:gd name="T68" fmla="*/ 303 w 552"/>
                  <a:gd name="T69" fmla="*/ 385 h 387"/>
                  <a:gd name="T70" fmla="*/ 358 w 552"/>
                  <a:gd name="T71" fmla="*/ 376 h 387"/>
                  <a:gd name="T72" fmla="*/ 408 w 552"/>
                  <a:gd name="T73" fmla="*/ 355 h 387"/>
                  <a:gd name="T74" fmla="*/ 451 w 552"/>
                  <a:gd name="T75" fmla="*/ 325 h 387"/>
                  <a:gd name="T76" fmla="*/ 487 w 552"/>
                  <a:gd name="T77" fmla="*/ 287 h 387"/>
                  <a:gd name="T78" fmla="*/ 518 w 552"/>
                  <a:gd name="T79" fmla="*/ 243 h 387"/>
                  <a:gd name="T80" fmla="*/ 539 w 552"/>
                  <a:gd name="T81" fmla="*/ 194 h 387"/>
                  <a:gd name="T82" fmla="*/ 550 w 552"/>
                  <a:gd name="T83" fmla="*/ 141 h 387"/>
                  <a:gd name="T84" fmla="*/ 533 w 552"/>
                  <a:gd name="T85" fmla="*/ 16 h 387"/>
                  <a:gd name="T86" fmla="*/ 529 w 552"/>
                  <a:gd name="T87" fmla="*/ 2 h 387"/>
                  <a:gd name="T88" fmla="*/ 523 w 552"/>
                  <a:gd name="T89" fmla="*/ 0 h 387"/>
                  <a:gd name="T90" fmla="*/ 523 w 552"/>
                  <a:gd name="T91" fmla="*/ 4 h 387"/>
                  <a:gd name="T92" fmla="*/ 533 w 552"/>
                  <a:gd name="T93" fmla="*/ 16 h 38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52"/>
                  <a:gd name="T142" fmla="*/ 0 h 387"/>
                  <a:gd name="T143" fmla="*/ 552 w 552"/>
                  <a:gd name="T144" fmla="*/ 387 h 38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95" name="Freeform 646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>
                  <a:gd name="T0" fmla="*/ 546 w 546"/>
                  <a:gd name="T1" fmla="*/ 92 h 385"/>
                  <a:gd name="T2" fmla="*/ 540 w 546"/>
                  <a:gd name="T3" fmla="*/ 50 h 385"/>
                  <a:gd name="T4" fmla="*/ 531 w 546"/>
                  <a:gd name="T5" fmla="*/ 25 h 385"/>
                  <a:gd name="T6" fmla="*/ 533 w 546"/>
                  <a:gd name="T7" fmla="*/ 44 h 385"/>
                  <a:gd name="T8" fmla="*/ 540 w 546"/>
                  <a:gd name="T9" fmla="*/ 88 h 385"/>
                  <a:gd name="T10" fmla="*/ 540 w 546"/>
                  <a:gd name="T11" fmla="*/ 139 h 385"/>
                  <a:gd name="T12" fmla="*/ 531 w 546"/>
                  <a:gd name="T13" fmla="*/ 192 h 385"/>
                  <a:gd name="T14" fmla="*/ 510 w 546"/>
                  <a:gd name="T15" fmla="*/ 239 h 385"/>
                  <a:gd name="T16" fmla="*/ 482 w 546"/>
                  <a:gd name="T17" fmla="*/ 283 h 385"/>
                  <a:gd name="T18" fmla="*/ 444 w 546"/>
                  <a:gd name="T19" fmla="*/ 319 h 385"/>
                  <a:gd name="T20" fmla="*/ 402 w 546"/>
                  <a:gd name="T21" fmla="*/ 347 h 385"/>
                  <a:gd name="T22" fmla="*/ 353 w 546"/>
                  <a:gd name="T23" fmla="*/ 368 h 385"/>
                  <a:gd name="T24" fmla="*/ 301 w 546"/>
                  <a:gd name="T25" fmla="*/ 380 h 385"/>
                  <a:gd name="T26" fmla="*/ 246 w 546"/>
                  <a:gd name="T27" fmla="*/ 380 h 385"/>
                  <a:gd name="T28" fmla="*/ 193 w 546"/>
                  <a:gd name="T29" fmla="*/ 368 h 385"/>
                  <a:gd name="T30" fmla="*/ 146 w 546"/>
                  <a:gd name="T31" fmla="*/ 347 h 385"/>
                  <a:gd name="T32" fmla="*/ 102 w 546"/>
                  <a:gd name="T33" fmla="*/ 319 h 385"/>
                  <a:gd name="T34" fmla="*/ 66 w 546"/>
                  <a:gd name="T35" fmla="*/ 283 h 385"/>
                  <a:gd name="T36" fmla="*/ 38 w 546"/>
                  <a:gd name="T37" fmla="*/ 239 h 385"/>
                  <a:gd name="T38" fmla="*/ 17 w 546"/>
                  <a:gd name="T39" fmla="*/ 192 h 385"/>
                  <a:gd name="T40" fmla="*/ 5 w 546"/>
                  <a:gd name="T41" fmla="*/ 139 h 385"/>
                  <a:gd name="T42" fmla="*/ 5 w 546"/>
                  <a:gd name="T43" fmla="*/ 95 h 385"/>
                  <a:gd name="T44" fmla="*/ 9 w 546"/>
                  <a:gd name="T45" fmla="*/ 63 h 385"/>
                  <a:gd name="T46" fmla="*/ 11 w 546"/>
                  <a:gd name="T47" fmla="*/ 48 h 385"/>
                  <a:gd name="T48" fmla="*/ 5 w 546"/>
                  <a:gd name="T49" fmla="*/ 61 h 385"/>
                  <a:gd name="T50" fmla="*/ 2 w 546"/>
                  <a:gd name="T51" fmla="*/ 95 h 385"/>
                  <a:gd name="T52" fmla="*/ 2 w 546"/>
                  <a:gd name="T53" fmla="*/ 141 h 385"/>
                  <a:gd name="T54" fmla="*/ 13 w 546"/>
                  <a:gd name="T55" fmla="*/ 194 h 385"/>
                  <a:gd name="T56" fmla="*/ 34 w 546"/>
                  <a:gd name="T57" fmla="*/ 243 h 385"/>
                  <a:gd name="T58" fmla="*/ 62 w 546"/>
                  <a:gd name="T59" fmla="*/ 287 h 385"/>
                  <a:gd name="T60" fmla="*/ 100 w 546"/>
                  <a:gd name="T61" fmla="*/ 323 h 385"/>
                  <a:gd name="T62" fmla="*/ 144 w 546"/>
                  <a:gd name="T63" fmla="*/ 353 h 385"/>
                  <a:gd name="T64" fmla="*/ 193 w 546"/>
                  <a:gd name="T65" fmla="*/ 372 h 385"/>
                  <a:gd name="T66" fmla="*/ 246 w 546"/>
                  <a:gd name="T67" fmla="*/ 384 h 385"/>
                  <a:gd name="T68" fmla="*/ 301 w 546"/>
                  <a:gd name="T69" fmla="*/ 384 h 385"/>
                  <a:gd name="T70" fmla="*/ 354 w 546"/>
                  <a:gd name="T71" fmla="*/ 372 h 385"/>
                  <a:gd name="T72" fmla="*/ 404 w 546"/>
                  <a:gd name="T73" fmla="*/ 353 h 385"/>
                  <a:gd name="T74" fmla="*/ 447 w 546"/>
                  <a:gd name="T75" fmla="*/ 323 h 385"/>
                  <a:gd name="T76" fmla="*/ 485 w 546"/>
                  <a:gd name="T77" fmla="*/ 287 h 385"/>
                  <a:gd name="T78" fmla="*/ 514 w 546"/>
                  <a:gd name="T79" fmla="*/ 243 h 385"/>
                  <a:gd name="T80" fmla="*/ 535 w 546"/>
                  <a:gd name="T81" fmla="*/ 194 h 385"/>
                  <a:gd name="T82" fmla="*/ 546 w 546"/>
                  <a:gd name="T83" fmla="*/ 141 h 385"/>
                  <a:gd name="T84" fmla="*/ 527 w 546"/>
                  <a:gd name="T85" fmla="*/ 10 h 385"/>
                  <a:gd name="T86" fmla="*/ 523 w 546"/>
                  <a:gd name="T87" fmla="*/ 2 h 385"/>
                  <a:gd name="T88" fmla="*/ 519 w 546"/>
                  <a:gd name="T89" fmla="*/ 0 h 385"/>
                  <a:gd name="T90" fmla="*/ 527 w 546"/>
                  <a:gd name="T91" fmla="*/ 10 h 3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6"/>
                  <a:gd name="T139" fmla="*/ 0 h 385"/>
                  <a:gd name="T140" fmla="*/ 546 w 546"/>
                  <a:gd name="T141" fmla="*/ 385 h 3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96" name="Freeform 647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>
                  <a:gd name="T0" fmla="*/ 542 w 542"/>
                  <a:gd name="T1" fmla="*/ 90 h 384"/>
                  <a:gd name="T2" fmla="*/ 535 w 542"/>
                  <a:gd name="T3" fmla="*/ 46 h 384"/>
                  <a:gd name="T4" fmla="*/ 525 w 542"/>
                  <a:gd name="T5" fmla="*/ 21 h 384"/>
                  <a:gd name="T6" fmla="*/ 529 w 542"/>
                  <a:gd name="T7" fmla="*/ 40 h 384"/>
                  <a:gd name="T8" fmla="*/ 536 w 542"/>
                  <a:gd name="T9" fmla="*/ 88 h 384"/>
                  <a:gd name="T10" fmla="*/ 536 w 542"/>
                  <a:gd name="T11" fmla="*/ 139 h 384"/>
                  <a:gd name="T12" fmla="*/ 525 w 542"/>
                  <a:gd name="T13" fmla="*/ 192 h 384"/>
                  <a:gd name="T14" fmla="*/ 506 w 542"/>
                  <a:gd name="T15" fmla="*/ 239 h 384"/>
                  <a:gd name="T16" fmla="*/ 478 w 542"/>
                  <a:gd name="T17" fmla="*/ 281 h 384"/>
                  <a:gd name="T18" fmla="*/ 442 w 542"/>
                  <a:gd name="T19" fmla="*/ 317 h 384"/>
                  <a:gd name="T20" fmla="*/ 398 w 542"/>
                  <a:gd name="T21" fmla="*/ 346 h 384"/>
                  <a:gd name="T22" fmla="*/ 351 w 542"/>
                  <a:gd name="T23" fmla="*/ 366 h 384"/>
                  <a:gd name="T24" fmla="*/ 299 w 542"/>
                  <a:gd name="T25" fmla="*/ 378 h 384"/>
                  <a:gd name="T26" fmla="*/ 244 w 542"/>
                  <a:gd name="T27" fmla="*/ 378 h 384"/>
                  <a:gd name="T28" fmla="*/ 193 w 542"/>
                  <a:gd name="T29" fmla="*/ 366 h 384"/>
                  <a:gd name="T30" fmla="*/ 144 w 542"/>
                  <a:gd name="T31" fmla="*/ 346 h 384"/>
                  <a:gd name="T32" fmla="*/ 102 w 542"/>
                  <a:gd name="T33" fmla="*/ 317 h 384"/>
                  <a:gd name="T34" fmla="*/ 66 w 542"/>
                  <a:gd name="T35" fmla="*/ 281 h 384"/>
                  <a:gd name="T36" fmla="*/ 38 w 542"/>
                  <a:gd name="T37" fmla="*/ 239 h 384"/>
                  <a:gd name="T38" fmla="*/ 17 w 542"/>
                  <a:gd name="T39" fmla="*/ 192 h 384"/>
                  <a:gd name="T40" fmla="*/ 7 w 542"/>
                  <a:gd name="T41" fmla="*/ 139 h 384"/>
                  <a:gd name="T42" fmla="*/ 5 w 542"/>
                  <a:gd name="T43" fmla="*/ 95 h 384"/>
                  <a:gd name="T44" fmla="*/ 9 w 542"/>
                  <a:gd name="T45" fmla="*/ 65 h 384"/>
                  <a:gd name="T46" fmla="*/ 11 w 542"/>
                  <a:gd name="T47" fmla="*/ 48 h 384"/>
                  <a:gd name="T48" fmla="*/ 5 w 542"/>
                  <a:gd name="T49" fmla="*/ 63 h 384"/>
                  <a:gd name="T50" fmla="*/ 2 w 542"/>
                  <a:gd name="T51" fmla="*/ 95 h 384"/>
                  <a:gd name="T52" fmla="*/ 2 w 542"/>
                  <a:gd name="T53" fmla="*/ 139 h 384"/>
                  <a:gd name="T54" fmla="*/ 13 w 542"/>
                  <a:gd name="T55" fmla="*/ 192 h 384"/>
                  <a:gd name="T56" fmla="*/ 34 w 542"/>
                  <a:gd name="T57" fmla="*/ 241 h 384"/>
                  <a:gd name="T58" fmla="*/ 62 w 542"/>
                  <a:gd name="T59" fmla="*/ 285 h 384"/>
                  <a:gd name="T60" fmla="*/ 98 w 542"/>
                  <a:gd name="T61" fmla="*/ 321 h 384"/>
                  <a:gd name="T62" fmla="*/ 142 w 542"/>
                  <a:gd name="T63" fmla="*/ 351 h 384"/>
                  <a:gd name="T64" fmla="*/ 191 w 542"/>
                  <a:gd name="T65" fmla="*/ 370 h 384"/>
                  <a:gd name="T66" fmla="*/ 244 w 542"/>
                  <a:gd name="T67" fmla="*/ 382 h 384"/>
                  <a:gd name="T68" fmla="*/ 299 w 542"/>
                  <a:gd name="T69" fmla="*/ 382 h 384"/>
                  <a:gd name="T70" fmla="*/ 352 w 542"/>
                  <a:gd name="T71" fmla="*/ 370 h 384"/>
                  <a:gd name="T72" fmla="*/ 400 w 542"/>
                  <a:gd name="T73" fmla="*/ 351 h 384"/>
                  <a:gd name="T74" fmla="*/ 444 w 542"/>
                  <a:gd name="T75" fmla="*/ 321 h 384"/>
                  <a:gd name="T76" fmla="*/ 481 w 542"/>
                  <a:gd name="T77" fmla="*/ 285 h 384"/>
                  <a:gd name="T78" fmla="*/ 510 w 542"/>
                  <a:gd name="T79" fmla="*/ 241 h 384"/>
                  <a:gd name="T80" fmla="*/ 531 w 542"/>
                  <a:gd name="T81" fmla="*/ 192 h 384"/>
                  <a:gd name="T82" fmla="*/ 540 w 542"/>
                  <a:gd name="T83" fmla="*/ 139 h 384"/>
                  <a:gd name="T84" fmla="*/ 519 w 542"/>
                  <a:gd name="T85" fmla="*/ 4 h 384"/>
                  <a:gd name="T86" fmla="*/ 519 w 542"/>
                  <a:gd name="T87" fmla="*/ 0 h 384"/>
                  <a:gd name="T88" fmla="*/ 517 w 542"/>
                  <a:gd name="T89" fmla="*/ 0 h 384"/>
                  <a:gd name="T90" fmla="*/ 519 w 542"/>
                  <a:gd name="T91" fmla="*/ 4 h 3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2"/>
                  <a:gd name="T139" fmla="*/ 0 h 384"/>
                  <a:gd name="T140" fmla="*/ 542 w 542"/>
                  <a:gd name="T141" fmla="*/ 384 h 3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97" name="Freeform 648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>
                  <a:gd name="T0" fmla="*/ 535 w 537"/>
                  <a:gd name="T1" fmla="*/ 74 h 368"/>
                  <a:gd name="T2" fmla="*/ 528 w 537"/>
                  <a:gd name="T3" fmla="*/ 30 h 368"/>
                  <a:gd name="T4" fmla="*/ 518 w 537"/>
                  <a:gd name="T5" fmla="*/ 4 h 368"/>
                  <a:gd name="T6" fmla="*/ 522 w 537"/>
                  <a:gd name="T7" fmla="*/ 23 h 368"/>
                  <a:gd name="T8" fmla="*/ 532 w 537"/>
                  <a:gd name="T9" fmla="*/ 72 h 368"/>
                  <a:gd name="T10" fmla="*/ 532 w 537"/>
                  <a:gd name="T11" fmla="*/ 125 h 368"/>
                  <a:gd name="T12" fmla="*/ 520 w 537"/>
                  <a:gd name="T13" fmla="*/ 176 h 368"/>
                  <a:gd name="T14" fmla="*/ 501 w 537"/>
                  <a:gd name="T15" fmla="*/ 224 h 368"/>
                  <a:gd name="T16" fmla="*/ 473 w 537"/>
                  <a:gd name="T17" fmla="*/ 265 h 368"/>
                  <a:gd name="T18" fmla="*/ 437 w 537"/>
                  <a:gd name="T19" fmla="*/ 301 h 368"/>
                  <a:gd name="T20" fmla="*/ 395 w 537"/>
                  <a:gd name="T21" fmla="*/ 330 h 368"/>
                  <a:gd name="T22" fmla="*/ 348 w 537"/>
                  <a:gd name="T23" fmla="*/ 351 h 368"/>
                  <a:gd name="T24" fmla="*/ 296 w 537"/>
                  <a:gd name="T25" fmla="*/ 360 h 368"/>
                  <a:gd name="T26" fmla="*/ 241 w 537"/>
                  <a:gd name="T27" fmla="*/ 360 h 368"/>
                  <a:gd name="T28" fmla="*/ 190 w 537"/>
                  <a:gd name="T29" fmla="*/ 351 h 368"/>
                  <a:gd name="T30" fmla="*/ 143 w 537"/>
                  <a:gd name="T31" fmla="*/ 330 h 368"/>
                  <a:gd name="T32" fmla="*/ 101 w 537"/>
                  <a:gd name="T33" fmla="*/ 301 h 368"/>
                  <a:gd name="T34" fmla="*/ 65 w 537"/>
                  <a:gd name="T35" fmla="*/ 265 h 368"/>
                  <a:gd name="T36" fmla="*/ 36 w 537"/>
                  <a:gd name="T37" fmla="*/ 224 h 368"/>
                  <a:gd name="T38" fmla="*/ 16 w 537"/>
                  <a:gd name="T39" fmla="*/ 176 h 368"/>
                  <a:gd name="T40" fmla="*/ 6 w 537"/>
                  <a:gd name="T41" fmla="*/ 125 h 368"/>
                  <a:gd name="T42" fmla="*/ 4 w 537"/>
                  <a:gd name="T43" fmla="*/ 81 h 368"/>
                  <a:gd name="T44" fmla="*/ 8 w 537"/>
                  <a:gd name="T45" fmla="*/ 51 h 368"/>
                  <a:gd name="T46" fmla="*/ 10 w 537"/>
                  <a:gd name="T47" fmla="*/ 36 h 368"/>
                  <a:gd name="T48" fmla="*/ 4 w 537"/>
                  <a:gd name="T49" fmla="*/ 49 h 368"/>
                  <a:gd name="T50" fmla="*/ 0 w 537"/>
                  <a:gd name="T51" fmla="*/ 81 h 368"/>
                  <a:gd name="T52" fmla="*/ 0 w 537"/>
                  <a:gd name="T53" fmla="*/ 125 h 368"/>
                  <a:gd name="T54" fmla="*/ 12 w 537"/>
                  <a:gd name="T55" fmla="*/ 178 h 368"/>
                  <a:gd name="T56" fmla="*/ 33 w 537"/>
                  <a:gd name="T57" fmla="*/ 225 h 368"/>
                  <a:gd name="T58" fmla="*/ 61 w 537"/>
                  <a:gd name="T59" fmla="*/ 269 h 368"/>
                  <a:gd name="T60" fmla="*/ 97 w 537"/>
                  <a:gd name="T61" fmla="*/ 305 h 368"/>
                  <a:gd name="T62" fmla="*/ 141 w 537"/>
                  <a:gd name="T63" fmla="*/ 333 h 368"/>
                  <a:gd name="T64" fmla="*/ 188 w 537"/>
                  <a:gd name="T65" fmla="*/ 354 h 368"/>
                  <a:gd name="T66" fmla="*/ 241 w 537"/>
                  <a:gd name="T67" fmla="*/ 366 h 368"/>
                  <a:gd name="T68" fmla="*/ 296 w 537"/>
                  <a:gd name="T69" fmla="*/ 366 h 368"/>
                  <a:gd name="T70" fmla="*/ 348 w 537"/>
                  <a:gd name="T71" fmla="*/ 354 h 368"/>
                  <a:gd name="T72" fmla="*/ 397 w 537"/>
                  <a:gd name="T73" fmla="*/ 333 h 368"/>
                  <a:gd name="T74" fmla="*/ 439 w 537"/>
                  <a:gd name="T75" fmla="*/ 305 h 368"/>
                  <a:gd name="T76" fmla="*/ 477 w 537"/>
                  <a:gd name="T77" fmla="*/ 269 h 368"/>
                  <a:gd name="T78" fmla="*/ 505 w 537"/>
                  <a:gd name="T79" fmla="*/ 225 h 368"/>
                  <a:gd name="T80" fmla="*/ 526 w 537"/>
                  <a:gd name="T81" fmla="*/ 178 h 368"/>
                  <a:gd name="T82" fmla="*/ 535 w 537"/>
                  <a:gd name="T83" fmla="*/ 125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7"/>
                  <a:gd name="T127" fmla="*/ 0 h 368"/>
                  <a:gd name="T128" fmla="*/ 537 w 537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98" name="Freeform 649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>
                  <a:gd name="T0" fmla="*/ 531 w 533"/>
                  <a:gd name="T1" fmla="*/ 78 h 368"/>
                  <a:gd name="T2" fmla="*/ 524 w 533"/>
                  <a:gd name="T3" fmla="*/ 30 h 368"/>
                  <a:gd name="T4" fmla="*/ 512 w 533"/>
                  <a:gd name="T5" fmla="*/ 4 h 368"/>
                  <a:gd name="T6" fmla="*/ 516 w 533"/>
                  <a:gd name="T7" fmla="*/ 25 h 368"/>
                  <a:gd name="T8" fmla="*/ 528 w 533"/>
                  <a:gd name="T9" fmla="*/ 76 h 368"/>
                  <a:gd name="T10" fmla="*/ 528 w 533"/>
                  <a:gd name="T11" fmla="*/ 129 h 368"/>
                  <a:gd name="T12" fmla="*/ 516 w 533"/>
                  <a:gd name="T13" fmla="*/ 180 h 368"/>
                  <a:gd name="T14" fmla="*/ 497 w 533"/>
                  <a:gd name="T15" fmla="*/ 228 h 368"/>
                  <a:gd name="T16" fmla="*/ 469 w 533"/>
                  <a:gd name="T17" fmla="*/ 269 h 368"/>
                  <a:gd name="T18" fmla="*/ 433 w 533"/>
                  <a:gd name="T19" fmla="*/ 303 h 368"/>
                  <a:gd name="T20" fmla="*/ 391 w 533"/>
                  <a:gd name="T21" fmla="*/ 332 h 368"/>
                  <a:gd name="T22" fmla="*/ 344 w 533"/>
                  <a:gd name="T23" fmla="*/ 353 h 368"/>
                  <a:gd name="T24" fmla="*/ 292 w 533"/>
                  <a:gd name="T25" fmla="*/ 362 h 368"/>
                  <a:gd name="T26" fmla="*/ 239 w 533"/>
                  <a:gd name="T27" fmla="*/ 362 h 368"/>
                  <a:gd name="T28" fmla="*/ 188 w 533"/>
                  <a:gd name="T29" fmla="*/ 353 h 368"/>
                  <a:gd name="T30" fmla="*/ 143 w 533"/>
                  <a:gd name="T31" fmla="*/ 332 h 368"/>
                  <a:gd name="T32" fmla="*/ 101 w 533"/>
                  <a:gd name="T33" fmla="*/ 303 h 368"/>
                  <a:gd name="T34" fmla="*/ 65 w 533"/>
                  <a:gd name="T35" fmla="*/ 269 h 368"/>
                  <a:gd name="T36" fmla="*/ 36 w 533"/>
                  <a:gd name="T37" fmla="*/ 228 h 368"/>
                  <a:gd name="T38" fmla="*/ 17 w 533"/>
                  <a:gd name="T39" fmla="*/ 180 h 368"/>
                  <a:gd name="T40" fmla="*/ 6 w 533"/>
                  <a:gd name="T41" fmla="*/ 129 h 368"/>
                  <a:gd name="T42" fmla="*/ 6 w 533"/>
                  <a:gd name="T43" fmla="*/ 87 h 368"/>
                  <a:gd name="T44" fmla="*/ 8 w 533"/>
                  <a:gd name="T45" fmla="*/ 55 h 368"/>
                  <a:gd name="T46" fmla="*/ 10 w 533"/>
                  <a:gd name="T47" fmla="*/ 40 h 368"/>
                  <a:gd name="T48" fmla="*/ 4 w 533"/>
                  <a:gd name="T49" fmla="*/ 55 h 368"/>
                  <a:gd name="T50" fmla="*/ 0 w 533"/>
                  <a:gd name="T51" fmla="*/ 85 h 368"/>
                  <a:gd name="T52" fmla="*/ 2 w 533"/>
                  <a:gd name="T53" fmla="*/ 129 h 368"/>
                  <a:gd name="T54" fmla="*/ 12 w 533"/>
                  <a:gd name="T55" fmla="*/ 182 h 368"/>
                  <a:gd name="T56" fmla="*/ 33 w 533"/>
                  <a:gd name="T57" fmla="*/ 229 h 368"/>
                  <a:gd name="T58" fmla="*/ 61 w 533"/>
                  <a:gd name="T59" fmla="*/ 271 h 368"/>
                  <a:gd name="T60" fmla="*/ 97 w 533"/>
                  <a:gd name="T61" fmla="*/ 307 h 368"/>
                  <a:gd name="T62" fmla="*/ 139 w 533"/>
                  <a:gd name="T63" fmla="*/ 336 h 368"/>
                  <a:gd name="T64" fmla="*/ 188 w 533"/>
                  <a:gd name="T65" fmla="*/ 356 h 368"/>
                  <a:gd name="T66" fmla="*/ 239 w 533"/>
                  <a:gd name="T67" fmla="*/ 368 h 368"/>
                  <a:gd name="T68" fmla="*/ 294 w 533"/>
                  <a:gd name="T69" fmla="*/ 368 h 368"/>
                  <a:gd name="T70" fmla="*/ 346 w 533"/>
                  <a:gd name="T71" fmla="*/ 356 h 368"/>
                  <a:gd name="T72" fmla="*/ 393 w 533"/>
                  <a:gd name="T73" fmla="*/ 336 h 368"/>
                  <a:gd name="T74" fmla="*/ 437 w 533"/>
                  <a:gd name="T75" fmla="*/ 307 h 368"/>
                  <a:gd name="T76" fmla="*/ 473 w 533"/>
                  <a:gd name="T77" fmla="*/ 271 h 368"/>
                  <a:gd name="T78" fmla="*/ 501 w 533"/>
                  <a:gd name="T79" fmla="*/ 229 h 368"/>
                  <a:gd name="T80" fmla="*/ 520 w 533"/>
                  <a:gd name="T81" fmla="*/ 182 h 368"/>
                  <a:gd name="T82" fmla="*/ 531 w 533"/>
                  <a:gd name="T83" fmla="*/ 129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3"/>
                  <a:gd name="T127" fmla="*/ 0 h 368"/>
                  <a:gd name="T128" fmla="*/ 533 w 533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99" name="Freeform 650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>
                  <a:gd name="T0" fmla="*/ 528 w 529"/>
                  <a:gd name="T1" fmla="*/ 80 h 370"/>
                  <a:gd name="T2" fmla="*/ 518 w 529"/>
                  <a:gd name="T3" fmla="*/ 31 h 370"/>
                  <a:gd name="T4" fmla="*/ 507 w 529"/>
                  <a:gd name="T5" fmla="*/ 4 h 370"/>
                  <a:gd name="T6" fmla="*/ 510 w 529"/>
                  <a:gd name="T7" fmla="*/ 25 h 370"/>
                  <a:gd name="T8" fmla="*/ 522 w 529"/>
                  <a:gd name="T9" fmla="*/ 78 h 370"/>
                  <a:gd name="T10" fmla="*/ 522 w 529"/>
                  <a:gd name="T11" fmla="*/ 133 h 370"/>
                  <a:gd name="T12" fmla="*/ 512 w 529"/>
                  <a:gd name="T13" fmla="*/ 184 h 370"/>
                  <a:gd name="T14" fmla="*/ 493 w 529"/>
                  <a:gd name="T15" fmla="*/ 230 h 370"/>
                  <a:gd name="T16" fmla="*/ 465 w 529"/>
                  <a:gd name="T17" fmla="*/ 271 h 370"/>
                  <a:gd name="T18" fmla="*/ 429 w 529"/>
                  <a:gd name="T19" fmla="*/ 305 h 370"/>
                  <a:gd name="T20" fmla="*/ 389 w 529"/>
                  <a:gd name="T21" fmla="*/ 334 h 370"/>
                  <a:gd name="T22" fmla="*/ 342 w 529"/>
                  <a:gd name="T23" fmla="*/ 355 h 370"/>
                  <a:gd name="T24" fmla="*/ 290 w 529"/>
                  <a:gd name="T25" fmla="*/ 364 h 370"/>
                  <a:gd name="T26" fmla="*/ 237 w 529"/>
                  <a:gd name="T27" fmla="*/ 364 h 370"/>
                  <a:gd name="T28" fmla="*/ 188 w 529"/>
                  <a:gd name="T29" fmla="*/ 355 h 370"/>
                  <a:gd name="T30" fmla="*/ 141 w 529"/>
                  <a:gd name="T31" fmla="*/ 334 h 370"/>
                  <a:gd name="T32" fmla="*/ 99 w 529"/>
                  <a:gd name="T33" fmla="*/ 305 h 370"/>
                  <a:gd name="T34" fmla="*/ 65 w 529"/>
                  <a:gd name="T35" fmla="*/ 271 h 370"/>
                  <a:gd name="T36" fmla="*/ 36 w 529"/>
                  <a:gd name="T37" fmla="*/ 230 h 370"/>
                  <a:gd name="T38" fmla="*/ 17 w 529"/>
                  <a:gd name="T39" fmla="*/ 184 h 370"/>
                  <a:gd name="T40" fmla="*/ 6 w 529"/>
                  <a:gd name="T41" fmla="*/ 133 h 370"/>
                  <a:gd name="T42" fmla="*/ 6 w 529"/>
                  <a:gd name="T43" fmla="*/ 91 h 370"/>
                  <a:gd name="T44" fmla="*/ 10 w 529"/>
                  <a:gd name="T45" fmla="*/ 61 h 370"/>
                  <a:gd name="T46" fmla="*/ 10 w 529"/>
                  <a:gd name="T47" fmla="*/ 46 h 370"/>
                  <a:gd name="T48" fmla="*/ 4 w 529"/>
                  <a:gd name="T49" fmla="*/ 59 h 370"/>
                  <a:gd name="T50" fmla="*/ 0 w 529"/>
                  <a:gd name="T51" fmla="*/ 89 h 370"/>
                  <a:gd name="T52" fmla="*/ 2 w 529"/>
                  <a:gd name="T53" fmla="*/ 133 h 370"/>
                  <a:gd name="T54" fmla="*/ 12 w 529"/>
                  <a:gd name="T55" fmla="*/ 184 h 370"/>
                  <a:gd name="T56" fmla="*/ 32 w 529"/>
                  <a:gd name="T57" fmla="*/ 232 h 370"/>
                  <a:gd name="T58" fmla="*/ 61 w 529"/>
                  <a:gd name="T59" fmla="*/ 273 h 370"/>
                  <a:gd name="T60" fmla="*/ 97 w 529"/>
                  <a:gd name="T61" fmla="*/ 309 h 370"/>
                  <a:gd name="T62" fmla="*/ 139 w 529"/>
                  <a:gd name="T63" fmla="*/ 338 h 370"/>
                  <a:gd name="T64" fmla="*/ 186 w 529"/>
                  <a:gd name="T65" fmla="*/ 359 h 370"/>
                  <a:gd name="T66" fmla="*/ 237 w 529"/>
                  <a:gd name="T67" fmla="*/ 368 h 370"/>
                  <a:gd name="T68" fmla="*/ 292 w 529"/>
                  <a:gd name="T69" fmla="*/ 368 h 370"/>
                  <a:gd name="T70" fmla="*/ 344 w 529"/>
                  <a:gd name="T71" fmla="*/ 359 h 370"/>
                  <a:gd name="T72" fmla="*/ 391 w 529"/>
                  <a:gd name="T73" fmla="*/ 338 h 370"/>
                  <a:gd name="T74" fmla="*/ 433 w 529"/>
                  <a:gd name="T75" fmla="*/ 309 h 370"/>
                  <a:gd name="T76" fmla="*/ 469 w 529"/>
                  <a:gd name="T77" fmla="*/ 273 h 370"/>
                  <a:gd name="T78" fmla="*/ 497 w 529"/>
                  <a:gd name="T79" fmla="*/ 232 h 370"/>
                  <a:gd name="T80" fmla="*/ 516 w 529"/>
                  <a:gd name="T81" fmla="*/ 184 h 370"/>
                  <a:gd name="T82" fmla="*/ 528 w 529"/>
                  <a:gd name="T83" fmla="*/ 133 h 3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9"/>
                  <a:gd name="T127" fmla="*/ 0 h 370"/>
                  <a:gd name="T128" fmla="*/ 529 w 529"/>
                  <a:gd name="T129" fmla="*/ 370 h 3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00" name="Freeform 651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>
                  <a:gd name="T0" fmla="*/ 524 w 524"/>
                  <a:gd name="T1" fmla="*/ 84 h 372"/>
                  <a:gd name="T2" fmla="*/ 512 w 524"/>
                  <a:gd name="T3" fmla="*/ 33 h 372"/>
                  <a:gd name="T4" fmla="*/ 499 w 524"/>
                  <a:gd name="T5" fmla="*/ 4 h 372"/>
                  <a:gd name="T6" fmla="*/ 507 w 524"/>
                  <a:gd name="T7" fmla="*/ 27 h 372"/>
                  <a:gd name="T8" fmla="*/ 518 w 524"/>
                  <a:gd name="T9" fmla="*/ 82 h 372"/>
                  <a:gd name="T10" fmla="*/ 518 w 524"/>
                  <a:gd name="T11" fmla="*/ 137 h 372"/>
                  <a:gd name="T12" fmla="*/ 508 w 524"/>
                  <a:gd name="T13" fmla="*/ 186 h 372"/>
                  <a:gd name="T14" fmla="*/ 490 w 524"/>
                  <a:gd name="T15" fmla="*/ 234 h 372"/>
                  <a:gd name="T16" fmla="*/ 461 w 524"/>
                  <a:gd name="T17" fmla="*/ 273 h 372"/>
                  <a:gd name="T18" fmla="*/ 427 w 524"/>
                  <a:gd name="T19" fmla="*/ 309 h 372"/>
                  <a:gd name="T20" fmla="*/ 385 w 524"/>
                  <a:gd name="T21" fmla="*/ 336 h 372"/>
                  <a:gd name="T22" fmla="*/ 340 w 524"/>
                  <a:gd name="T23" fmla="*/ 355 h 372"/>
                  <a:gd name="T24" fmla="*/ 288 w 524"/>
                  <a:gd name="T25" fmla="*/ 366 h 372"/>
                  <a:gd name="T26" fmla="*/ 235 w 524"/>
                  <a:gd name="T27" fmla="*/ 366 h 372"/>
                  <a:gd name="T28" fmla="*/ 186 w 524"/>
                  <a:gd name="T29" fmla="*/ 355 h 372"/>
                  <a:gd name="T30" fmla="*/ 140 w 524"/>
                  <a:gd name="T31" fmla="*/ 336 h 372"/>
                  <a:gd name="T32" fmla="*/ 99 w 524"/>
                  <a:gd name="T33" fmla="*/ 309 h 372"/>
                  <a:gd name="T34" fmla="*/ 65 w 524"/>
                  <a:gd name="T35" fmla="*/ 273 h 372"/>
                  <a:gd name="T36" fmla="*/ 36 w 524"/>
                  <a:gd name="T37" fmla="*/ 234 h 372"/>
                  <a:gd name="T38" fmla="*/ 17 w 524"/>
                  <a:gd name="T39" fmla="*/ 186 h 372"/>
                  <a:gd name="T40" fmla="*/ 6 w 524"/>
                  <a:gd name="T41" fmla="*/ 137 h 372"/>
                  <a:gd name="T42" fmla="*/ 6 w 524"/>
                  <a:gd name="T43" fmla="*/ 95 h 372"/>
                  <a:gd name="T44" fmla="*/ 10 w 524"/>
                  <a:gd name="T45" fmla="*/ 65 h 372"/>
                  <a:gd name="T46" fmla="*/ 10 w 524"/>
                  <a:gd name="T47" fmla="*/ 50 h 372"/>
                  <a:gd name="T48" fmla="*/ 4 w 524"/>
                  <a:gd name="T49" fmla="*/ 63 h 372"/>
                  <a:gd name="T50" fmla="*/ 2 w 524"/>
                  <a:gd name="T51" fmla="*/ 95 h 372"/>
                  <a:gd name="T52" fmla="*/ 2 w 524"/>
                  <a:gd name="T53" fmla="*/ 137 h 372"/>
                  <a:gd name="T54" fmla="*/ 13 w 524"/>
                  <a:gd name="T55" fmla="*/ 188 h 372"/>
                  <a:gd name="T56" fmla="*/ 32 w 524"/>
                  <a:gd name="T57" fmla="*/ 236 h 372"/>
                  <a:gd name="T58" fmla="*/ 61 w 524"/>
                  <a:gd name="T59" fmla="*/ 277 h 372"/>
                  <a:gd name="T60" fmla="*/ 97 w 524"/>
                  <a:gd name="T61" fmla="*/ 311 h 372"/>
                  <a:gd name="T62" fmla="*/ 139 w 524"/>
                  <a:gd name="T63" fmla="*/ 340 h 372"/>
                  <a:gd name="T64" fmla="*/ 184 w 524"/>
                  <a:gd name="T65" fmla="*/ 361 h 372"/>
                  <a:gd name="T66" fmla="*/ 235 w 524"/>
                  <a:gd name="T67" fmla="*/ 370 h 372"/>
                  <a:gd name="T68" fmla="*/ 288 w 524"/>
                  <a:gd name="T69" fmla="*/ 370 h 372"/>
                  <a:gd name="T70" fmla="*/ 340 w 524"/>
                  <a:gd name="T71" fmla="*/ 361 h 372"/>
                  <a:gd name="T72" fmla="*/ 387 w 524"/>
                  <a:gd name="T73" fmla="*/ 340 h 372"/>
                  <a:gd name="T74" fmla="*/ 429 w 524"/>
                  <a:gd name="T75" fmla="*/ 311 h 372"/>
                  <a:gd name="T76" fmla="*/ 465 w 524"/>
                  <a:gd name="T77" fmla="*/ 277 h 372"/>
                  <a:gd name="T78" fmla="*/ 493 w 524"/>
                  <a:gd name="T79" fmla="*/ 236 h 372"/>
                  <a:gd name="T80" fmla="*/ 512 w 524"/>
                  <a:gd name="T81" fmla="*/ 188 h 372"/>
                  <a:gd name="T82" fmla="*/ 524 w 524"/>
                  <a:gd name="T83" fmla="*/ 137 h 3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4"/>
                  <a:gd name="T127" fmla="*/ 0 h 372"/>
                  <a:gd name="T128" fmla="*/ 524 w 524"/>
                  <a:gd name="T129" fmla="*/ 372 h 37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01" name="Freeform 652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>
                  <a:gd name="T0" fmla="*/ 516 w 518"/>
                  <a:gd name="T1" fmla="*/ 85 h 373"/>
                  <a:gd name="T2" fmla="*/ 504 w 518"/>
                  <a:gd name="T3" fmla="*/ 32 h 373"/>
                  <a:gd name="T4" fmla="*/ 491 w 518"/>
                  <a:gd name="T5" fmla="*/ 3 h 373"/>
                  <a:gd name="T6" fmla="*/ 499 w 518"/>
                  <a:gd name="T7" fmla="*/ 26 h 373"/>
                  <a:gd name="T8" fmla="*/ 512 w 518"/>
                  <a:gd name="T9" fmla="*/ 83 h 373"/>
                  <a:gd name="T10" fmla="*/ 512 w 518"/>
                  <a:gd name="T11" fmla="*/ 140 h 373"/>
                  <a:gd name="T12" fmla="*/ 503 w 518"/>
                  <a:gd name="T13" fmla="*/ 189 h 373"/>
                  <a:gd name="T14" fmla="*/ 484 w 518"/>
                  <a:gd name="T15" fmla="*/ 235 h 373"/>
                  <a:gd name="T16" fmla="*/ 455 w 518"/>
                  <a:gd name="T17" fmla="*/ 275 h 373"/>
                  <a:gd name="T18" fmla="*/ 421 w 518"/>
                  <a:gd name="T19" fmla="*/ 311 h 373"/>
                  <a:gd name="T20" fmla="*/ 379 w 518"/>
                  <a:gd name="T21" fmla="*/ 337 h 373"/>
                  <a:gd name="T22" fmla="*/ 334 w 518"/>
                  <a:gd name="T23" fmla="*/ 356 h 373"/>
                  <a:gd name="T24" fmla="*/ 284 w 518"/>
                  <a:gd name="T25" fmla="*/ 367 h 373"/>
                  <a:gd name="T26" fmla="*/ 233 w 518"/>
                  <a:gd name="T27" fmla="*/ 367 h 373"/>
                  <a:gd name="T28" fmla="*/ 182 w 518"/>
                  <a:gd name="T29" fmla="*/ 356 h 373"/>
                  <a:gd name="T30" fmla="*/ 136 w 518"/>
                  <a:gd name="T31" fmla="*/ 337 h 373"/>
                  <a:gd name="T32" fmla="*/ 97 w 518"/>
                  <a:gd name="T33" fmla="*/ 311 h 373"/>
                  <a:gd name="T34" fmla="*/ 63 w 518"/>
                  <a:gd name="T35" fmla="*/ 275 h 373"/>
                  <a:gd name="T36" fmla="*/ 34 w 518"/>
                  <a:gd name="T37" fmla="*/ 235 h 373"/>
                  <a:gd name="T38" fmla="*/ 15 w 518"/>
                  <a:gd name="T39" fmla="*/ 189 h 373"/>
                  <a:gd name="T40" fmla="*/ 6 w 518"/>
                  <a:gd name="T41" fmla="*/ 140 h 373"/>
                  <a:gd name="T42" fmla="*/ 4 w 518"/>
                  <a:gd name="T43" fmla="*/ 98 h 373"/>
                  <a:gd name="T44" fmla="*/ 7 w 518"/>
                  <a:gd name="T45" fmla="*/ 70 h 373"/>
                  <a:gd name="T46" fmla="*/ 7 w 518"/>
                  <a:gd name="T47" fmla="*/ 55 h 373"/>
                  <a:gd name="T48" fmla="*/ 4 w 518"/>
                  <a:gd name="T49" fmla="*/ 68 h 373"/>
                  <a:gd name="T50" fmla="*/ 0 w 518"/>
                  <a:gd name="T51" fmla="*/ 98 h 373"/>
                  <a:gd name="T52" fmla="*/ 0 w 518"/>
                  <a:gd name="T53" fmla="*/ 140 h 373"/>
                  <a:gd name="T54" fmla="*/ 11 w 518"/>
                  <a:gd name="T55" fmla="*/ 191 h 373"/>
                  <a:gd name="T56" fmla="*/ 30 w 518"/>
                  <a:gd name="T57" fmla="*/ 237 h 373"/>
                  <a:gd name="T58" fmla="*/ 59 w 518"/>
                  <a:gd name="T59" fmla="*/ 278 h 373"/>
                  <a:gd name="T60" fmla="*/ 93 w 518"/>
                  <a:gd name="T61" fmla="*/ 312 h 373"/>
                  <a:gd name="T62" fmla="*/ 135 w 518"/>
                  <a:gd name="T63" fmla="*/ 341 h 373"/>
                  <a:gd name="T64" fmla="*/ 182 w 518"/>
                  <a:gd name="T65" fmla="*/ 362 h 373"/>
                  <a:gd name="T66" fmla="*/ 231 w 518"/>
                  <a:gd name="T67" fmla="*/ 371 h 373"/>
                  <a:gd name="T68" fmla="*/ 284 w 518"/>
                  <a:gd name="T69" fmla="*/ 371 h 373"/>
                  <a:gd name="T70" fmla="*/ 336 w 518"/>
                  <a:gd name="T71" fmla="*/ 362 h 373"/>
                  <a:gd name="T72" fmla="*/ 383 w 518"/>
                  <a:gd name="T73" fmla="*/ 341 h 373"/>
                  <a:gd name="T74" fmla="*/ 423 w 518"/>
                  <a:gd name="T75" fmla="*/ 312 h 373"/>
                  <a:gd name="T76" fmla="*/ 459 w 518"/>
                  <a:gd name="T77" fmla="*/ 278 h 373"/>
                  <a:gd name="T78" fmla="*/ 487 w 518"/>
                  <a:gd name="T79" fmla="*/ 237 h 373"/>
                  <a:gd name="T80" fmla="*/ 506 w 518"/>
                  <a:gd name="T81" fmla="*/ 191 h 373"/>
                  <a:gd name="T82" fmla="*/ 516 w 518"/>
                  <a:gd name="T83" fmla="*/ 140 h 3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18"/>
                  <a:gd name="T127" fmla="*/ 0 h 373"/>
                  <a:gd name="T128" fmla="*/ 518 w 518"/>
                  <a:gd name="T129" fmla="*/ 373 h 3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02" name="Freeform 653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>
                  <a:gd name="T0" fmla="*/ 512 w 514"/>
                  <a:gd name="T1" fmla="*/ 89 h 375"/>
                  <a:gd name="T2" fmla="*/ 501 w 514"/>
                  <a:gd name="T3" fmla="*/ 34 h 375"/>
                  <a:gd name="T4" fmla="*/ 485 w 514"/>
                  <a:gd name="T5" fmla="*/ 4 h 375"/>
                  <a:gd name="T6" fmla="*/ 493 w 514"/>
                  <a:gd name="T7" fmla="*/ 26 h 375"/>
                  <a:gd name="T8" fmla="*/ 504 w 514"/>
                  <a:gd name="T9" fmla="*/ 70 h 375"/>
                  <a:gd name="T10" fmla="*/ 508 w 514"/>
                  <a:gd name="T11" fmla="*/ 102 h 375"/>
                  <a:gd name="T12" fmla="*/ 508 w 514"/>
                  <a:gd name="T13" fmla="*/ 142 h 375"/>
                  <a:gd name="T14" fmla="*/ 499 w 514"/>
                  <a:gd name="T15" fmla="*/ 191 h 375"/>
                  <a:gd name="T16" fmla="*/ 478 w 514"/>
                  <a:gd name="T17" fmla="*/ 237 h 375"/>
                  <a:gd name="T18" fmla="*/ 451 w 514"/>
                  <a:gd name="T19" fmla="*/ 279 h 375"/>
                  <a:gd name="T20" fmla="*/ 417 w 514"/>
                  <a:gd name="T21" fmla="*/ 313 h 375"/>
                  <a:gd name="T22" fmla="*/ 377 w 514"/>
                  <a:gd name="T23" fmla="*/ 339 h 375"/>
                  <a:gd name="T24" fmla="*/ 332 w 514"/>
                  <a:gd name="T25" fmla="*/ 358 h 375"/>
                  <a:gd name="T26" fmla="*/ 282 w 514"/>
                  <a:gd name="T27" fmla="*/ 368 h 375"/>
                  <a:gd name="T28" fmla="*/ 231 w 514"/>
                  <a:gd name="T29" fmla="*/ 368 h 375"/>
                  <a:gd name="T30" fmla="*/ 182 w 514"/>
                  <a:gd name="T31" fmla="*/ 358 h 375"/>
                  <a:gd name="T32" fmla="*/ 136 w 514"/>
                  <a:gd name="T33" fmla="*/ 339 h 375"/>
                  <a:gd name="T34" fmla="*/ 97 w 514"/>
                  <a:gd name="T35" fmla="*/ 313 h 375"/>
                  <a:gd name="T36" fmla="*/ 62 w 514"/>
                  <a:gd name="T37" fmla="*/ 279 h 375"/>
                  <a:gd name="T38" fmla="*/ 34 w 514"/>
                  <a:gd name="T39" fmla="*/ 237 h 375"/>
                  <a:gd name="T40" fmla="*/ 15 w 514"/>
                  <a:gd name="T41" fmla="*/ 191 h 375"/>
                  <a:gd name="T42" fmla="*/ 5 w 514"/>
                  <a:gd name="T43" fmla="*/ 142 h 375"/>
                  <a:gd name="T44" fmla="*/ 4 w 514"/>
                  <a:gd name="T45" fmla="*/ 102 h 375"/>
                  <a:gd name="T46" fmla="*/ 7 w 514"/>
                  <a:gd name="T47" fmla="*/ 74 h 375"/>
                  <a:gd name="T48" fmla="*/ 9 w 514"/>
                  <a:gd name="T49" fmla="*/ 59 h 375"/>
                  <a:gd name="T50" fmla="*/ 4 w 514"/>
                  <a:gd name="T51" fmla="*/ 72 h 375"/>
                  <a:gd name="T52" fmla="*/ 0 w 514"/>
                  <a:gd name="T53" fmla="*/ 102 h 375"/>
                  <a:gd name="T54" fmla="*/ 0 w 514"/>
                  <a:gd name="T55" fmla="*/ 144 h 375"/>
                  <a:gd name="T56" fmla="*/ 11 w 514"/>
                  <a:gd name="T57" fmla="*/ 193 h 375"/>
                  <a:gd name="T58" fmla="*/ 30 w 514"/>
                  <a:gd name="T59" fmla="*/ 241 h 375"/>
                  <a:gd name="T60" fmla="*/ 59 w 514"/>
                  <a:gd name="T61" fmla="*/ 280 h 375"/>
                  <a:gd name="T62" fmla="*/ 93 w 514"/>
                  <a:gd name="T63" fmla="*/ 316 h 375"/>
                  <a:gd name="T64" fmla="*/ 134 w 514"/>
                  <a:gd name="T65" fmla="*/ 343 h 375"/>
                  <a:gd name="T66" fmla="*/ 180 w 514"/>
                  <a:gd name="T67" fmla="*/ 362 h 375"/>
                  <a:gd name="T68" fmla="*/ 229 w 514"/>
                  <a:gd name="T69" fmla="*/ 373 h 375"/>
                  <a:gd name="T70" fmla="*/ 282 w 514"/>
                  <a:gd name="T71" fmla="*/ 373 h 375"/>
                  <a:gd name="T72" fmla="*/ 334 w 514"/>
                  <a:gd name="T73" fmla="*/ 362 h 375"/>
                  <a:gd name="T74" fmla="*/ 379 w 514"/>
                  <a:gd name="T75" fmla="*/ 343 h 375"/>
                  <a:gd name="T76" fmla="*/ 421 w 514"/>
                  <a:gd name="T77" fmla="*/ 316 h 375"/>
                  <a:gd name="T78" fmla="*/ 455 w 514"/>
                  <a:gd name="T79" fmla="*/ 280 h 375"/>
                  <a:gd name="T80" fmla="*/ 484 w 514"/>
                  <a:gd name="T81" fmla="*/ 241 h 375"/>
                  <a:gd name="T82" fmla="*/ 502 w 514"/>
                  <a:gd name="T83" fmla="*/ 193 h 375"/>
                  <a:gd name="T84" fmla="*/ 512 w 514"/>
                  <a:gd name="T85" fmla="*/ 144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4"/>
                  <a:gd name="T130" fmla="*/ 0 h 375"/>
                  <a:gd name="T131" fmla="*/ 514 w 514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03" name="Freeform 654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>
                  <a:gd name="T0" fmla="*/ 508 w 510"/>
                  <a:gd name="T1" fmla="*/ 91 h 375"/>
                  <a:gd name="T2" fmla="*/ 495 w 510"/>
                  <a:gd name="T3" fmla="*/ 34 h 375"/>
                  <a:gd name="T4" fmla="*/ 478 w 510"/>
                  <a:gd name="T5" fmla="*/ 4 h 375"/>
                  <a:gd name="T6" fmla="*/ 482 w 510"/>
                  <a:gd name="T7" fmla="*/ 13 h 375"/>
                  <a:gd name="T8" fmla="*/ 493 w 510"/>
                  <a:gd name="T9" fmla="*/ 42 h 375"/>
                  <a:gd name="T10" fmla="*/ 500 w 510"/>
                  <a:gd name="T11" fmla="*/ 72 h 375"/>
                  <a:gd name="T12" fmla="*/ 504 w 510"/>
                  <a:gd name="T13" fmla="*/ 104 h 375"/>
                  <a:gd name="T14" fmla="*/ 504 w 510"/>
                  <a:gd name="T15" fmla="*/ 146 h 375"/>
                  <a:gd name="T16" fmla="*/ 493 w 510"/>
                  <a:gd name="T17" fmla="*/ 195 h 375"/>
                  <a:gd name="T18" fmla="*/ 474 w 510"/>
                  <a:gd name="T19" fmla="*/ 241 h 375"/>
                  <a:gd name="T20" fmla="*/ 447 w 510"/>
                  <a:gd name="T21" fmla="*/ 281 h 375"/>
                  <a:gd name="T22" fmla="*/ 413 w 510"/>
                  <a:gd name="T23" fmla="*/ 315 h 375"/>
                  <a:gd name="T24" fmla="*/ 373 w 510"/>
                  <a:gd name="T25" fmla="*/ 341 h 375"/>
                  <a:gd name="T26" fmla="*/ 330 w 510"/>
                  <a:gd name="T27" fmla="*/ 360 h 375"/>
                  <a:gd name="T28" fmla="*/ 280 w 510"/>
                  <a:gd name="T29" fmla="*/ 370 h 375"/>
                  <a:gd name="T30" fmla="*/ 229 w 510"/>
                  <a:gd name="T31" fmla="*/ 370 h 375"/>
                  <a:gd name="T32" fmla="*/ 180 w 510"/>
                  <a:gd name="T33" fmla="*/ 360 h 375"/>
                  <a:gd name="T34" fmla="*/ 134 w 510"/>
                  <a:gd name="T35" fmla="*/ 341 h 375"/>
                  <a:gd name="T36" fmla="*/ 95 w 510"/>
                  <a:gd name="T37" fmla="*/ 315 h 375"/>
                  <a:gd name="T38" fmla="*/ 62 w 510"/>
                  <a:gd name="T39" fmla="*/ 281 h 375"/>
                  <a:gd name="T40" fmla="*/ 34 w 510"/>
                  <a:gd name="T41" fmla="*/ 241 h 375"/>
                  <a:gd name="T42" fmla="*/ 15 w 510"/>
                  <a:gd name="T43" fmla="*/ 195 h 375"/>
                  <a:gd name="T44" fmla="*/ 5 w 510"/>
                  <a:gd name="T45" fmla="*/ 146 h 375"/>
                  <a:gd name="T46" fmla="*/ 5 w 510"/>
                  <a:gd name="T47" fmla="*/ 93 h 375"/>
                  <a:gd name="T48" fmla="*/ 9 w 510"/>
                  <a:gd name="T49" fmla="*/ 64 h 375"/>
                  <a:gd name="T50" fmla="*/ 3 w 510"/>
                  <a:gd name="T51" fmla="*/ 78 h 375"/>
                  <a:gd name="T52" fmla="*/ 0 w 510"/>
                  <a:gd name="T53" fmla="*/ 106 h 375"/>
                  <a:gd name="T54" fmla="*/ 2 w 510"/>
                  <a:gd name="T55" fmla="*/ 148 h 375"/>
                  <a:gd name="T56" fmla="*/ 11 w 510"/>
                  <a:gd name="T57" fmla="*/ 197 h 375"/>
                  <a:gd name="T58" fmla="*/ 30 w 510"/>
                  <a:gd name="T59" fmla="*/ 243 h 375"/>
                  <a:gd name="T60" fmla="*/ 59 w 510"/>
                  <a:gd name="T61" fmla="*/ 283 h 375"/>
                  <a:gd name="T62" fmla="*/ 93 w 510"/>
                  <a:gd name="T63" fmla="*/ 319 h 375"/>
                  <a:gd name="T64" fmla="*/ 132 w 510"/>
                  <a:gd name="T65" fmla="*/ 345 h 375"/>
                  <a:gd name="T66" fmla="*/ 178 w 510"/>
                  <a:gd name="T67" fmla="*/ 364 h 375"/>
                  <a:gd name="T68" fmla="*/ 229 w 510"/>
                  <a:gd name="T69" fmla="*/ 375 h 375"/>
                  <a:gd name="T70" fmla="*/ 280 w 510"/>
                  <a:gd name="T71" fmla="*/ 375 h 375"/>
                  <a:gd name="T72" fmla="*/ 330 w 510"/>
                  <a:gd name="T73" fmla="*/ 364 h 375"/>
                  <a:gd name="T74" fmla="*/ 375 w 510"/>
                  <a:gd name="T75" fmla="*/ 345 h 375"/>
                  <a:gd name="T76" fmla="*/ 417 w 510"/>
                  <a:gd name="T77" fmla="*/ 319 h 375"/>
                  <a:gd name="T78" fmla="*/ 451 w 510"/>
                  <a:gd name="T79" fmla="*/ 283 h 375"/>
                  <a:gd name="T80" fmla="*/ 480 w 510"/>
                  <a:gd name="T81" fmla="*/ 243 h 375"/>
                  <a:gd name="T82" fmla="*/ 499 w 510"/>
                  <a:gd name="T83" fmla="*/ 197 h 375"/>
                  <a:gd name="T84" fmla="*/ 508 w 510"/>
                  <a:gd name="T85" fmla="*/ 148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0"/>
                  <a:gd name="T130" fmla="*/ 0 h 375"/>
                  <a:gd name="T131" fmla="*/ 510 w 510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04" name="Freeform 655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>
                  <a:gd name="T0" fmla="*/ 504 w 506"/>
                  <a:gd name="T1" fmla="*/ 110 h 378"/>
                  <a:gd name="T2" fmla="*/ 500 w 506"/>
                  <a:gd name="T3" fmla="*/ 78 h 378"/>
                  <a:gd name="T4" fmla="*/ 489 w 506"/>
                  <a:gd name="T5" fmla="*/ 34 h 378"/>
                  <a:gd name="T6" fmla="*/ 472 w 506"/>
                  <a:gd name="T7" fmla="*/ 4 h 378"/>
                  <a:gd name="T8" fmla="*/ 474 w 506"/>
                  <a:gd name="T9" fmla="*/ 13 h 378"/>
                  <a:gd name="T10" fmla="*/ 487 w 506"/>
                  <a:gd name="T11" fmla="*/ 44 h 378"/>
                  <a:gd name="T12" fmla="*/ 495 w 506"/>
                  <a:gd name="T13" fmla="*/ 76 h 378"/>
                  <a:gd name="T14" fmla="*/ 500 w 506"/>
                  <a:gd name="T15" fmla="*/ 108 h 378"/>
                  <a:gd name="T16" fmla="*/ 498 w 506"/>
                  <a:gd name="T17" fmla="*/ 150 h 378"/>
                  <a:gd name="T18" fmla="*/ 489 w 506"/>
                  <a:gd name="T19" fmla="*/ 199 h 378"/>
                  <a:gd name="T20" fmla="*/ 470 w 506"/>
                  <a:gd name="T21" fmla="*/ 243 h 378"/>
                  <a:gd name="T22" fmla="*/ 443 w 506"/>
                  <a:gd name="T23" fmla="*/ 283 h 378"/>
                  <a:gd name="T24" fmla="*/ 411 w 506"/>
                  <a:gd name="T25" fmla="*/ 317 h 378"/>
                  <a:gd name="T26" fmla="*/ 371 w 506"/>
                  <a:gd name="T27" fmla="*/ 343 h 378"/>
                  <a:gd name="T28" fmla="*/ 326 w 506"/>
                  <a:gd name="T29" fmla="*/ 362 h 378"/>
                  <a:gd name="T30" fmla="*/ 278 w 506"/>
                  <a:gd name="T31" fmla="*/ 372 h 378"/>
                  <a:gd name="T32" fmla="*/ 227 w 506"/>
                  <a:gd name="T33" fmla="*/ 372 h 378"/>
                  <a:gd name="T34" fmla="*/ 178 w 506"/>
                  <a:gd name="T35" fmla="*/ 362 h 378"/>
                  <a:gd name="T36" fmla="*/ 134 w 506"/>
                  <a:gd name="T37" fmla="*/ 343 h 378"/>
                  <a:gd name="T38" fmla="*/ 94 w 506"/>
                  <a:gd name="T39" fmla="*/ 317 h 378"/>
                  <a:gd name="T40" fmla="*/ 60 w 506"/>
                  <a:gd name="T41" fmla="*/ 283 h 378"/>
                  <a:gd name="T42" fmla="*/ 34 w 506"/>
                  <a:gd name="T43" fmla="*/ 243 h 378"/>
                  <a:gd name="T44" fmla="*/ 15 w 506"/>
                  <a:gd name="T45" fmla="*/ 199 h 378"/>
                  <a:gd name="T46" fmla="*/ 5 w 506"/>
                  <a:gd name="T47" fmla="*/ 150 h 378"/>
                  <a:gd name="T48" fmla="*/ 5 w 506"/>
                  <a:gd name="T49" fmla="*/ 97 h 378"/>
                  <a:gd name="T50" fmla="*/ 9 w 506"/>
                  <a:gd name="T51" fmla="*/ 68 h 378"/>
                  <a:gd name="T52" fmla="*/ 3 w 506"/>
                  <a:gd name="T53" fmla="*/ 82 h 378"/>
                  <a:gd name="T54" fmla="*/ 0 w 506"/>
                  <a:gd name="T55" fmla="*/ 110 h 378"/>
                  <a:gd name="T56" fmla="*/ 1 w 506"/>
                  <a:gd name="T57" fmla="*/ 150 h 378"/>
                  <a:gd name="T58" fmla="*/ 11 w 506"/>
                  <a:gd name="T59" fmla="*/ 199 h 378"/>
                  <a:gd name="T60" fmla="*/ 30 w 506"/>
                  <a:gd name="T61" fmla="*/ 245 h 378"/>
                  <a:gd name="T62" fmla="*/ 58 w 506"/>
                  <a:gd name="T63" fmla="*/ 287 h 378"/>
                  <a:gd name="T64" fmla="*/ 93 w 506"/>
                  <a:gd name="T65" fmla="*/ 321 h 378"/>
                  <a:gd name="T66" fmla="*/ 132 w 506"/>
                  <a:gd name="T67" fmla="*/ 347 h 378"/>
                  <a:gd name="T68" fmla="*/ 178 w 506"/>
                  <a:gd name="T69" fmla="*/ 366 h 378"/>
                  <a:gd name="T70" fmla="*/ 227 w 506"/>
                  <a:gd name="T71" fmla="*/ 376 h 378"/>
                  <a:gd name="T72" fmla="*/ 278 w 506"/>
                  <a:gd name="T73" fmla="*/ 376 h 378"/>
                  <a:gd name="T74" fmla="*/ 328 w 506"/>
                  <a:gd name="T75" fmla="*/ 366 h 378"/>
                  <a:gd name="T76" fmla="*/ 373 w 506"/>
                  <a:gd name="T77" fmla="*/ 347 h 378"/>
                  <a:gd name="T78" fmla="*/ 413 w 506"/>
                  <a:gd name="T79" fmla="*/ 321 h 378"/>
                  <a:gd name="T80" fmla="*/ 447 w 506"/>
                  <a:gd name="T81" fmla="*/ 287 h 378"/>
                  <a:gd name="T82" fmla="*/ 474 w 506"/>
                  <a:gd name="T83" fmla="*/ 245 h 378"/>
                  <a:gd name="T84" fmla="*/ 495 w 506"/>
                  <a:gd name="T85" fmla="*/ 199 h 378"/>
                  <a:gd name="T86" fmla="*/ 504 w 506"/>
                  <a:gd name="T87" fmla="*/ 15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6"/>
                  <a:gd name="T133" fmla="*/ 0 h 378"/>
                  <a:gd name="T134" fmla="*/ 506 w 506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05" name="Freeform 656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>
                  <a:gd name="T0" fmla="*/ 501 w 501"/>
                  <a:gd name="T1" fmla="*/ 112 h 380"/>
                  <a:gd name="T2" fmla="*/ 497 w 501"/>
                  <a:gd name="T3" fmla="*/ 80 h 380"/>
                  <a:gd name="T4" fmla="*/ 490 w 501"/>
                  <a:gd name="T5" fmla="*/ 50 h 380"/>
                  <a:gd name="T6" fmla="*/ 479 w 501"/>
                  <a:gd name="T7" fmla="*/ 21 h 380"/>
                  <a:gd name="T8" fmla="*/ 465 w 501"/>
                  <a:gd name="T9" fmla="*/ 4 h 380"/>
                  <a:gd name="T10" fmla="*/ 469 w 501"/>
                  <a:gd name="T11" fmla="*/ 16 h 380"/>
                  <a:gd name="T12" fmla="*/ 482 w 501"/>
                  <a:gd name="T13" fmla="*/ 46 h 380"/>
                  <a:gd name="T14" fmla="*/ 492 w 501"/>
                  <a:gd name="T15" fmla="*/ 78 h 380"/>
                  <a:gd name="T16" fmla="*/ 497 w 501"/>
                  <a:gd name="T17" fmla="*/ 112 h 380"/>
                  <a:gd name="T18" fmla="*/ 496 w 501"/>
                  <a:gd name="T19" fmla="*/ 154 h 380"/>
                  <a:gd name="T20" fmla="*/ 486 w 501"/>
                  <a:gd name="T21" fmla="*/ 201 h 380"/>
                  <a:gd name="T22" fmla="*/ 467 w 501"/>
                  <a:gd name="T23" fmla="*/ 247 h 380"/>
                  <a:gd name="T24" fmla="*/ 441 w 501"/>
                  <a:gd name="T25" fmla="*/ 285 h 380"/>
                  <a:gd name="T26" fmla="*/ 408 w 501"/>
                  <a:gd name="T27" fmla="*/ 319 h 380"/>
                  <a:gd name="T28" fmla="*/ 369 w 501"/>
                  <a:gd name="T29" fmla="*/ 346 h 380"/>
                  <a:gd name="T30" fmla="*/ 325 w 501"/>
                  <a:gd name="T31" fmla="*/ 364 h 380"/>
                  <a:gd name="T32" fmla="*/ 277 w 501"/>
                  <a:gd name="T33" fmla="*/ 374 h 380"/>
                  <a:gd name="T34" fmla="*/ 226 w 501"/>
                  <a:gd name="T35" fmla="*/ 374 h 380"/>
                  <a:gd name="T36" fmla="*/ 179 w 501"/>
                  <a:gd name="T37" fmla="*/ 364 h 380"/>
                  <a:gd name="T38" fmla="*/ 135 w 501"/>
                  <a:gd name="T39" fmla="*/ 346 h 380"/>
                  <a:gd name="T40" fmla="*/ 95 w 501"/>
                  <a:gd name="T41" fmla="*/ 319 h 380"/>
                  <a:gd name="T42" fmla="*/ 61 w 501"/>
                  <a:gd name="T43" fmla="*/ 285 h 380"/>
                  <a:gd name="T44" fmla="*/ 35 w 501"/>
                  <a:gd name="T45" fmla="*/ 247 h 380"/>
                  <a:gd name="T46" fmla="*/ 18 w 501"/>
                  <a:gd name="T47" fmla="*/ 201 h 380"/>
                  <a:gd name="T48" fmla="*/ 6 w 501"/>
                  <a:gd name="T49" fmla="*/ 154 h 380"/>
                  <a:gd name="T50" fmla="*/ 8 w 501"/>
                  <a:gd name="T51" fmla="*/ 101 h 380"/>
                  <a:gd name="T52" fmla="*/ 10 w 501"/>
                  <a:gd name="T53" fmla="*/ 74 h 380"/>
                  <a:gd name="T54" fmla="*/ 2 w 501"/>
                  <a:gd name="T55" fmla="*/ 101 h 380"/>
                  <a:gd name="T56" fmla="*/ 2 w 501"/>
                  <a:gd name="T57" fmla="*/ 154 h 380"/>
                  <a:gd name="T58" fmla="*/ 12 w 501"/>
                  <a:gd name="T59" fmla="*/ 203 h 380"/>
                  <a:gd name="T60" fmla="*/ 31 w 501"/>
                  <a:gd name="T61" fmla="*/ 249 h 380"/>
                  <a:gd name="T62" fmla="*/ 59 w 501"/>
                  <a:gd name="T63" fmla="*/ 289 h 380"/>
                  <a:gd name="T64" fmla="*/ 92 w 501"/>
                  <a:gd name="T65" fmla="*/ 323 h 380"/>
                  <a:gd name="T66" fmla="*/ 131 w 501"/>
                  <a:gd name="T67" fmla="*/ 349 h 380"/>
                  <a:gd name="T68" fmla="*/ 177 w 501"/>
                  <a:gd name="T69" fmla="*/ 368 h 380"/>
                  <a:gd name="T70" fmla="*/ 226 w 501"/>
                  <a:gd name="T71" fmla="*/ 378 h 380"/>
                  <a:gd name="T72" fmla="*/ 277 w 501"/>
                  <a:gd name="T73" fmla="*/ 378 h 380"/>
                  <a:gd name="T74" fmla="*/ 327 w 501"/>
                  <a:gd name="T75" fmla="*/ 368 h 380"/>
                  <a:gd name="T76" fmla="*/ 370 w 501"/>
                  <a:gd name="T77" fmla="*/ 349 h 380"/>
                  <a:gd name="T78" fmla="*/ 410 w 501"/>
                  <a:gd name="T79" fmla="*/ 323 h 380"/>
                  <a:gd name="T80" fmla="*/ 444 w 501"/>
                  <a:gd name="T81" fmla="*/ 289 h 380"/>
                  <a:gd name="T82" fmla="*/ 471 w 501"/>
                  <a:gd name="T83" fmla="*/ 249 h 380"/>
                  <a:gd name="T84" fmla="*/ 490 w 501"/>
                  <a:gd name="T85" fmla="*/ 203 h 380"/>
                  <a:gd name="T86" fmla="*/ 501 w 501"/>
                  <a:gd name="T87" fmla="*/ 154 h 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1"/>
                  <a:gd name="T133" fmla="*/ 0 h 380"/>
                  <a:gd name="T134" fmla="*/ 501 w 501"/>
                  <a:gd name="T135" fmla="*/ 380 h 3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06" name="Freeform 657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>
                  <a:gd name="T0" fmla="*/ 495 w 495"/>
                  <a:gd name="T1" fmla="*/ 113 h 379"/>
                  <a:gd name="T2" fmla="*/ 490 w 495"/>
                  <a:gd name="T3" fmla="*/ 81 h 379"/>
                  <a:gd name="T4" fmla="*/ 482 w 495"/>
                  <a:gd name="T5" fmla="*/ 49 h 379"/>
                  <a:gd name="T6" fmla="*/ 469 w 495"/>
                  <a:gd name="T7" fmla="*/ 18 h 379"/>
                  <a:gd name="T8" fmla="*/ 457 w 495"/>
                  <a:gd name="T9" fmla="*/ 1 h 379"/>
                  <a:gd name="T10" fmla="*/ 454 w 495"/>
                  <a:gd name="T11" fmla="*/ 0 h 379"/>
                  <a:gd name="T12" fmla="*/ 461 w 495"/>
                  <a:gd name="T13" fmla="*/ 13 h 379"/>
                  <a:gd name="T14" fmla="*/ 476 w 495"/>
                  <a:gd name="T15" fmla="*/ 45 h 379"/>
                  <a:gd name="T16" fmla="*/ 486 w 495"/>
                  <a:gd name="T17" fmla="*/ 77 h 379"/>
                  <a:gd name="T18" fmla="*/ 490 w 495"/>
                  <a:gd name="T19" fmla="*/ 111 h 379"/>
                  <a:gd name="T20" fmla="*/ 490 w 495"/>
                  <a:gd name="T21" fmla="*/ 155 h 379"/>
                  <a:gd name="T22" fmla="*/ 480 w 495"/>
                  <a:gd name="T23" fmla="*/ 202 h 379"/>
                  <a:gd name="T24" fmla="*/ 461 w 495"/>
                  <a:gd name="T25" fmla="*/ 246 h 379"/>
                  <a:gd name="T26" fmla="*/ 435 w 495"/>
                  <a:gd name="T27" fmla="*/ 286 h 379"/>
                  <a:gd name="T28" fmla="*/ 402 w 495"/>
                  <a:gd name="T29" fmla="*/ 318 h 379"/>
                  <a:gd name="T30" fmla="*/ 365 w 495"/>
                  <a:gd name="T31" fmla="*/ 345 h 379"/>
                  <a:gd name="T32" fmla="*/ 321 w 495"/>
                  <a:gd name="T33" fmla="*/ 362 h 379"/>
                  <a:gd name="T34" fmla="*/ 272 w 495"/>
                  <a:gd name="T35" fmla="*/ 373 h 379"/>
                  <a:gd name="T36" fmla="*/ 222 w 495"/>
                  <a:gd name="T37" fmla="*/ 373 h 379"/>
                  <a:gd name="T38" fmla="*/ 175 w 495"/>
                  <a:gd name="T39" fmla="*/ 362 h 379"/>
                  <a:gd name="T40" fmla="*/ 131 w 495"/>
                  <a:gd name="T41" fmla="*/ 345 h 379"/>
                  <a:gd name="T42" fmla="*/ 93 w 495"/>
                  <a:gd name="T43" fmla="*/ 318 h 379"/>
                  <a:gd name="T44" fmla="*/ 59 w 495"/>
                  <a:gd name="T45" fmla="*/ 286 h 379"/>
                  <a:gd name="T46" fmla="*/ 34 w 495"/>
                  <a:gd name="T47" fmla="*/ 246 h 379"/>
                  <a:gd name="T48" fmla="*/ 15 w 495"/>
                  <a:gd name="T49" fmla="*/ 202 h 379"/>
                  <a:gd name="T50" fmla="*/ 6 w 495"/>
                  <a:gd name="T51" fmla="*/ 155 h 379"/>
                  <a:gd name="T52" fmla="*/ 6 w 495"/>
                  <a:gd name="T53" fmla="*/ 102 h 379"/>
                  <a:gd name="T54" fmla="*/ 8 w 495"/>
                  <a:gd name="T55" fmla="*/ 75 h 379"/>
                  <a:gd name="T56" fmla="*/ 0 w 495"/>
                  <a:gd name="T57" fmla="*/ 102 h 379"/>
                  <a:gd name="T58" fmla="*/ 0 w 495"/>
                  <a:gd name="T59" fmla="*/ 155 h 379"/>
                  <a:gd name="T60" fmla="*/ 10 w 495"/>
                  <a:gd name="T61" fmla="*/ 204 h 379"/>
                  <a:gd name="T62" fmla="*/ 29 w 495"/>
                  <a:gd name="T63" fmla="*/ 248 h 379"/>
                  <a:gd name="T64" fmla="*/ 55 w 495"/>
                  <a:gd name="T65" fmla="*/ 288 h 379"/>
                  <a:gd name="T66" fmla="*/ 89 w 495"/>
                  <a:gd name="T67" fmla="*/ 322 h 379"/>
                  <a:gd name="T68" fmla="*/ 129 w 495"/>
                  <a:gd name="T69" fmla="*/ 348 h 379"/>
                  <a:gd name="T70" fmla="*/ 173 w 495"/>
                  <a:gd name="T71" fmla="*/ 367 h 379"/>
                  <a:gd name="T72" fmla="*/ 222 w 495"/>
                  <a:gd name="T73" fmla="*/ 377 h 379"/>
                  <a:gd name="T74" fmla="*/ 273 w 495"/>
                  <a:gd name="T75" fmla="*/ 377 h 379"/>
                  <a:gd name="T76" fmla="*/ 321 w 495"/>
                  <a:gd name="T77" fmla="*/ 367 h 379"/>
                  <a:gd name="T78" fmla="*/ 366 w 495"/>
                  <a:gd name="T79" fmla="*/ 348 h 379"/>
                  <a:gd name="T80" fmla="*/ 406 w 495"/>
                  <a:gd name="T81" fmla="*/ 322 h 379"/>
                  <a:gd name="T82" fmla="*/ 438 w 495"/>
                  <a:gd name="T83" fmla="*/ 288 h 379"/>
                  <a:gd name="T84" fmla="*/ 465 w 495"/>
                  <a:gd name="T85" fmla="*/ 248 h 379"/>
                  <a:gd name="T86" fmla="*/ 484 w 495"/>
                  <a:gd name="T87" fmla="*/ 204 h 379"/>
                  <a:gd name="T88" fmla="*/ 493 w 495"/>
                  <a:gd name="T89" fmla="*/ 155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5"/>
                  <a:gd name="T136" fmla="*/ 0 h 379"/>
                  <a:gd name="T137" fmla="*/ 495 w 495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07" name="Freeform 658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>
                  <a:gd name="T0" fmla="*/ 491 w 491"/>
                  <a:gd name="T1" fmla="*/ 117 h 379"/>
                  <a:gd name="T2" fmla="*/ 486 w 491"/>
                  <a:gd name="T3" fmla="*/ 83 h 379"/>
                  <a:gd name="T4" fmla="*/ 476 w 491"/>
                  <a:gd name="T5" fmla="*/ 51 h 379"/>
                  <a:gd name="T6" fmla="*/ 463 w 491"/>
                  <a:gd name="T7" fmla="*/ 21 h 379"/>
                  <a:gd name="T8" fmla="*/ 454 w 491"/>
                  <a:gd name="T9" fmla="*/ 5 h 379"/>
                  <a:gd name="T10" fmla="*/ 450 w 491"/>
                  <a:gd name="T11" fmla="*/ 2 h 379"/>
                  <a:gd name="T12" fmla="*/ 455 w 491"/>
                  <a:gd name="T13" fmla="*/ 15 h 379"/>
                  <a:gd name="T14" fmla="*/ 471 w 491"/>
                  <a:gd name="T15" fmla="*/ 47 h 379"/>
                  <a:gd name="T16" fmla="*/ 480 w 491"/>
                  <a:gd name="T17" fmla="*/ 79 h 379"/>
                  <a:gd name="T18" fmla="*/ 486 w 491"/>
                  <a:gd name="T19" fmla="*/ 115 h 379"/>
                  <a:gd name="T20" fmla="*/ 486 w 491"/>
                  <a:gd name="T21" fmla="*/ 159 h 379"/>
                  <a:gd name="T22" fmla="*/ 476 w 491"/>
                  <a:gd name="T23" fmla="*/ 206 h 379"/>
                  <a:gd name="T24" fmla="*/ 457 w 491"/>
                  <a:gd name="T25" fmla="*/ 248 h 379"/>
                  <a:gd name="T26" fmla="*/ 431 w 491"/>
                  <a:gd name="T27" fmla="*/ 288 h 379"/>
                  <a:gd name="T28" fmla="*/ 399 w 491"/>
                  <a:gd name="T29" fmla="*/ 320 h 379"/>
                  <a:gd name="T30" fmla="*/ 361 w 491"/>
                  <a:gd name="T31" fmla="*/ 347 h 379"/>
                  <a:gd name="T32" fmla="*/ 317 w 491"/>
                  <a:gd name="T33" fmla="*/ 364 h 379"/>
                  <a:gd name="T34" fmla="*/ 270 w 491"/>
                  <a:gd name="T35" fmla="*/ 373 h 379"/>
                  <a:gd name="T36" fmla="*/ 220 w 491"/>
                  <a:gd name="T37" fmla="*/ 373 h 379"/>
                  <a:gd name="T38" fmla="*/ 175 w 491"/>
                  <a:gd name="T39" fmla="*/ 364 h 379"/>
                  <a:gd name="T40" fmla="*/ 131 w 491"/>
                  <a:gd name="T41" fmla="*/ 347 h 379"/>
                  <a:gd name="T42" fmla="*/ 91 w 491"/>
                  <a:gd name="T43" fmla="*/ 320 h 379"/>
                  <a:gd name="T44" fmla="*/ 59 w 491"/>
                  <a:gd name="T45" fmla="*/ 288 h 379"/>
                  <a:gd name="T46" fmla="*/ 34 w 491"/>
                  <a:gd name="T47" fmla="*/ 248 h 379"/>
                  <a:gd name="T48" fmla="*/ 15 w 491"/>
                  <a:gd name="T49" fmla="*/ 206 h 379"/>
                  <a:gd name="T50" fmla="*/ 6 w 491"/>
                  <a:gd name="T51" fmla="*/ 159 h 379"/>
                  <a:gd name="T52" fmla="*/ 6 w 491"/>
                  <a:gd name="T53" fmla="*/ 108 h 379"/>
                  <a:gd name="T54" fmla="*/ 8 w 491"/>
                  <a:gd name="T55" fmla="*/ 79 h 379"/>
                  <a:gd name="T56" fmla="*/ 2 w 491"/>
                  <a:gd name="T57" fmla="*/ 106 h 379"/>
                  <a:gd name="T58" fmla="*/ 0 w 491"/>
                  <a:gd name="T59" fmla="*/ 159 h 379"/>
                  <a:gd name="T60" fmla="*/ 12 w 491"/>
                  <a:gd name="T61" fmla="*/ 206 h 379"/>
                  <a:gd name="T62" fmla="*/ 29 w 491"/>
                  <a:gd name="T63" fmla="*/ 252 h 379"/>
                  <a:gd name="T64" fmla="*/ 55 w 491"/>
                  <a:gd name="T65" fmla="*/ 290 h 379"/>
                  <a:gd name="T66" fmla="*/ 89 w 491"/>
                  <a:gd name="T67" fmla="*/ 324 h 379"/>
                  <a:gd name="T68" fmla="*/ 129 w 491"/>
                  <a:gd name="T69" fmla="*/ 351 h 379"/>
                  <a:gd name="T70" fmla="*/ 173 w 491"/>
                  <a:gd name="T71" fmla="*/ 369 h 379"/>
                  <a:gd name="T72" fmla="*/ 220 w 491"/>
                  <a:gd name="T73" fmla="*/ 379 h 379"/>
                  <a:gd name="T74" fmla="*/ 271 w 491"/>
                  <a:gd name="T75" fmla="*/ 379 h 379"/>
                  <a:gd name="T76" fmla="*/ 319 w 491"/>
                  <a:gd name="T77" fmla="*/ 369 h 379"/>
                  <a:gd name="T78" fmla="*/ 363 w 491"/>
                  <a:gd name="T79" fmla="*/ 351 h 379"/>
                  <a:gd name="T80" fmla="*/ 402 w 491"/>
                  <a:gd name="T81" fmla="*/ 324 h 379"/>
                  <a:gd name="T82" fmla="*/ 435 w 491"/>
                  <a:gd name="T83" fmla="*/ 290 h 379"/>
                  <a:gd name="T84" fmla="*/ 461 w 491"/>
                  <a:gd name="T85" fmla="*/ 252 h 379"/>
                  <a:gd name="T86" fmla="*/ 480 w 491"/>
                  <a:gd name="T87" fmla="*/ 206 h 379"/>
                  <a:gd name="T88" fmla="*/ 490 w 491"/>
                  <a:gd name="T89" fmla="*/ 159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1"/>
                  <a:gd name="T136" fmla="*/ 0 h 379"/>
                  <a:gd name="T137" fmla="*/ 491 w 491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08" name="Freeform 659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>
                  <a:gd name="T0" fmla="*/ 486 w 488"/>
                  <a:gd name="T1" fmla="*/ 117 h 379"/>
                  <a:gd name="T2" fmla="*/ 482 w 488"/>
                  <a:gd name="T3" fmla="*/ 83 h 379"/>
                  <a:gd name="T4" fmla="*/ 472 w 488"/>
                  <a:gd name="T5" fmla="*/ 51 h 379"/>
                  <a:gd name="T6" fmla="*/ 457 w 488"/>
                  <a:gd name="T7" fmla="*/ 19 h 379"/>
                  <a:gd name="T8" fmla="*/ 444 w 488"/>
                  <a:gd name="T9" fmla="*/ 4 h 379"/>
                  <a:gd name="T10" fmla="*/ 450 w 488"/>
                  <a:gd name="T11" fmla="*/ 13 h 379"/>
                  <a:gd name="T12" fmla="*/ 465 w 488"/>
                  <a:gd name="T13" fmla="*/ 45 h 379"/>
                  <a:gd name="T14" fmla="*/ 476 w 488"/>
                  <a:gd name="T15" fmla="*/ 81 h 379"/>
                  <a:gd name="T16" fmla="*/ 482 w 488"/>
                  <a:gd name="T17" fmla="*/ 117 h 379"/>
                  <a:gd name="T18" fmla="*/ 482 w 488"/>
                  <a:gd name="T19" fmla="*/ 161 h 379"/>
                  <a:gd name="T20" fmla="*/ 472 w 488"/>
                  <a:gd name="T21" fmla="*/ 207 h 379"/>
                  <a:gd name="T22" fmla="*/ 453 w 488"/>
                  <a:gd name="T23" fmla="*/ 250 h 379"/>
                  <a:gd name="T24" fmla="*/ 429 w 488"/>
                  <a:gd name="T25" fmla="*/ 288 h 379"/>
                  <a:gd name="T26" fmla="*/ 395 w 488"/>
                  <a:gd name="T27" fmla="*/ 320 h 379"/>
                  <a:gd name="T28" fmla="*/ 357 w 488"/>
                  <a:gd name="T29" fmla="*/ 347 h 379"/>
                  <a:gd name="T30" fmla="*/ 315 w 488"/>
                  <a:gd name="T31" fmla="*/ 364 h 379"/>
                  <a:gd name="T32" fmla="*/ 268 w 488"/>
                  <a:gd name="T33" fmla="*/ 373 h 379"/>
                  <a:gd name="T34" fmla="*/ 218 w 488"/>
                  <a:gd name="T35" fmla="*/ 373 h 379"/>
                  <a:gd name="T36" fmla="*/ 173 w 488"/>
                  <a:gd name="T37" fmla="*/ 364 h 379"/>
                  <a:gd name="T38" fmla="*/ 129 w 488"/>
                  <a:gd name="T39" fmla="*/ 347 h 379"/>
                  <a:gd name="T40" fmla="*/ 91 w 488"/>
                  <a:gd name="T41" fmla="*/ 320 h 379"/>
                  <a:gd name="T42" fmla="*/ 59 w 488"/>
                  <a:gd name="T43" fmla="*/ 288 h 379"/>
                  <a:gd name="T44" fmla="*/ 34 w 488"/>
                  <a:gd name="T45" fmla="*/ 250 h 379"/>
                  <a:gd name="T46" fmla="*/ 15 w 488"/>
                  <a:gd name="T47" fmla="*/ 207 h 379"/>
                  <a:gd name="T48" fmla="*/ 6 w 488"/>
                  <a:gd name="T49" fmla="*/ 161 h 379"/>
                  <a:gd name="T50" fmla="*/ 6 w 488"/>
                  <a:gd name="T51" fmla="*/ 110 h 379"/>
                  <a:gd name="T52" fmla="*/ 8 w 488"/>
                  <a:gd name="T53" fmla="*/ 83 h 379"/>
                  <a:gd name="T54" fmla="*/ 2 w 488"/>
                  <a:gd name="T55" fmla="*/ 108 h 379"/>
                  <a:gd name="T56" fmla="*/ 2 w 488"/>
                  <a:gd name="T57" fmla="*/ 161 h 379"/>
                  <a:gd name="T58" fmla="*/ 11 w 488"/>
                  <a:gd name="T59" fmla="*/ 208 h 379"/>
                  <a:gd name="T60" fmla="*/ 30 w 488"/>
                  <a:gd name="T61" fmla="*/ 252 h 379"/>
                  <a:gd name="T62" fmla="*/ 55 w 488"/>
                  <a:gd name="T63" fmla="*/ 292 h 379"/>
                  <a:gd name="T64" fmla="*/ 89 w 488"/>
                  <a:gd name="T65" fmla="*/ 324 h 379"/>
                  <a:gd name="T66" fmla="*/ 127 w 488"/>
                  <a:gd name="T67" fmla="*/ 351 h 379"/>
                  <a:gd name="T68" fmla="*/ 171 w 488"/>
                  <a:gd name="T69" fmla="*/ 368 h 379"/>
                  <a:gd name="T70" fmla="*/ 218 w 488"/>
                  <a:gd name="T71" fmla="*/ 379 h 379"/>
                  <a:gd name="T72" fmla="*/ 268 w 488"/>
                  <a:gd name="T73" fmla="*/ 379 h 379"/>
                  <a:gd name="T74" fmla="*/ 317 w 488"/>
                  <a:gd name="T75" fmla="*/ 368 h 379"/>
                  <a:gd name="T76" fmla="*/ 361 w 488"/>
                  <a:gd name="T77" fmla="*/ 351 h 379"/>
                  <a:gd name="T78" fmla="*/ 398 w 488"/>
                  <a:gd name="T79" fmla="*/ 324 h 379"/>
                  <a:gd name="T80" fmla="*/ 431 w 488"/>
                  <a:gd name="T81" fmla="*/ 292 h 379"/>
                  <a:gd name="T82" fmla="*/ 457 w 488"/>
                  <a:gd name="T83" fmla="*/ 252 h 379"/>
                  <a:gd name="T84" fmla="*/ 476 w 488"/>
                  <a:gd name="T85" fmla="*/ 208 h 379"/>
                  <a:gd name="T86" fmla="*/ 486 w 488"/>
                  <a:gd name="T87" fmla="*/ 16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8"/>
                  <a:gd name="T133" fmla="*/ 0 h 379"/>
                  <a:gd name="T134" fmla="*/ 488 w 488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09" name="Freeform 660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>
                  <a:gd name="T0" fmla="*/ 482 w 482"/>
                  <a:gd name="T1" fmla="*/ 121 h 381"/>
                  <a:gd name="T2" fmla="*/ 476 w 482"/>
                  <a:gd name="T3" fmla="*/ 85 h 381"/>
                  <a:gd name="T4" fmla="*/ 467 w 482"/>
                  <a:gd name="T5" fmla="*/ 53 h 381"/>
                  <a:gd name="T6" fmla="*/ 451 w 482"/>
                  <a:gd name="T7" fmla="*/ 21 h 381"/>
                  <a:gd name="T8" fmla="*/ 438 w 482"/>
                  <a:gd name="T9" fmla="*/ 4 h 381"/>
                  <a:gd name="T10" fmla="*/ 442 w 482"/>
                  <a:gd name="T11" fmla="*/ 15 h 381"/>
                  <a:gd name="T12" fmla="*/ 459 w 482"/>
                  <a:gd name="T13" fmla="*/ 47 h 381"/>
                  <a:gd name="T14" fmla="*/ 470 w 482"/>
                  <a:gd name="T15" fmla="*/ 83 h 381"/>
                  <a:gd name="T16" fmla="*/ 478 w 482"/>
                  <a:gd name="T17" fmla="*/ 121 h 381"/>
                  <a:gd name="T18" fmla="*/ 476 w 482"/>
                  <a:gd name="T19" fmla="*/ 165 h 381"/>
                  <a:gd name="T20" fmla="*/ 467 w 482"/>
                  <a:gd name="T21" fmla="*/ 211 h 381"/>
                  <a:gd name="T22" fmla="*/ 450 w 482"/>
                  <a:gd name="T23" fmla="*/ 252 h 381"/>
                  <a:gd name="T24" fmla="*/ 425 w 482"/>
                  <a:gd name="T25" fmla="*/ 290 h 381"/>
                  <a:gd name="T26" fmla="*/ 393 w 482"/>
                  <a:gd name="T27" fmla="*/ 322 h 381"/>
                  <a:gd name="T28" fmla="*/ 355 w 482"/>
                  <a:gd name="T29" fmla="*/ 349 h 381"/>
                  <a:gd name="T30" fmla="*/ 311 w 482"/>
                  <a:gd name="T31" fmla="*/ 366 h 381"/>
                  <a:gd name="T32" fmla="*/ 266 w 482"/>
                  <a:gd name="T33" fmla="*/ 375 h 381"/>
                  <a:gd name="T34" fmla="*/ 218 w 482"/>
                  <a:gd name="T35" fmla="*/ 375 h 381"/>
                  <a:gd name="T36" fmla="*/ 171 w 482"/>
                  <a:gd name="T37" fmla="*/ 366 h 381"/>
                  <a:gd name="T38" fmla="*/ 129 w 482"/>
                  <a:gd name="T39" fmla="*/ 349 h 381"/>
                  <a:gd name="T40" fmla="*/ 91 w 482"/>
                  <a:gd name="T41" fmla="*/ 322 h 381"/>
                  <a:gd name="T42" fmla="*/ 59 w 482"/>
                  <a:gd name="T43" fmla="*/ 290 h 381"/>
                  <a:gd name="T44" fmla="*/ 34 w 482"/>
                  <a:gd name="T45" fmla="*/ 252 h 381"/>
                  <a:gd name="T46" fmla="*/ 15 w 482"/>
                  <a:gd name="T47" fmla="*/ 211 h 381"/>
                  <a:gd name="T48" fmla="*/ 6 w 482"/>
                  <a:gd name="T49" fmla="*/ 165 h 381"/>
                  <a:gd name="T50" fmla="*/ 6 w 482"/>
                  <a:gd name="T51" fmla="*/ 114 h 381"/>
                  <a:gd name="T52" fmla="*/ 8 w 482"/>
                  <a:gd name="T53" fmla="*/ 87 h 381"/>
                  <a:gd name="T54" fmla="*/ 2 w 482"/>
                  <a:gd name="T55" fmla="*/ 114 h 381"/>
                  <a:gd name="T56" fmla="*/ 2 w 482"/>
                  <a:gd name="T57" fmla="*/ 165 h 381"/>
                  <a:gd name="T58" fmla="*/ 11 w 482"/>
                  <a:gd name="T59" fmla="*/ 212 h 381"/>
                  <a:gd name="T60" fmla="*/ 30 w 482"/>
                  <a:gd name="T61" fmla="*/ 254 h 381"/>
                  <a:gd name="T62" fmla="*/ 55 w 482"/>
                  <a:gd name="T63" fmla="*/ 294 h 381"/>
                  <a:gd name="T64" fmla="*/ 87 w 482"/>
                  <a:gd name="T65" fmla="*/ 326 h 381"/>
                  <a:gd name="T66" fmla="*/ 127 w 482"/>
                  <a:gd name="T67" fmla="*/ 353 h 381"/>
                  <a:gd name="T68" fmla="*/ 171 w 482"/>
                  <a:gd name="T69" fmla="*/ 370 h 381"/>
                  <a:gd name="T70" fmla="*/ 216 w 482"/>
                  <a:gd name="T71" fmla="*/ 379 h 381"/>
                  <a:gd name="T72" fmla="*/ 266 w 482"/>
                  <a:gd name="T73" fmla="*/ 379 h 381"/>
                  <a:gd name="T74" fmla="*/ 313 w 482"/>
                  <a:gd name="T75" fmla="*/ 370 h 381"/>
                  <a:gd name="T76" fmla="*/ 357 w 482"/>
                  <a:gd name="T77" fmla="*/ 353 h 381"/>
                  <a:gd name="T78" fmla="*/ 395 w 482"/>
                  <a:gd name="T79" fmla="*/ 326 h 381"/>
                  <a:gd name="T80" fmla="*/ 427 w 482"/>
                  <a:gd name="T81" fmla="*/ 294 h 381"/>
                  <a:gd name="T82" fmla="*/ 453 w 482"/>
                  <a:gd name="T83" fmla="*/ 254 h 381"/>
                  <a:gd name="T84" fmla="*/ 472 w 482"/>
                  <a:gd name="T85" fmla="*/ 212 h 381"/>
                  <a:gd name="T86" fmla="*/ 482 w 482"/>
                  <a:gd name="T87" fmla="*/ 165 h 3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2"/>
                  <a:gd name="T133" fmla="*/ 0 h 381"/>
                  <a:gd name="T134" fmla="*/ 482 w 482"/>
                  <a:gd name="T135" fmla="*/ 381 h 3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10" name="Freeform 661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>
                  <a:gd name="T0" fmla="*/ 478 w 478"/>
                  <a:gd name="T1" fmla="*/ 127 h 385"/>
                  <a:gd name="T2" fmla="*/ 472 w 478"/>
                  <a:gd name="T3" fmla="*/ 91 h 385"/>
                  <a:gd name="T4" fmla="*/ 461 w 478"/>
                  <a:gd name="T5" fmla="*/ 55 h 385"/>
                  <a:gd name="T6" fmla="*/ 446 w 478"/>
                  <a:gd name="T7" fmla="*/ 23 h 385"/>
                  <a:gd name="T8" fmla="*/ 429 w 478"/>
                  <a:gd name="T9" fmla="*/ 4 h 385"/>
                  <a:gd name="T10" fmla="*/ 434 w 478"/>
                  <a:gd name="T11" fmla="*/ 16 h 385"/>
                  <a:gd name="T12" fmla="*/ 453 w 478"/>
                  <a:gd name="T13" fmla="*/ 50 h 385"/>
                  <a:gd name="T14" fmla="*/ 467 w 478"/>
                  <a:gd name="T15" fmla="*/ 86 h 385"/>
                  <a:gd name="T16" fmla="*/ 472 w 478"/>
                  <a:gd name="T17" fmla="*/ 126 h 385"/>
                  <a:gd name="T18" fmla="*/ 472 w 478"/>
                  <a:gd name="T19" fmla="*/ 169 h 385"/>
                  <a:gd name="T20" fmla="*/ 463 w 478"/>
                  <a:gd name="T21" fmla="*/ 217 h 385"/>
                  <a:gd name="T22" fmla="*/ 446 w 478"/>
                  <a:gd name="T23" fmla="*/ 258 h 385"/>
                  <a:gd name="T24" fmla="*/ 421 w 478"/>
                  <a:gd name="T25" fmla="*/ 294 h 385"/>
                  <a:gd name="T26" fmla="*/ 389 w 478"/>
                  <a:gd name="T27" fmla="*/ 326 h 385"/>
                  <a:gd name="T28" fmla="*/ 351 w 478"/>
                  <a:gd name="T29" fmla="*/ 351 h 385"/>
                  <a:gd name="T30" fmla="*/ 309 w 478"/>
                  <a:gd name="T31" fmla="*/ 370 h 385"/>
                  <a:gd name="T32" fmla="*/ 264 w 478"/>
                  <a:gd name="T33" fmla="*/ 380 h 385"/>
                  <a:gd name="T34" fmla="*/ 216 w 478"/>
                  <a:gd name="T35" fmla="*/ 380 h 385"/>
                  <a:gd name="T36" fmla="*/ 171 w 478"/>
                  <a:gd name="T37" fmla="*/ 370 h 385"/>
                  <a:gd name="T38" fmla="*/ 127 w 478"/>
                  <a:gd name="T39" fmla="*/ 351 h 385"/>
                  <a:gd name="T40" fmla="*/ 91 w 478"/>
                  <a:gd name="T41" fmla="*/ 326 h 385"/>
                  <a:gd name="T42" fmla="*/ 59 w 478"/>
                  <a:gd name="T43" fmla="*/ 294 h 385"/>
                  <a:gd name="T44" fmla="*/ 34 w 478"/>
                  <a:gd name="T45" fmla="*/ 258 h 385"/>
                  <a:gd name="T46" fmla="*/ 15 w 478"/>
                  <a:gd name="T47" fmla="*/ 217 h 385"/>
                  <a:gd name="T48" fmla="*/ 7 w 478"/>
                  <a:gd name="T49" fmla="*/ 169 h 385"/>
                  <a:gd name="T50" fmla="*/ 7 w 478"/>
                  <a:gd name="T51" fmla="*/ 120 h 385"/>
                  <a:gd name="T52" fmla="*/ 9 w 478"/>
                  <a:gd name="T53" fmla="*/ 95 h 385"/>
                  <a:gd name="T54" fmla="*/ 2 w 478"/>
                  <a:gd name="T55" fmla="*/ 120 h 385"/>
                  <a:gd name="T56" fmla="*/ 2 w 478"/>
                  <a:gd name="T57" fmla="*/ 171 h 385"/>
                  <a:gd name="T58" fmla="*/ 11 w 478"/>
                  <a:gd name="T59" fmla="*/ 217 h 385"/>
                  <a:gd name="T60" fmla="*/ 30 w 478"/>
                  <a:gd name="T61" fmla="*/ 260 h 385"/>
                  <a:gd name="T62" fmla="*/ 55 w 478"/>
                  <a:gd name="T63" fmla="*/ 298 h 385"/>
                  <a:gd name="T64" fmla="*/ 87 w 478"/>
                  <a:gd name="T65" fmla="*/ 330 h 385"/>
                  <a:gd name="T66" fmla="*/ 125 w 478"/>
                  <a:gd name="T67" fmla="*/ 357 h 385"/>
                  <a:gd name="T68" fmla="*/ 169 w 478"/>
                  <a:gd name="T69" fmla="*/ 374 h 385"/>
                  <a:gd name="T70" fmla="*/ 214 w 478"/>
                  <a:gd name="T71" fmla="*/ 383 h 385"/>
                  <a:gd name="T72" fmla="*/ 264 w 478"/>
                  <a:gd name="T73" fmla="*/ 383 h 385"/>
                  <a:gd name="T74" fmla="*/ 311 w 478"/>
                  <a:gd name="T75" fmla="*/ 374 h 385"/>
                  <a:gd name="T76" fmla="*/ 353 w 478"/>
                  <a:gd name="T77" fmla="*/ 357 h 385"/>
                  <a:gd name="T78" fmla="*/ 391 w 478"/>
                  <a:gd name="T79" fmla="*/ 330 h 385"/>
                  <a:gd name="T80" fmla="*/ 425 w 478"/>
                  <a:gd name="T81" fmla="*/ 298 h 385"/>
                  <a:gd name="T82" fmla="*/ 449 w 478"/>
                  <a:gd name="T83" fmla="*/ 260 h 385"/>
                  <a:gd name="T84" fmla="*/ 468 w 478"/>
                  <a:gd name="T85" fmla="*/ 217 h 385"/>
                  <a:gd name="T86" fmla="*/ 478 w 478"/>
                  <a:gd name="T87" fmla="*/ 171 h 3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8"/>
                  <a:gd name="T133" fmla="*/ 0 h 385"/>
                  <a:gd name="T134" fmla="*/ 478 w 478"/>
                  <a:gd name="T135" fmla="*/ 385 h 3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11" name="Freeform 662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>
                  <a:gd name="T0" fmla="*/ 472 w 472"/>
                  <a:gd name="T1" fmla="*/ 132 h 388"/>
                  <a:gd name="T2" fmla="*/ 464 w 472"/>
                  <a:gd name="T3" fmla="*/ 94 h 388"/>
                  <a:gd name="T4" fmla="*/ 453 w 472"/>
                  <a:gd name="T5" fmla="*/ 58 h 388"/>
                  <a:gd name="T6" fmla="*/ 436 w 472"/>
                  <a:gd name="T7" fmla="*/ 26 h 388"/>
                  <a:gd name="T8" fmla="*/ 419 w 472"/>
                  <a:gd name="T9" fmla="*/ 5 h 388"/>
                  <a:gd name="T10" fmla="*/ 425 w 472"/>
                  <a:gd name="T11" fmla="*/ 17 h 388"/>
                  <a:gd name="T12" fmla="*/ 445 w 472"/>
                  <a:gd name="T13" fmla="*/ 51 h 388"/>
                  <a:gd name="T14" fmla="*/ 459 w 472"/>
                  <a:gd name="T15" fmla="*/ 89 h 388"/>
                  <a:gd name="T16" fmla="*/ 466 w 472"/>
                  <a:gd name="T17" fmla="*/ 131 h 388"/>
                  <a:gd name="T18" fmla="*/ 466 w 472"/>
                  <a:gd name="T19" fmla="*/ 174 h 388"/>
                  <a:gd name="T20" fmla="*/ 457 w 472"/>
                  <a:gd name="T21" fmla="*/ 220 h 388"/>
                  <a:gd name="T22" fmla="*/ 440 w 472"/>
                  <a:gd name="T23" fmla="*/ 261 h 388"/>
                  <a:gd name="T24" fmla="*/ 415 w 472"/>
                  <a:gd name="T25" fmla="*/ 299 h 388"/>
                  <a:gd name="T26" fmla="*/ 383 w 472"/>
                  <a:gd name="T27" fmla="*/ 330 h 388"/>
                  <a:gd name="T28" fmla="*/ 347 w 472"/>
                  <a:gd name="T29" fmla="*/ 354 h 388"/>
                  <a:gd name="T30" fmla="*/ 305 w 472"/>
                  <a:gd name="T31" fmla="*/ 373 h 388"/>
                  <a:gd name="T32" fmla="*/ 260 w 472"/>
                  <a:gd name="T33" fmla="*/ 383 h 388"/>
                  <a:gd name="T34" fmla="*/ 212 w 472"/>
                  <a:gd name="T35" fmla="*/ 383 h 388"/>
                  <a:gd name="T36" fmla="*/ 167 w 472"/>
                  <a:gd name="T37" fmla="*/ 373 h 388"/>
                  <a:gd name="T38" fmla="*/ 125 w 472"/>
                  <a:gd name="T39" fmla="*/ 354 h 388"/>
                  <a:gd name="T40" fmla="*/ 89 w 472"/>
                  <a:gd name="T41" fmla="*/ 330 h 388"/>
                  <a:gd name="T42" fmla="*/ 57 w 472"/>
                  <a:gd name="T43" fmla="*/ 299 h 388"/>
                  <a:gd name="T44" fmla="*/ 32 w 472"/>
                  <a:gd name="T45" fmla="*/ 261 h 388"/>
                  <a:gd name="T46" fmla="*/ 15 w 472"/>
                  <a:gd name="T47" fmla="*/ 220 h 388"/>
                  <a:gd name="T48" fmla="*/ 5 w 472"/>
                  <a:gd name="T49" fmla="*/ 174 h 388"/>
                  <a:gd name="T50" fmla="*/ 5 w 472"/>
                  <a:gd name="T51" fmla="*/ 125 h 388"/>
                  <a:gd name="T52" fmla="*/ 7 w 472"/>
                  <a:gd name="T53" fmla="*/ 100 h 388"/>
                  <a:gd name="T54" fmla="*/ 0 w 472"/>
                  <a:gd name="T55" fmla="*/ 125 h 388"/>
                  <a:gd name="T56" fmla="*/ 0 w 472"/>
                  <a:gd name="T57" fmla="*/ 176 h 388"/>
                  <a:gd name="T58" fmla="*/ 9 w 472"/>
                  <a:gd name="T59" fmla="*/ 222 h 388"/>
                  <a:gd name="T60" fmla="*/ 28 w 472"/>
                  <a:gd name="T61" fmla="*/ 263 h 388"/>
                  <a:gd name="T62" fmla="*/ 53 w 472"/>
                  <a:gd name="T63" fmla="*/ 301 h 388"/>
                  <a:gd name="T64" fmla="*/ 85 w 472"/>
                  <a:gd name="T65" fmla="*/ 333 h 388"/>
                  <a:gd name="T66" fmla="*/ 123 w 472"/>
                  <a:gd name="T67" fmla="*/ 360 h 388"/>
                  <a:gd name="T68" fmla="*/ 165 w 472"/>
                  <a:gd name="T69" fmla="*/ 377 h 388"/>
                  <a:gd name="T70" fmla="*/ 212 w 472"/>
                  <a:gd name="T71" fmla="*/ 386 h 388"/>
                  <a:gd name="T72" fmla="*/ 260 w 472"/>
                  <a:gd name="T73" fmla="*/ 386 h 388"/>
                  <a:gd name="T74" fmla="*/ 305 w 472"/>
                  <a:gd name="T75" fmla="*/ 377 h 388"/>
                  <a:gd name="T76" fmla="*/ 349 w 472"/>
                  <a:gd name="T77" fmla="*/ 360 h 388"/>
                  <a:gd name="T78" fmla="*/ 387 w 472"/>
                  <a:gd name="T79" fmla="*/ 333 h 388"/>
                  <a:gd name="T80" fmla="*/ 419 w 472"/>
                  <a:gd name="T81" fmla="*/ 301 h 388"/>
                  <a:gd name="T82" fmla="*/ 444 w 472"/>
                  <a:gd name="T83" fmla="*/ 263 h 388"/>
                  <a:gd name="T84" fmla="*/ 461 w 472"/>
                  <a:gd name="T85" fmla="*/ 222 h 388"/>
                  <a:gd name="T86" fmla="*/ 470 w 472"/>
                  <a:gd name="T87" fmla="*/ 176 h 38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2"/>
                  <a:gd name="T133" fmla="*/ 0 h 388"/>
                  <a:gd name="T134" fmla="*/ 472 w 472"/>
                  <a:gd name="T135" fmla="*/ 388 h 38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12" name="Freeform 663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>
                  <a:gd name="T0" fmla="*/ 466 w 468"/>
                  <a:gd name="T1" fmla="*/ 141 h 395"/>
                  <a:gd name="T2" fmla="*/ 461 w 468"/>
                  <a:gd name="T3" fmla="*/ 101 h 395"/>
                  <a:gd name="T4" fmla="*/ 447 w 468"/>
                  <a:gd name="T5" fmla="*/ 65 h 395"/>
                  <a:gd name="T6" fmla="*/ 428 w 468"/>
                  <a:gd name="T7" fmla="*/ 31 h 395"/>
                  <a:gd name="T8" fmla="*/ 409 w 468"/>
                  <a:gd name="T9" fmla="*/ 10 h 395"/>
                  <a:gd name="T10" fmla="*/ 402 w 468"/>
                  <a:gd name="T11" fmla="*/ 4 h 395"/>
                  <a:gd name="T12" fmla="*/ 413 w 468"/>
                  <a:gd name="T13" fmla="*/ 17 h 395"/>
                  <a:gd name="T14" fmla="*/ 436 w 468"/>
                  <a:gd name="T15" fmla="*/ 53 h 395"/>
                  <a:gd name="T16" fmla="*/ 453 w 468"/>
                  <a:gd name="T17" fmla="*/ 93 h 395"/>
                  <a:gd name="T18" fmla="*/ 462 w 468"/>
                  <a:gd name="T19" fmla="*/ 139 h 395"/>
                  <a:gd name="T20" fmla="*/ 462 w 468"/>
                  <a:gd name="T21" fmla="*/ 184 h 395"/>
                  <a:gd name="T22" fmla="*/ 453 w 468"/>
                  <a:gd name="T23" fmla="*/ 230 h 395"/>
                  <a:gd name="T24" fmla="*/ 436 w 468"/>
                  <a:gd name="T25" fmla="*/ 271 h 395"/>
                  <a:gd name="T26" fmla="*/ 411 w 468"/>
                  <a:gd name="T27" fmla="*/ 307 h 395"/>
                  <a:gd name="T28" fmla="*/ 379 w 468"/>
                  <a:gd name="T29" fmla="*/ 338 h 395"/>
                  <a:gd name="T30" fmla="*/ 343 w 468"/>
                  <a:gd name="T31" fmla="*/ 362 h 395"/>
                  <a:gd name="T32" fmla="*/ 301 w 468"/>
                  <a:gd name="T33" fmla="*/ 381 h 395"/>
                  <a:gd name="T34" fmla="*/ 258 w 468"/>
                  <a:gd name="T35" fmla="*/ 389 h 395"/>
                  <a:gd name="T36" fmla="*/ 210 w 468"/>
                  <a:gd name="T37" fmla="*/ 389 h 395"/>
                  <a:gd name="T38" fmla="*/ 165 w 468"/>
                  <a:gd name="T39" fmla="*/ 381 h 395"/>
                  <a:gd name="T40" fmla="*/ 125 w 468"/>
                  <a:gd name="T41" fmla="*/ 362 h 395"/>
                  <a:gd name="T42" fmla="*/ 87 w 468"/>
                  <a:gd name="T43" fmla="*/ 338 h 395"/>
                  <a:gd name="T44" fmla="*/ 56 w 468"/>
                  <a:gd name="T45" fmla="*/ 307 h 395"/>
                  <a:gd name="T46" fmla="*/ 32 w 468"/>
                  <a:gd name="T47" fmla="*/ 271 h 395"/>
                  <a:gd name="T48" fmla="*/ 15 w 468"/>
                  <a:gd name="T49" fmla="*/ 230 h 395"/>
                  <a:gd name="T50" fmla="*/ 5 w 468"/>
                  <a:gd name="T51" fmla="*/ 184 h 395"/>
                  <a:gd name="T52" fmla="*/ 5 w 468"/>
                  <a:gd name="T53" fmla="*/ 137 h 395"/>
                  <a:gd name="T54" fmla="*/ 7 w 468"/>
                  <a:gd name="T55" fmla="*/ 112 h 395"/>
                  <a:gd name="T56" fmla="*/ 1 w 468"/>
                  <a:gd name="T57" fmla="*/ 135 h 395"/>
                  <a:gd name="T58" fmla="*/ 1 w 468"/>
                  <a:gd name="T59" fmla="*/ 184 h 395"/>
                  <a:gd name="T60" fmla="*/ 9 w 468"/>
                  <a:gd name="T61" fmla="*/ 232 h 395"/>
                  <a:gd name="T62" fmla="*/ 28 w 468"/>
                  <a:gd name="T63" fmla="*/ 273 h 395"/>
                  <a:gd name="T64" fmla="*/ 53 w 468"/>
                  <a:gd name="T65" fmla="*/ 309 h 395"/>
                  <a:gd name="T66" fmla="*/ 85 w 468"/>
                  <a:gd name="T67" fmla="*/ 341 h 395"/>
                  <a:gd name="T68" fmla="*/ 121 w 468"/>
                  <a:gd name="T69" fmla="*/ 366 h 395"/>
                  <a:gd name="T70" fmla="*/ 165 w 468"/>
                  <a:gd name="T71" fmla="*/ 385 h 395"/>
                  <a:gd name="T72" fmla="*/ 210 w 468"/>
                  <a:gd name="T73" fmla="*/ 395 h 395"/>
                  <a:gd name="T74" fmla="*/ 258 w 468"/>
                  <a:gd name="T75" fmla="*/ 395 h 395"/>
                  <a:gd name="T76" fmla="*/ 303 w 468"/>
                  <a:gd name="T77" fmla="*/ 385 h 395"/>
                  <a:gd name="T78" fmla="*/ 345 w 468"/>
                  <a:gd name="T79" fmla="*/ 366 h 395"/>
                  <a:gd name="T80" fmla="*/ 383 w 468"/>
                  <a:gd name="T81" fmla="*/ 341 h 395"/>
                  <a:gd name="T82" fmla="*/ 415 w 468"/>
                  <a:gd name="T83" fmla="*/ 309 h 395"/>
                  <a:gd name="T84" fmla="*/ 440 w 468"/>
                  <a:gd name="T85" fmla="*/ 273 h 395"/>
                  <a:gd name="T86" fmla="*/ 457 w 468"/>
                  <a:gd name="T87" fmla="*/ 232 h 395"/>
                  <a:gd name="T88" fmla="*/ 466 w 468"/>
                  <a:gd name="T89" fmla="*/ 184 h 3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8"/>
                  <a:gd name="T136" fmla="*/ 0 h 395"/>
                  <a:gd name="T137" fmla="*/ 468 w 468"/>
                  <a:gd name="T138" fmla="*/ 395 h 39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13" name="Freeform 664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>
                  <a:gd name="T0" fmla="*/ 463 w 465"/>
                  <a:gd name="T1" fmla="*/ 145 h 397"/>
                  <a:gd name="T2" fmla="*/ 456 w 465"/>
                  <a:gd name="T3" fmla="*/ 103 h 397"/>
                  <a:gd name="T4" fmla="*/ 442 w 465"/>
                  <a:gd name="T5" fmla="*/ 65 h 397"/>
                  <a:gd name="T6" fmla="*/ 422 w 465"/>
                  <a:gd name="T7" fmla="*/ 31 h 397"/>
                  <a:gd name="T8" fmla="*/ 406 w 465"/>
                  <a:gd name="T9" fmla="*/ 12 h 397"/>
                  <a:gd name="T10" fmla="*/ 399 w 465"/>
                  <a:gd name="T11" fmla="*/ 6 h 397"/>
                  <a:gd name="T12" fmla="*/ 405 w 465"/>
                  <a:gd name="T13" fmla="*/ 17 h 397"/>
                  <a:gd name="T14" fmla="*/ 431 w 465"/>
                  <a:gd name="T15" fmla="*/ 53 h 397"/>
                  <a:gd name="T16" fmla="*/ 450 w 465"/>
                  <a:gd name="T17" fmla="*/ 95 h 397"/>
                  <a:gd name="T18" fmla="*/ 460 w 465"/>
                  <a:gd name="T19" fmla="*/ 141 h 397"/>
                  <a:gd name="T20" fmla="*/ 460 w 465"/>
                  <a:gd name="T21" fmla="*/ 188 h 397"/>
                  <a:gd name="T22" fmla="*/ 450 w 465"/>
                  <a:gd name="T23" fmla="*/ 234 h 397"/>
                  <a:gd name="T24" fmla="*/ 433 w 465"/>
                  <a:gd name="T25" fmla="*/ 273 h 397"/>
                  <a:gd name="T26" fmla="*/ 408 w 465"/>
                  <a:gd name="T27" fmla="*/ 309 h 397"/>
                  <a:gd name="T28" fmla="*/ 378 w 465"/>
                  <a:gd name="T29" fmla="*/ 340 h 397"/>
                  <a:gd name="T30" fmla="*/ 340 w 465"/>
                  <a:gd name="T31" fmla="*/ 364 h 397"/>
                  <a:gd name="T32" fmla="*/ 300 w 465"/>
                  <a:gd name="T33" fmla="*/ 382 h 397"/>
                  <a:gd name="T34" fmla="*/ 257 w 465"/>
                  <a:gd name="T35" fmla="*/ 391 h 397"/>
                  <a:gd name="T36" fmla="*/ 209 w 465"/>
                  <a:gd name="T37" fmla="*/ 391 h 397"/>
                  <a:gd name="T38" fmla="*/ 165 w 465"/>
                  <a:gd name="T39" fmla="*/ 382 h 397"/>
                  <a:gd name="T40" fmla="*/ 124 w 465"/>
                  <a:gd name="T41" fmla="*/ 364 h 397"/>
                  <a:gd name="T42" fmla="*/ 88 w 465"/>
                  <a:gd name="T43" fmla="*/ 340 h 397"/>
                  <a:gd name="T44" fmla="*/ 57 w 465"/>
                  <a:gd name="T45" fmla="*/ 309 h 397"/>
                  <a:gd name="T46" fmla="*/ 33 w 465"/>
                  <a:gd name="T47" fmla="*/ 273 h 397"/>
                  <a:gd name="T48" fmla="*/ 16 w 465"/>
                  <a:gd name="T49" fmla="*/ 234 h 397"/>
                  <a:gd name="T50" fmla="*/ 6 w 465"/>
                  <a:gd name="T51" fmla="*/ 188 h 397"/>
                  <a:gd name="T52" fmla="*/ 6 w 465"/>
                  <a:gd name="T53" fmla="*/ 141 h 397"/>
                  <a:gd name="T54" fmla="*/ 8 w 465"/>
                  <a:gd name="T55" fmla="*/ 116 h 397"/>
                  <a:gd name="T56" fmla="*/ 2 w 465"/>
                  <a:gd name="T57" fmla="*/ 139 h 397"/>
                  <a:gd name="T58" fmla="*/ 2 w 465"/>
                  <a:gd name="T59" fmla="*/ 188 h 397"/>
                  <a:gd name="T60" fmla="*/ 12 w 465"/>
                  <a:gd name="T61" fmla="*/ 234 h 397"/>
                  <a:gd name="T62" fmla="*/ 29 w 465"/>
                  <a:gd name="T63" fmla="*/ 275 h 397"/>
                  <a:gd name="T64" fmla="*/ 54 w 465"/>
                  <a:gd name="T65" fmla="*/ 313 h 397"/>
                  <a:gd name="T66" fmla="*/ 86 w 465"/>
                  <a:gd name="T67" fmla="*/ 344 h 397"/>
                  <a:gd name="T68" fmla="*/ 122 w 465"/>
                  <a:gd name="T69" fmla="*/ 368 h 397"/>
                  <a:gd name="T70" fmla="*/ 164 w 465"/>
                  <a:gd name="T71" fmla="*/ 387 h 397"/>
                  <a:gd name="T72" fmla="*/ 209 w 465"/>
                  <a:gd name="T73" fmla="*/ 397 h 397"/>
                  <a:gd name="T74" fmla="*/ 257 w 465"/>
                  <a:gd name="T75" fmla="*/ 397 h 397"/>
                  <a:gd name="T76" fmla="*/ 302 w 465"/>
                  <a:gd name="T77" fmla="*/ 387 h 397"/>
                  <a:gd name="T78" fmla="*/ 344 w 465"/>
                  <a:gd name="T79" fmla="*/ 368 h 397"/>
                  <a:gd name="T80" fmla="*/ 380 w 465"/>
                  <a:gd name="T81" fmla="*/ 344 h 397"/>
                  <a:gd name="T82" fmla="*/ 412 w 465"/>
                  <a:gd name="T83" fmla="*/ 313 h 397"/>
                  <a:gd name="T84" fmla="*/ 437 w 465"/>
                  <a:gd name="T85" fmla="*/ 275 h 397"/>
                  <a:gd name="T86" fmla="*/ 454 w 465"/>
                  <a:gd name="T87" fmla="*/ 234 h 397"/>
                  <a:gd name="T88" fmla="*/ 463 w 465"/>
                  <a:gd name="T89" fmla="*/ 188 h 3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5"/>
                  <a:gd name="T136" fmla="*/ 0 h 397"/>
                  <a:gd name="T137" fmla="*/ 465 w 465"/>
                  <a:gd name="T138" fmla="*/ 397 h 3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14" name="Freeform 665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>
                  <a:gd name="T0" fmla="*/ 459 w 459"/>
                  <a:gd name="T1" fmla="*/ 144 h 396"/>
                  <a:gd name="T2" fmla="*/ 450 w 459"/>
                  <a:gd name="T3" fmla="*/ 98 h 396"/>
                  <a:gd name="T4" fmla="*/ 433 w 459"/>
                  <a:gd name="T5" fmla="*/ 58 h 396"/>
                  <a:gd name="T6" fmla="*/ 410 w 459"/>
                  <a:gd name="T7" fmla="*/ 22 h 396"/>
                  <a:gd name="T8" fmla="*/ 389 w 459"/>
                  <a:gd name="T9" fmla="*/ 3 h 396"/>
                  <a:gd name="T10" fmla="*/ 399 w 459"/>
                  <a:gd name="T11" fmla="*/ 15 h 396"/>
                  <a:gd name="T12" fmla="*/ 425 w 459"/>
                  <a:gd name="T13" fmla="*/ 53 h 396"/>
                  <a:gd name="T14" fmla="*/ 444 w 459"/>
                  <a:gd name="T15" fmla="*/ 94 h 396"/>
                  <a:gd name="T16" fmla="*/ 454 w 459"/>
                  <a:gd name="T17" fmla="*/ 142 h 396"/>
                  <a:gd name="T18" fmla="*/ 454 w 459"/>
                  <a:gd name="T19" fmla="*/ 189 h 396"/>
                  <a:gd name="T20" fmla="*/ 446 w 459"/>
                  <a:gd name="T21" fmla="*/ 233 h 396"/>
                  <a:gd name="T22" fmla="*/ 429 w 459"/>
                  <a:gd name="T23" fmla="*/ 273 h 396"/>
                  <a:gd name="T24" fmla="*/ 404 w 459"/>
                  <a:gd name="T25" fmla="*/ 309 h 396"/>
                  <a:gd name="T26" fmla="*/ 374 w 459"/>
                  <a:gd name="T27" fmla="*/ 339 h 396"/>
                  <a:gd name="T28" fmla="*/ 338 w 459"/>
                  <a:gd name="T29" fmla="*/ 364 h 396"/>
                  <a:gd name="T30" fmla="*/ 298 w 459"/>
                  <a:gd name="T31" fmla="*/ 381 h 396"/>
                  <a:gd name="T32" fmla="*/ 253 w 459"/>
                  <a:gd name="T33" fmla="*/ 390 h 396"/>
                  <a:gd name="T34" fmla="*/ 207 w 459"/>
                  <a:gd name="T35" fmla="*/ 390 h 396"/>
                  <a:gd name="T36" fmla="*/ 163 w 459"/>
                  <a:gd name="T37" fmla="*/ 381 h 396"/>
                  <a:gd name="T38" fmla="*/ 124 w 459"/>
                  <a:gd name="T39" fmla="*/ 364 h 396"/>
                  <a:gd name="T40" fmla="*/ 88 w 459"/>
                  <a:gd name="T41" fmla="*/ 339 h 396"/>
                  <a:gd name="T42" fmla="*/ 57 w 459"/>
                  <a:gd name="T43" fmla="*/ 309 h 396"/>
                  <a:gd name="T44" fmla="*/ 33 w 459"/>
                  <a:gd name="T45" fmla="*/ 273 h 396"/>
                  <a:gd name="T46" fmla="*/ 16 w 459"/>
                  <a:gd name="T47" fmla="*/ 233 h 396"/>
                  <a:gd name="T48" fmla="*/ 6 w 459"/>
                  <a:gd name="T49" fmla="*/ 189 h 396"/>
                  <a:gd name="T50" fmla="*/ 6 w 459"/>
                  <a:gd name="T51" fmla="*/ 142 h 396"/>
                  <a:gd name="T52" fmla="*/ 8 w 459"/>
                  <a:gd name="T53" fmla="*/ 117 h 396"/>
                  <a:gd name="T54" fmla="*/ 2 w 459"/>
                  <a:gd name="T55" fmla="*/ 142 h 396"/>
                  <a:gd name="T56" fmla="*/ 2 w 459"/>
                  <a:gd name="T57" fmla="*/ 189 h 396"/>
                  <a:gd name="T58" fmla="*/ 12 w 459"/>
                  <a:gd name="T59" fmla="*/ 235 h 396"/>
                  <a:gd name="T60" fmla="*/ 29 w 459"/>
                  <a:gd name="T61" fmla="*/ 276 h 396"/>
                  <a:gd name="T62" fmla="*/ 53 w 459"/>
                  <a:gd name="T63" fmla="*/ 312 h 396"/>
                  <a:gd name="T64" fmla="*/ 84 w 459"/>
                  <a:gd name="T65" fmla="*/ 343 h 396"/>
                  <a:gd name="T66" fmla="*/ 122 w 459"/>
                  <a:gd name="T67" fmla="*/ 367 h 396"/>
                  <a:gd name="T68" fmla="*/ 162 w 459"/>
                  <a:gd name="T69" fmla="*/ 386 h 396"/>
                  <a:gd name="T70" fmla="*/ 207 w 459"/>
                  <a:gd name="T71" fmla="*/ 394 h 396"/>
                  <a:gd name="T72" fmla="*/ 255 w 459"/>
                  <a:gd name="T73" fmla="*/ 394 h 396"/>
                  <a:gd name="T74" fmla="*/ 298 w 459"/>
                  <a:gd name="T75" fmla="*/ 386 h 396"/>
                  <a:gd name="T76" fmla="*/ 340 w 459"/>
                  <a:gd name="T77" fmla="*/ 367 h 396"/>
                  <a:gd name="T78" fmla="*/ 376 w 459"/>
                  <a:gd name="T79" fmla="*/ 343 h 396"/>
                  <a:gd name="T80" fmla="*/ 408 w 459"/>
                  <a:gd name="T81" fmla="*/ 312 h 396"/>
                  <a:gd name="T82" fmla="*/ 433 w 459"/>
                  <a:gd name="T83" fmla="*/ 276 h 396"/>
                  <a:gd name="T84" fmla="*/ 450 w 459"/>
                  <a:gd name="T85" fmla="*/ 235 h 396"/>
                  <a:gd name="T86" fmla="*/ 459 w 459"/>
                  <a:gd name="T87" fmla="*/ 189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396"/>
                  <a:gd name="T134" fmla="*/ 459 w 459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15" name="Freeform 666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>
                  <a:gd name="T0" fmla="*/ 456 w 456"/>
                  <a:gd name="T1" fmla="*/ 144 h 396"/>
                  <a:gd name="T2" fmla="*/ 446 w 456"/>
                  <a:gd name="T3" fmla="*/ 98 h 396"/>
                  <a:gd name="T4" fmla="*/ 427 w 456"/>
                  <a:gd name="T5" fmla="*/ 56 h 396"/>
                  <a:gd name="T6" fmla="*/ 401 w 456"/>
                  <a:gd name="T7" fmla="*/ 20 h 396"/>
                  <a:gd name="T8" fmla="*/ 380 w 456"/>
                  <a:gd name="T9" fmla="*/ 2 h 396"/>
                  <a:gd name="T10" fmla="*/ 391 w 456"/>
                  <a:gd name="T11" fmla="*/ 15 h 396"/>
                  <a:gd name="T12" fmla="*/ 419 w 456"/>
                  <a:gd name="T13" fmla="*/ 53 h 396"/>
                  <a:gd name="T14" fmla="*/ 438 w 456"/>
                  <a:gd name="T15" fmla="*/ 96 h 396"/>
                  <a:gd name="T16" fmla="*/ 450 w 456"/>
                  <a:gd name="T17" fmla="*/ 144 h 396"/>
                  <a:gd name="T18" fmla="*/ 450 w 456"/>
                  <a:gd name="T19" fmla="*/ 191 h 396"/>
                  <a:gd name="T20" fmla="*/ 442 w 456"/>
                  <a:gd name="T21" fmla="*/ 235 h 396"/>
                  <a:gd name="T22" fmla="*/ 425 w 456"/>
                  <a:gd name="T23" fmla="*/ 275 h 396"/>
                  <a:gd name="T24" fmla="*/ 401 w 456"/>
                  <a:gd name="T25" fmla="*/ 311 h 396"/>
                  <a:gd name="T26" fmla="*/ 370 w 456"/>
                  <a:gd name="T27" fmla="*/ 341 h 396"/>
                  <a:gd name="T28" fmla="*/ 334 w 456"/>
                  <a:gd name="T29" fmla="*/ 364 h 396"/>
                  <a:gd name="T30" fmla="*/ 294 w 456"/>
                  <a:gd name="T31" fmla="*/ 381 h 396"/>
                  <a:gd name="T32" fmla="*/ 251 w 456"/>
                  <a:gd name="T33" fmla="*/ 390 h 396"/>
                  <a:gd name="T34" fmla="*/ 205 w 456"/>
                  <a:gd name="T35" fmla="*/ 390 h 396"/>
                  <a:gd name="T36" fmla="*/ 161 w 456"/>
                  <a:gd name="T37" fmla="*/ 381 h 396"/>
                  <a:gd name="T38" fmla="*/ 122 w 456"/>
                  <a:gd name="T39" fmla="*/ 364 h 396"/>
                  <a:gd name="T40" fmla="*/ 88 w 456"/>
                  <a:gd name="T41" fmla="*/ 341 h 396"/>
                  <a:gd name="T42" fmla="*/ 57 w 456"/>
                  <a:gd name="T43" fmla="*/ 311 h 396"/>
                  <a:gd name="T44" fmla="*/ 33 w 456"/>
                  <a:gd name="T45" fmla="*/ 275 h 396"/>
                  <a:gd name="T46" fmla="*/ 15 w 456"/>
                  <a:gd name="T47" fmla="*/ 235 h 396"/>
                  <a:gd name="T48" fmla="*/ 8 w 456"/>
                  <a:gd name="T49" fmla="*/ 191 h 396"/>
                  <a:gd name="T50" fmla="*/ 8 w 456"/>
                  <a:gd name="T51" fmla="*/ 144 h 396"/>
                  <a:gd name="T52" fmla="*/ 8 w 456"/>
                  <a:gd name="T53" fmla="*/ 121 h 396"/>
                  <a:gd name="T54" fmla="*/ 2 w 456"/>
                  <a:gd name="T55" fmla="*/ 144 h 396"/>
                  <a:gd name="T56" fmla="*/ 2 w 456"/>
                  <a:gd name="T57" fmla="*/ 191 h 396"/>
                  <a:gd name="T58" fmla="*/ 12 w 456"/>
                  <a:gd name="T59" fmla="*/ 237 h 396"/>
                  <a:gd name="T60" fmla="*/ 29 w 456"/>
                  <a:gd name="T61" fmla="*/ 276 h 396"/>
                  <a:gd name="T62" fmla="*/ 53 w 456"/>
                  <a:gd name="T63" fmla="*/ 312 h 396"/>
                  <a:gd name="T64" fmla="*/ 84 w 456"/>
                  <a:gd name="T65" fmla="*/ 343 h 396"/>
                  <a:gd name="T66" fmla="*/ 120 w 456"/>
                  <a:gd name="T67" fmla="*/ 367 h 396"/>
                  <a:gd name="T68" fmla="*/ 161 w 456"/>
                  <a:gd name="T69" fmla="*/ 385 h 396"/>
                  <a:gd name="T70" fmla="*/ 205 w 456"/>
                  <a:gd name="T71" fmla="*/ 394 h 396"/>
                  <a:gd name="T72" fmla="*/ 253 w 456"/>
                  <a:gd name="T73" fmla="*/ 394 h 396"/>
                  <a:gd name="T74" fmla="*/ 296 w 456"/>
                  <a:gd name="T75" fmla="*/ 385 h 396"/>
                  <a:gd name="T76" fmla="*/ 336 w 456"/>
                  <a:gd name="T77" fmla="*/ 367 h 396"/>
                  <a:gd name="T78" fmla="*/ 374 w 456"/>
                  <a:gd name="T79" fmla="*/ 343 h 396"/>
                  <a:gd name="T80" fmla="*/ 404 w 456"/>
                  <a:gd name="T81" fmla="*/ 312 h 396"/>
                  <a:gd name="T82" fmla="*/ 429 w 456"/>
                  <a:gd name="T83" fmla="*/ 276 h 396"/>
                  <a:gd name="T84" fmla="*/ 446 w 456"/>
                  <a:gd name="T85" fmla="*/ 237 h 396"/>
                  <a:gd name="T86" fmla="*/ 456 w 456"/>
                  <a:gd name="T87" fmla="*/ 191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6"/>
                  <a:gd name="T133" fmla="*/ 0 h 396"/>
                  <a:gd name="T134" fmla="*/ 456 w 456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16" name="Freeform 667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>
                  <a:gd name="T0" fmla="*/ 448 w 450"/>
                  <a:gd name="T1" fmla="*/ 146 h 396"/>
                  <a:gd name="T2" fmla="*/ 438 w 450"/>
                  <a:gd name="T3" fmla="*/ 98 h 396"/>
                  <a:gd name="T4" fmla="*/ 419 w 450"/>
                  <a:gd name="T5" fmla="*/ 57 h 396"/>
                  <a:gd name="T6" fmla="*/ 393 w 450"/>
                  <a:gd name="T7" fmla="*/ 19 h 396"/>
                  <a:gd name="T8" fmla="*/ 370 w 450"/>
                  <a:gd name="T9" fmla="*/ 2 h 396"/>
                  <a:gd name="T10" fmla="*/ 381 w 450"/>
                  <a:gd name="T11" fmla="*/ 15 h 396"/>
                  <a:gd name="T12" fmla="*/ 412 w 450"/>
                  <a:gd name="T13" fmla="*/ 53 h 396"/>
                  <a:gd name="T14" fmla="*/ 433 w 450"/>
                  <a:gd name="T15" fmla="*/ 96 h 396"/>
                  <a:gd name="T16" fmla="*/ 444 w 450"/>
                  <a:gd name="T17" fmla="*/ 144 h 396"/>
                  <a:gd name="T18" fmla="*/ 444 w 450"/>
                  <a:gd name="T19" fmla="*/ 193 h 396"/>
                  <a:gd name="T20" fmla="*/ 434 w 450"/>
                  <a:gd name="T21" fmla="*/ 235 h 396"/>
                  <a:gd name="T22" fmla="*/ 419 w 450"/>
                  <a:gd name="T23" fmla="*/ 275 h 396"/>
                  <a:gd name="T24" fmla="*/ 395 w 450"/>
                  <a:gd name="T25" fmla="*/ 311 h 396"/>
                  <a:gd name="T26" fmla="*/ 364 w 450"/>
                  <a:gd name="T27" fmla="*/ 341 h 396"/>
                  <a:gd name="T28" fmla="*/ 330 w 450"/>
                  <a:gd name="T29" fmla="*/ 364 h 396"/>
                  <a:gd name="T30" fmla="*/ 290 w 450"/>
                  <a:gd name="T31" fmla="*/ 381 h 396"/>
                  <a:gd name="T32" fmla="*/ 247 w 450"/>
                  <a:gd name="T33" fmla="*/ 390 h 396"/>
                  <a:gd name="T34" fmla="*/ 201 w 450"/>
                  <a:gd name="T35" fmla="*/ 390 h 396"/>
                  <a:gd name="T36" fmla="*/ 159 w 450"/>
                  <a:gd name="T37" fmla="*/ 381 h 396"/>
                  <a:gd name="T38" fmla="*/ 120 w 450"/>
                  <a:gd name="T39" fmla="*/ 364 h 396"/>
                  <a:gd name="T40" fmla="*/ 84 w 450"/>
                  <a:gd name="T41" fmla="*/ 341 h 396"/>
                  <a:gd name="T42" fmla="*/ 55 w 450"/>
                  <a:gd name="T43" fmla="*/ 311 h 396"/>
                  <a:gd name="T44" fmla="*/ 30 w 450"/>
                  <a:gd name="T45" fmla="*/ 275 h 396"/>
                  <a:gd name="T46" fmla="*/ 13 w 450"/>
                  <a:gd name="T47" fmla="*/ 235 h 396"/>
                  <a:gd name="T48" fmla="*/ 6 w 450"/>
                  <a:gd name="T49" fmla="*/ 193 h 396"/>
                  <a:gd name="T50" fmla="*/ 6 w 450"/>
                  <a:gd name="T51" fmla="*/ 146 h 396"/>
                  <a:gd name="T52" fmla="*/ 8 w 450"/>
                  <a:gd name="T53" fmla="*/ 123 h 396"/>
                  <a:gd name="T54" fmla="*/ 0 w 450"/>
                  <a:gd name="T55" fmla="*/ 146 h 396"/>
                  <a:gd name="T56" fmla="*/ 0 w 450"/>
                  <a:gd name="T57" fmla="*/ 193 h 396"/>
                  <a:gd name="T58" fmla="*/ 10 w 450"/>
                  <a:gd name="T59" fmla="*/ 237 h 396"/>
                  <a:gd name="T60" fmla="*/ 27 w 450"/>
                  <a:gd name="T61" fmla="*/ 277 h 396"/>
                  <a:gd name="T62" fmla="*/ 51 w 450"/>
                  <a:gd name="T63" fmla="*/ 313 h 396"/>
                  <a:gd name="T64" fmla="*/ 82 w 450"/>
                  <a:gd name="T65" fmla="*/ 343 h 396"/>
                  <a:gd name="T66" fmla="*/ 118 w 450"/>
                  <a:gd name="T67" fmla="*/ 368 h 396"/>
                  <a:gd name="T68" fmla="*/ 157 w 450"/>
                  <a:gd name="T69" fmla="*/ 385 h 396"/>
                  <a:gd name="T70" fmla="*/ 201 w 450"/>
                  <a:gd name="T71" fmla="*/ 394 h 396"/>
                  <a:gd name="T72" fmla="*/ 247 w 450"/>
                  <a:gd name="T73" fmla="*/ 394 h 396"/>
                  <a:gd name="T74" fmla="*/ 292 w 450"/>
                  <a:gd name="T75" fmla="*/ 385 h 396"/>
                  <a:gd name="T76" fmla="*/ 332 w 450"/>
                  <a:gd name="T77" fmla="*/ 368 h 396"/>
                  <a:gd name="T78" fmla="*/ 368 w 450"/>
                  <a:gd name="T79" fmla="*/ 343 h 396"/>
                  <a:gd name="T80" fmla="*/ 398 w 450"/>
                  <a:gd name="T81" fmla="*/ 313 h 396"/>
                  <a:gd name="T82" fmla="*/ 423 w 450"/>
                  <a:gd name="T83" fmla="*/ 277 h 396"/>
                  <a:gd name="T84" fmla="*/ 440 w 450"/>
                  <a:gd name="T85" fmla="*/ 237 h 396"/>
                  <a:gd name="T86" fmla="*/ 448 w 450"/>
                  <a:gd name="T87" fmla="*/ 193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0"/>
                  <a:gd name="T133" fmla="*/ 0 h 396"/>
                  <a:gd name="T134" fmla="*/ 450 w 450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17" name="Freeform 668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>
                  <a:gd name="T0" fmla="*/ 444 w 446"/>
                  <a:gd name="T1" fmla="*/ 148 h 394"/>
                  <a:gd name="T2" fmla="*/ 432 w 446"/>
                  <a:gd name="T3" fmla="*/ 100 h 394"/>
                  <a:gd name="T4" fmla="*/ 413 w 446"/>
                  <a:gd name="T5" fmla="*/ 57 h 394"/>
                  <a:gd name="T6" fmla="*/ 385 w 446"/>
                  <a:gd name="T7" fmla="*/ 19 h 394"/>
                  <a:gd name="T8" fmla="*/ 362 w 446"/>
                  <a:gd name="T9" fmla="*/ 2 h 394"/>
                  <a:gd name="T10" fmla="*/ 376 w 446"/>
                  <a:gd name="T11" fmla="*/ 15 h 394"/>
                  <a:gd name="T12" fmla="*/ 406 w 446"/>
                  <a:gd name="T13" fmla="*/ 53 h 394"/>
                  <a:gd name="T14" fmla="*/ 427 w 446"/>
                  <a:gd name="T15" fmla="*/ 97 h 394"/>
                  <a:gd name="T16" fmla="*/ 440 w 446"/>
                  <a:gd name="T17" fmla="*/ 146 h 394"/>
                  <a:gd name="T18" fmla="*/ 440 w 446"/>
                  <a:gd name="T19" fmla="*/ 195 h 394"/>
                  <a:gd name="T20" fmla="*/ 431 w 446"/>
                  <a:gd name="T21" fmla="*/ 237 h 394"/>
                  <a:gd name="T22" fmla="*/ 413 w 446"/>
                  <a:gd name="T23" fmla="*/ 277 h 394"/>
                  <a:gd name="T24" fmla="*/ 391 w 446"/>
                  <a:gd name="T25" fmla="*/ 311 h 394"/>
                  <a:gd name="T26" fmla="*/ 362 w 446"/>
                  <a:gd name="T27" fmla="*/ 341 h 394"/>
                  <a:gd name="T28" fmla="*/ 326 w 446"/>
                  <a:gd name="T29" fmla="*/ 364 h 394"/>
                  <a:gd name="T30" fmla="*/ 288 w 446"/>
                  <a:gd name="T31" fmla="*/ 381 h 394"/>
                  <a:gd name="T32" fmla="*/ 245 w 446"/>
                  <a:gd name="T33" fmla="*/ 389 h 394"/>
                  <a:gd name="T34" fmla="*/ 201 w 446"/>
                  <a:gd name="T35" fmla="*/ 389 h 394"/>
                  <a:gd name="T36" fmla="*/ 157 w 446"/>
                  <a:gd name="T37" fmla="*/ 381 h 394"/>
                  <a:gd name="T38" fmla="*/ 119 w 446"/>
                  <a:gd name="T39" fmla="*/ 364 h 394"/>
                  <a:gd name="T40" fmla="*/ 83 w 446"/>
                  <a:gd name="T41" fmla="*/ 341 h 394"/>
                  <a:gd name="T42" fmla="*/ 55 w 446"/>
                  <a:gd name="T43" fmla="*/ 311 h 394"/>
                  <a:gd name="T44" fmla="*/ 30 w 446"/>
                  <a:gd name="T45" fmla="*/ 277 h 394"/>
                  <a:gd name="T46" fmla="*/ 15 w 446"/>
                  <a:gd name="T47" fmla="*/ 237 h 394"/>
                  <a:gd name="T48" fmla="*/ 6 w 446"/>
                  <a:gd name="T49" fmla="*/ 195 h 394"/>
                  <a:gd name="T50" fmla="*/ 6 w 446"/>
                  <a:gd name="T51" fmla="*/ 150 h 394"/>
                  <a:gd name="T52" fmla="*/ 8 w 446"/>
                  <a:gd name="T53" fmla="*/ 125 h 394"/>
                  <a:gd name="T54" fmla="*/ 2 w 446"/>
                  <a:gd name="T55" fmla="*/ 148 h 394"/>
                  <a:gd name="T56" fmla="*/ 2 w 446"/>
                  <a:gd name="T57" fmla="*/ 195 h 394"/>
                  <a:gd name="T58" fmla="*/ 9 w 446"/>
                  <a:gd name="T59" fmla="*/ 239 h 394"/>
                  <a:gd name="T60" fmla="*/ 27 w 446"/>
                  <a:gd name="T61" fmla="*/ 279 h 394"/>
                  <a:gd name="T62" fmla="*/ 51 w 446"/>
                  <a:gd name="T63" fmla="*/ 315 h 394"/>
                  <a:gd name="T64" fmla="*/ 82 w 446"/>
                  <a:gd name="T65" fmla="*/ 345 h 394"/>
                  <a:gd name="T66" fmla="*/ 116 w 446"/>
                  <a:gd name="T67" fmla="*/ 368 h 394"/>
                  <a:gd name="T68" fmla="*/ 155 w 446"/>
                  <a:gd name="T69" fmla="*/ 385 h 394"/>
                  <a:gd name="T70" fmla="*/ 199 w 446"/>
                  <a:gd name="T71" fmla="*/ 394 h 394"/>
                  <a:gd name="T72" fmla="*/ 245 w 446"/>
                  <a:gd name="T73" fmla="*/ 394 h 394"/>
                  <a:gd name="T74" fmla="*/ 288 w 446"/>
                  <a:gd name="T75" fmla="*/ 385 h 394"/>
                  <a:gd name="T76" fmla="*/ 328 w 446"/>
                  <a:gd name="T77" fmla="*/ 368 h 394"/>
                  <a:gd name="T78" fmla="*/ 364 w 446"/>
                  <a:gd name="T79" fmla="*/ 345 h 394"/>
                  <a:gd name="T80" fmla="*/ 395 w 446"/>
                  <a:gd name="T81" fmla="*/ 315 h 394"/>
                  <a:gd name="T82" fmla="*/ 419 w 446"/>
                  <a:gd name="T83" fmla="*/ 279 h 394"/>
                  <a:gd name="T84" fmla="*/ 436 w 446"/>
                  <a:gd name="T85" fmla="*/ 239 h 394"/>
                  <a:gd name="T86" fmla="*/ 444 w 446"/>
                  <a:gd name="T87" fmla="*/ 195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6"/>
                  <a:gd name="T133" fmla="*/ 0 h 394"/>
                  <a:gd name="T134" fmla="*/ 446 w 446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18" name="Freeform 669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>
                  <a:gd name="T0" fmla="*/ 440 w 442"/>
                  <a:gd name="T1" fmla="*/ 148 h 394"/>
                  <a:gd name="T2" fmla="*/ 429 w 442"/>
                  <a:gd name="T3" fmla="*/ 100 h 394"/>
                  <a:gd name="T4" fmla="*/ 408 w 442"/>
                  <a:gd name="T5" fmla="*/ 57 h 394"/>
                  <a:gd name="T6" fmla="*/ 377 w 442"/>
                  <a:gd name="T7" fmla="*/ 19 h 394"/>
                  <a:gd name="T8" fmla="*/ 355 w 442"/>
                  <a:gd name="T9" fmla="*/ 2 h 394"/>
                  <a:gd name="T10" fmla="*/ 368 w 442"/>
                  <a:gd name="T11" fmla="*/ 17 h 394"/>
                  <a:gd name="T12" fmla="*/ 400 w 442"/>
                  <a:gd name="T13" fmla="*/ 55 h 394"/>
                  <a:gd name="T14" fmla="*/ 423 w 442"/>
                  <a:gd name="T15" fmla="*/ 99 h 394"/>
                  <a:gd name="T16" fmla="*/ 434 w 442"/>
                  <a:gd name="T17" fmla="*/ 148 h 394"/>
                  <a:gd name="T18" fmla="*/ 436 w 442"/>
                  <a:gd name="T19" fmla="*/ 195 h 394"/>
                  <a:gd name="T20" fmla="*/ 427 w 442"/>
                  <a:gd name="T21" fmla="*/ 239 h 394"/>
                  <a:gd name="T22" fmla="*/ 410 w 442"/>
                  <a:gd name="T23" fmla="*/ 277 h 394"/>
                  <a:gd name="T24" fmla="*/ 387 w 442"/>
                  <a:gd name="T25" fmla="*/ 311 h 394"/>
                  <a:gd name="T26" fmla="*/ 358 w 442"/>
                  <a:gd name="T27" fmla="*/ 341 h 394"/>
                  <a:gd name="T28" fmla="*/ 324 w 442"/>
                  <a:gd name="T29" fmla="*/ 364 h 394"/>
                  <a:gd name="T30" fmla="*/ 284 w 442"/>
                  <a:gd name="T31" fmla="*/ 381 h 394"/>
                  <a:gd name="T32" fmla="*/ 243 w 442"/>
                  <a:gd name="T33" fmla="*/ 389 h 394"/>
                  <a:gd name="T34" fmla="*/ 199 w 442"/>
                  <a:gd name="T35" fmla="*/ 389 h 394"/>
                  <a:gd name="T36" fmla="*/ 157 w 442"/>
                  <a:gd name="T37" fmla="*/ 381 h 394"/>
                  <a:gd name="T38" fmla="*/ 117 w 442"/>
                  <a:gd name="T39" fmla="*/ 364 h 394"/>
                  <a:gd name="T40" fmla="*/ 83 w 442"/>
                  <a:gd name="T41" fmla="*/ 341 h 394"/>
                  <a:gd name="T42" fmla="*/ 55 w 442"/>
                  <a:gd name="T43" fmla="*/ 311 h 394"/>
                  <a:gd name="T44" fmla="*/ 30 w 442"/>
                  <a:gd name="T45" fmla="*/ 277 h 394"/>
                  <a:gd name="T46" fmla="*/ 15 w 442"/>
                  <a:gd name="T47" fmla="*/ 239 h 394"/>
                  <a:gd name="T48" fmla="*/ 6 w 442"/>
                  <a:gd name="T49" fmla="*/ 195 h 394"/>
                  <a:gd name="T50" fmla="*/ 6 w 442"/>
                  <a:gd name="T51" fmla="*/ 152 h 394"/>
                  <a:gd name="T52" fmla="*/ 7 w 442"/>
                  <a:gd name="T53" fmla="*/ 129 h 394"/>
                  <a:gd name="T54" fmla="*/ 2 w 442"/>
                  <a:gd name="T55" fmla="*/ 150 h 394"/>
                  <a:gd name="T56" fmla="*/ 2 w 442"/>
                  <a:gd name="T57" fmla="*/ 197 h 394"/>
                  <a:gd name="T58" fmla="*/ 9 w 442"/>
                  <a:gd name="T59" fmla="*/ 239 h 394"/>
                  <a:gd name="T60" fmla="*/ 26 w 442"/>
                  <a:gd name="T61" fmla="*/ 279 h 394"/>
                  <a:gd name="T62" fmla="*/ 51 w 442"/>
                  <a:gd name="T63" fmla="*/ 315 h 394"/>
                  <a:gd name="T64" fmla="*/ 80 w 442"/>
                  <a:gd name="T65" fmla="*/ 345 h 394"/>
                  <a:gd name="T66" fmla="*/ 116 w 442"/>
                  <a:gd name="T67" fmla="*/ 368 h 394"/>
                  <a:gd name="T68" fmla="*/ 155 w 442"/>
                  <a:gd name="T69" fmla="*/ 385 h 394"/>
                  <a:gd name="T70" fmla="*/ 197 w 442"/>
                  <a:gd name="T71" fmla="*/ 394 h 394"/>
                  <a:gd name="T72" fmla="*/ 243 w 442"/>
                  <a:gd name="T73" fmla="*/ 394 h 394"/>
                  <a:gd name="T74" fmla="*/ 286 w 442"/>
                  <a:gd name="T75" fmla="*/ 385 h 394"/>
                  <a:gd name="T76" fmla="*/ 326 w 442"/>
                  <a:gd name="T77" fmla="*/ 368 h 394"/>
                  <a:gd name="T78" fmla="*/ 360 w 442"/>
                  <a:gd name="T79" fmla="*/ 345 h 394"/>
                  <a:gd name="T80" fmla="*/ 391 w 442"/>
                  <a:gd name="T81" fmla="*/ 315 h 394"/>
                  <a:gd name="T82" fmla="*/ 415 w 442"/>
                  <a:gd name="T83" fmla="*/ 279 h 394"/>
                  <a:gd name="T84" fmla="*/ 430 w 442"/>
                  <a:gd name="T85" fmla="*/ 239 h 394"/>
                  <a:gd name="T86" fmla="*/ 440 w 442"/>
                  <a:gd name="T87" fmla="*/ 197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2"/>
                  <a:gd name="T133" fmla="*/ 0 h 394"/>
                  <a:gd name="T134" fmla="*/ 442 w 442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19" name="Freeform 670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>
                  <a:gd name="T0" fmla="*/ 436 w 436"/>
                  <a:gd name="T1" fmla="*/ 148 h 392"/>
                  <a:gd name="T2" fmla="*/ 423 w 436"/>
                  <a:gd name="T3" fmla="*/ 99 h 392"/>
                  <a:gd name="T4" fmla="*/ 402 w 436"/>
                  <a:gd name="T5" fmla="*/ 55 h 392"/>
                  <a:gd name="T6" fmla="*/ 372 w 436"/>
                  <a:gd name="T7" fmla="*/ 17 h 392"/>
                  <a:gd name="T8" fmla="*/ 347 w 436"/>
                  <a:gd name="T9" fmla="*/ 0 h 392"/>
                  <a:gd name="T10" fmla="*/ 362 w 436"/>
                  <a:gd name="T11" fmla="*/ 15 h 392"/>
                  <a:gd name="T12" fmla="*/ 394 w 436"/>
                  <a:gd name="T13" fmla="*/ 53 h 392"/>
                  <a:gd name="T14" fmla="*/ 419 w 436"/>
                  <a:gd name="T15" fmla="*/ 97 h 392"/>
                  <a:gd name="T16" fmla="*/ 430 w 436"/>
                  <a:gd name="T17" fmla="*/ 148 h 392"/>
                  <a:gd name="T18" fmla="*/ 430 w 436"/>
                  <a:gd name="T19" fmla="*/ 195 h 392"/>
                  <a:gd name="T20" fmla="*/ 423 w 436"/>
                  <a:gd name="T21" fmla="*/ 237 h 392"/>
                  <a:gd name="T22" fmla="*/ 406 w 436"/>
                  <a:gd name="T23" fmla="*/ 277 h 392"/>
                  <a:gd name="T24" fmla="*/ 383 w 436"/>
                  <a:gd name="T25" fmla="*/ 309 h 392"/>
                  <a:gd name="T26" fmla="*/ 354 w 436"/>
                  <a:gd name="T27" fmla="*/ 339 h 392"/>
                  <a:gd name="T28" fmla="*/ 320 w 436"/>
                  <a:gd name="T29" fmla="*/ 362 h 392"/>
                  <a:gd name="T30" fmla="*/ 282 w 436"/>
                  <a:gd name="T31" fmla="*/ 377 h 392"/>
                  <a:gd name="T32" fmla="*/ 241 w 436"/>
                  <a:gd name="T33" fmla="*/ 387 h 392"/>
                  <a:gd name="T34" fmla="*/ 197 w 436"/>
                  <a:gd name="T35" fmla="*/ 387 h 392"/>
                  <a:gd name="T36" fmla="*/ 155 w 436"/>
                  <a:gd name="T37" fmla="*/ 377 h 392"/>
                  <a:gd name="T38" fmla="*/ 117 w 436"/>
                  <a:gd name="T39" fmla="*/ 362 h 392"/>
                  <a:gd name="T40" fmla="*/ 83 w 436"/>
                  <a:gd name="T41" fmla="*/ 339 h 392"/>
                  <a:gd name="T42" fmla="*/ 53 w 436"/>
                  <a:gd name="T43" fmla="*/ 309 h 392"/>
                  <a:gd name="T44" fmla="*/ 30 w 436"/>
                  <a:gd name="T45" fmla="*/ 277 h 392"/>
                  <a:gd name="T46" fmla="*/ 15 w 436"/>
                  <a:gd name="T47" fmla="*/ 237 h 392"/>
                  <a:gd name="T48" fmla="*/ 5 w 436"/>
                  <a:gd name="T49" fmla="*/ 195 h 392"/>
                  <a:gd name="T50" fmla="*/ 5 w 436"/>
                  <a:gd name="T51" fmla="*/ 152 h 392"/>
                  <a:gd name="T52" fmla="*/ 7 w 436"/>
                  <a:gd name="T53" fmla="*/ 129 h 392"/>
                  <a:gd name="T54" fmla="*/ 2 w 436"/>
                  <a:gd name="T55" fmla="*/ 152 h 392"/>
                  <a:gd name="T56" fmla="*/ 2 w 436"/>
                  <a:gd name="T57" fmla="*/ 197 h 392"/>
                  <a:gd name="T58" fmla="*/ 11 w 436"/>
                  <a:gd name="T59" fmla="*/ 239 h 392"/>
                  <a:gd name="T60" fmla="*/ 26 w 436"/>
                  <a:gd name="T61" fmla="*/ 279 h 392"/>
                  <a:gd name="T62" fmla="*/ 51 w 436"/>
                  <a:gd name="T63" fmla="*/ 313 h 392"/>
                  <a:gd name="T64" fmla="*/ 79 w 436"/>
                  <a:gd name="T65" fmla="*/ 343 h 392"/>
                  <a:gd name="T66" fmla="*/ 115 w 436"/>
                  <a:gd name="T67" fmla="*/ 366 h 392"/>
                  <a:gd name="T68" fmla="*/ 153 w 436"/>
                  <a:gd name="T69" fmla="*/ 383 h 392"/>
                  <a:gd name="T70" fmla="*/ 197 w 436"/>
                  <a:gd name="T71" fmla="*/ 391 h 392"/>
                  <a:gd name="T72" fmla="*/ 241 w 436"/>
                  <a:gd name="T73" fmla="*/ 391 h 392"/>
                  <a:gd name="T74" fmla="*/ 284 w 436"/>
                  <a:gd name="T75" fmla="*/ 383 h 392"/>
                  <a:gd name="T76" fmla="*/ 322 w 436"/>
                  <a:gd name="T77" fmla="*/ 366 h 392"/>
                  <a:gd name="T78" fmla="*/ 358 w 436"/>
                  <a:gd name="T79" fmla="*/ 343 h 392"/>
                  <a:gd name="T80" fmla="*/ 387 w 436"/>
                  <a:gd name="T81" fmla="*/ 313 h 392"/>
                  <a:gd name="T82" fmla="*/ 409 w 436"/>
                  <a:gd name="T83" fmla="*/ 279 h 392"/>
                  <a:gd name="T84" fmla="*/ 427 w 436"/>
                  <a:gd name="T85" fmla="*/ 239 h 392"/>
                  <a:gd name="T86" fmla="*/ 436 w 436"/>
                  <a:gd name="T87" fmla="*/ 197 h 3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6"/>
                  <a:gd name="T133" fmla="*/ 0 h 392"/>
                  <a:gd name="T134" fmla="*/ 436 w 436"/>
                  <a:gd name="T135" fmla="*/ 392 h 3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20" name="Freeform 671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>
                  <a:gd name="T0" fmla="*/ 428 w 430"/>
                  <a:gd name="T1" fmla="*/ 148 h 391"/>
                  <a:gd name="T2" fmla="*/ 417 w 430"/>
                  <a:gd name="T3" fmla="*/ 99 h 391"/>
                  <a:gd name="T4" fmla="*/ 394 w 430"/>
                  <a:gd name="T5" fmla="*/ 55 h 391"/>
                  <a:gd name="T6" fmla="*/ 362 w 430"/>
                  <a:gd name="T7" fmla="*/ 17 h 391"/>
                  <a:gd name="T8" fmla="*/ 337 w 430"/>
                  <a:gd name="T9" fmla="*/ 0 h 391"/>
                  <a:gd name="T10" fmla="*/ 354 w 430"/>
                  <a:gd name="T11" fmla="*/ 15 h 391"/>
                  <a:gd name="T12" fmla="*/ 387 w 430"/>
                  <a:gd name="T13" fmla="*/ 53 h 391"/>
                  <a:gd name="T14" fmla="*/ 411 w 430"/>
                  <a:gd name="T15" fmla="*/ 97 h 391"/>
                  <a:gd name="T16" fmla="*/ 424 w 430"/>
                  <a:gd name="T17" fmla="*/ 148 h 391"/>
                  <a:gd name="T18" fmla="*/ 424 w 430"/>
                  <a:gd name="T19" fmla="*/ 195 h 391"/>
                  <a:gd name="T20" fmla="*/ 417 w 430"/>
                  <a:gd name="T21" fmla="*/ 237 h 391"/>
                  <a:gd name="T22" fmla="*/ 400 w 430"/>
                  <a:gd name="T23" fmla="*/ 275 h 391"/>
                  <a:gd name="T24" fmla="*/ 377 w 430"/>
                  <a:gd name="T25" fmla="*/ 309 h 391"/>
                  <a:gd name="T26" fmla="*/ 349 w 430"/>
                  <a:gd name="T27" fmla="*/ 337 h 391"/>
                  <a:gd name="T28" fmla="*/ 314 w 430"/>
                  <a:gd name="T29" fmla="*/ 360 h 391"/>
                  <a:gd name="T30" fmla="*/ 276 w 430"/>
                  <a:gd name="T31" fmla="*/ 375 h 391"/>
                  <a:gd name="T32" fmla="*/ 237 w 430"/>
                  <a:gd name="T33" fmla="*/ 385 h 391"/>
                  <a:gd name="T34" fmla="*/ 193 w 430"/>
                  <a:gd name="T35" fmla="*/ 385 h 391"/>
                  <a:gd name="T36" fmla="*/ 151 w 430"/>
                  <a:gd name="T37" fmla="*/ 375 h 391"/>
                  <a:gd name="T38" fmla="*/ 113 w 430"/>
                  <a:gd name="T39" fmla="*/ 360 h 391"/>
                  <a:gd name="T40" fmla="*/ 81 w 430"/>
                  <a:gd name="T41" fmla="*/ 337 h 391"/>
                  <a:gd name="T42" fmla="*/ 51 w 430"/>
                  <a:gd name="T43" fmla="*/ 309 h 391"/>
                  <a:gd name="T44" fmla="*/ 28 w 430"/>
                  <a:gd name="T45" fmla="*/ 275 h 391"/>
                  <a:gd name="T46" fmla="*/ 13 w 430"/>
                  <a:gd name="T47" fmla="*/ 237 h 391"/>
                  <a:gd name="T48" fmla="*/ 5 w 430"/>
                  <a:gd name="T49" fmla="*/ 195 h 391"/>
                  <a:gd name="T50" fmla="*/ 5 w 430"/>
                  <a:gd name="T51" fmla="*/ 152 h 391"/>
                  <a:gd name="T52" fmla="*/ 5 w 430"/>
                  <a:gd name="T53" fmla="*/ 131 h 391"/>
                  <a:gd name="T54" fmla="*/ 0 w 430"/>
                  <a:gd name="T55" fmla="*/ 152 h 391"/>
                  <a:gd name="T56" fmla="*/ 0 w 430"/>
                  <a:gd name="T57" fmla="*/ 195 h 391"/>
                  <a:gd name="T58" fmla="*/ 9 w 430"/>
                  <a:gd name="T59" fmla="*/ 239 h 391"/>
                  <a:gd name="T60" fmla="*/ 24 w 430"/>
                  <a:gd name="T61" fmla="*/ 277 h 391"/>
                  <a:gd name="T62" fmla="*/ 49 w 430"/>
                  <a:gd name="T63" fmla="*/ 311 h 391"/>
                  <a:gd name="T64" fmla="*/ 77 w 430"/>
                  <a:gd name="T65" fmla="*/ 341 h 391"/>
                  <a:gd name="T66" fmla="*/ 111 w 430"/>
                  <a:gd name="T67" fmla="*/ 364 h 391"/>
                  <a:gd name="T68" fmla="*/ 151 w 430"/>
                  <a:gd name="T69" fmla="*/ 381 h 391"/>
                  <a:gd name="T70" fmla="*/ 193 w 430"/>
                  <a:gd name="T71" fmla="*/ 389 h 391"/>
                  <a:gd name="T72" fmla="*/ 237 w 430"/>
                  <a:gd name="T73" fmla="*/ 389 h 391"/>
                  <a:gd name="T74" fmla="*/ 278 w 430"/>
                  <a:gd name="T75" fmla="*/ 381 h 391"/>
                  <a:gd name="T76" fmla="*/ 318 w 430"/>
                  <a:gd name="T77" fmla="*/ 364 h 391"/>
                  <a:gd name="T78" fmla="*/ 352 w 430"/>
                  <a:gd name="T79" fmla="*/ 341 h 391"/>
                  <a:gd name="T80" fmla="*/ 381 w 430"/>
                  <a:gd name="T81" fmla="*/ 311 h 391"/>
                  <a:gd name="T82" fmla="*/ 404 w 430"/>
                  <a:gd name="T83" fmla="*/ 277 h 391"/>
                  <a:gd name="T84" fmla="*/ 421 w 430"/>
                  <a:gd name="T85" fmla="*/ 239 h 391"/>
                  <a:gd name="T86" fmla="*/ 430 w 430"/>
                  <a:gd name="T87" fmla="*/ 195 h 3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0"/>
                  <a:gd name="T133" fmla="*/ 0 h 391"/>
                  <a:gd name="T134" fmla="*/ 430 w 430"/>
                  <a:gd name="T135" fmla="*/ 391 h 3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21" name="Freeform 672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>
                  <a:gd name="T0" fmla="*/ 425 w 427"/>
                  <a:gd name="T1" fmla="*/ 148 h 387"/>
                  <a:gd name="T2" fmla="*/ 414 w 427"/>
                  <a:gd name="T3" fmla="*/ 97 h 387"/>
                  <a:gd name="T4" fmla="*/ 389 w 427"/>
                  <a:gd name="T5" fmla="*/ 53 h 387"/>
                  <a:gd name="T6" fmla="*/ 357 w 427"/>
                  <a:gd name="T7" fmla="*/ 15 h 387"/>
                  <a:gd name="T8" fmla="*/ 334 w 427"/>
                  <a:gd name="T9" fmla="*/ 0 h 387"/>
                  <a:gd name="T10" fmla="*/ 331 w 427"/>
                  <a:gd name="T11" fmla="*/ 0 h 387"/>
                  <a:gd name="T12" fmla="*/ 349 w 427"/>
                  <a:gd name="T13" fmla="*/ 15 h 387"/>
                  <a:gd name="T14" fmla="*/ 384 w 427"/>
                  <a:gd name="T15" fmla="*/ 53 h 387"/>
                  <a:gd name="T16" fmla="*/ 408 w 427"/>
                  <a:gd name="T17" fmla="*/ 97 h 387"/>
                  <a:gd name="T18" fmla="*/ 422 w 427"/>
                  <a:gd name="T19" fmla="*/ 148 h 387"/>
                  <a:gd name="T20" fmla="*/ 422 w 427"/>
                  <a:gd name="T21" fmla="*/ 195 h 387"/>
                  <a:gd name="T22" fmla="*/ 414 w 427"/>
                  <a:gd name="T23" fmla="*/ 237 h 387"/>
                  <a:gd name="T24" fmla="*/ 397 w 427"/>
                  <a:gd name="T25" fmla="*/ 273 h 387"/>
                  <a:gd name="T26" fmla="*/ 374 w 427"/>
                  <a:gd name="T27" fmla="*/ 307 h 387"/>
                  <a:gd name="T28" fmla="*/ 346 w 427"/>
                  <a:gd name="T29" fmla="*/ 336 h 387"/>
                  <a:gd name="T30" fmla="*/ 313 w 427"/>
                  <a:gd name="T31" fmla="*/ 358 h 387"/>
                  <a:gd name="T32" fmla="*/ 275 w 427"/>
                  <a:gd name="T33" fmla="*/ 373 h 387"/>
                  <a:gd name="T34" fmla="*/ 236 w 427"/>
                  <a:gd name="T35" fmla="*/ 381 h 387"/>
                  <a:gd name="T36" fmla="*/ 192 w 427"/>
                  <a:gd name="T37" fmla="*/ 381 h 387"/>
                  <a:gd name="T38" fmla="*/ 152 w 427"/>
                  <a:gd name="T39" fmla="*/ 373 h 387"/>
                  <a:gd name="T40" fmla="*/ 114 w 427"/>
                  <a:gd name="T41" fmla="*/ 358 h 387"/>
                  <a:gd name="T42" fmla="*/ 80 w 427"/>
                  <a:gd name="T43" fmla="*/ 336 h 387"/>
                  <a:gd name="T44" fmla="*/ 52 w 427"/>
                  <a:gd name="T45" fmla="*/ 307 h 387"/>
                  <a:gd name="T46" fmla="*/ 29 w 427"/>
                  <a:gd name="T47" fmla="*/ 273 h 387"/>
                  <a:gd name="T48" fmla="*/ 14 w 427"/>
                  <a:gd name="T49" fmla="*/ 237 h 387"/>
                  <a:gd name="T50" fmla="*/ 6 w 427"/>
                  <a:gd name="T51" fmla="*/ 195 h 387"/>
                  <a:gd name="T52" fmla="*/ 6 w 427"/>
                  <a:gd name="T53" fmla="*/ 152 h 387"/>
                  <a:gd name="T54" fmla="*/ 6 w 427"/>
                  <a:gd name="T55" fmla="*/ 131 h 387"/>
                  <a:gd name="T56" fmla="*/ 0 w 427"/>
                  <a:gd name="T57" fmla="*/ 152 h 387"/>
                  <a:gd name="T58" fmla="*/ 0 w 427"/>
                  <a:gd name="T59" fmla="*/ 195 h 387"/>
                  <a:gd name="T60" fmla="*/ 10 w 427"/>
                  <a:gd name="T61" fmla="*/ 237 h 387"/>
                  <a:gd name="T62" fmla="*/ 25 w 427"/>
                  <a:gd name="T63" fmla="*/ 277 h 387"/>
                  <a:gd name="T64" fmla="*/ 48 w 427"/>
                  <a:gd name="T65" fmla="*/ 309 h 387"/>
                  <a:gd name="T66" fmla="*/ 78 w 427"/>
                  <a:gd name="T67" fmla="*/ 339 h 387"/>
                  <a:gd name="T68" fmla="*/ 112 w 427"/>
                  <a:gd name="T69" fmla="*/ 362 h 387"/>
                  <a:gd name="T70" fmla="*/ 150 w 427"/>
                  <a:gd name="T71" fmla="*/ 377 h 387"/>
                  <a:gd name="T72" fmla="*/ 192 w 427"/>
                  <a:gd name="T73" fmla="*/ 387 h 387"/>
                  <a:gd name="T74" fmla="*/ 236 w 427"/>
                  <a:gd name="T75" fmla="*/ 387 h 387"/>
                  <a:gd name="T76" fmla="*/ 277 w 427"/>
                  <a:gd name="T77" fmla="*/ 377 h 387"/>
                  <a:gd name="T78" fmla="*/ 315 w 427"/>
                  <a:gd name="T79" fmla="*/ 362 h 387"/>
                  <a:gd name="T80" fmla="*/ 349 w 427"/>
                  <a:gd name="T81" fmla="*/ 339 h 387"/>
                  <a:gd name="T82" fmla="*/ 378 w 427"/>
                  <a:gd name="T83" fmla="*/ 309 h 387"/>
                  <a:gd name="T84" fmla="*/ 401 w 427"/>
                  <a:gd name="T85" fmla="*/ 277 h 387"/>
                  <a:gd name="T86" fmla="*/ 418 w 427"/>
                  <a:gd name="T87" fmla="*/ 237 h 387"/>
                  <a:gd name="T88" fmla="*/ 425 w 427"/>
                  <a:gd name="T89" fmla="*/ 195 h 3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7"/>
                  <a:gd name="T136" fmla="*/ 0 h 387"/>
                  <a:gd name="T137" fmla="*/ 427 w 427"/>
                  <a:gd name="T138" fmla="*/ 387 h 3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22" name="Freeform 673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>
                  <a:gd name="T0" fmla="*/ 421 w 423"/>
                  <a:gd name="T1" fmla="*/ 148 h 385"/>
                  <a:gd name="T2" fmla="*/ 408 w 423"/>
                  <a:gd name="T3" fmla="*/ 97 h 385"/>
                  <a:gd name="T4" fmla="*/ 384 w 423"/>
                  <a:gd name="T5" fmla="*/ 53 h 385"/>
                  <a:gd name="T6" fmla="*/ 351 w 423"/>
                  <a:gd name="T7" fmla="*/ 15 h 385"/>
                  <a:gd name="T8" fmla="*/ 329 w 423"/>
                  <a:gd name="T9" fmla="*/ 0 h 385"/>
                  <a:gd name="T10" fmla="*/ 329 w 423"/>
                  <a:gd name="T11" fmla="*/ 2 h 385"/>
                  <a:gd name="T12" fmla="*/ 347 w 423"/>
                  <a:gd name="T13" fmla="*/ 17 h 385"/>
                  <a:gd name="T14" fmla="*/ 380 w 423"/>
                  <a:gd name="T15" fmla="*/ 55 h 385"/>
                  <a:gd name="T16" fmla="*/ 404 w 423"/>
                  <a:gd name="T17" fmla="*/ 99 h 385"/>
                  <a:gd name="T18" fmla="*/ 416 w 423"/>
                  <a:gd name="T19" fmla="*/ 148 h 385"/>
                  <a:gd name="T20" fmla="*/ 418 w 423"/>
                  <a:gd name="T21" fmla="*/ 195 h 385"/>
                  <a:gd name="T22" fmla="*/ 408 w 423"/>
                  <a:gd name="T23" fmla="*/ 235 h 385"/>
                  <a:gd name="T24" fmla="*/ 393 w 423"/>
                  <a:gd name="T25" fmla="*/ 273 h 385"/>
                  <a:gd name="T26" fmla="*/ 370 w 423"/>
                  <a:gd name="T27" fmla="*/ 305 h 385"/>
                  <a:gd name="T28" fmla="*/ 344 w 423"/>
                  <a:gd name="T29" fmla="*/ 334 h 385"/>
                  <a:gd name="T30" fmla="*/ 310 w 423"/>
                  <a:gd name="T31" fmla="*/ 356 h 385"/>
                  <a:gd name="T32" fmla="*/ 273 w 423"/>
                  <a:gd name="T33" fmla="*/ 372 h 385"/>
                  <a:gd name="T34" fmla="*/ 232 w 423"/>
                  <a:gd name="T35" fmla="*/ 379 h 385"/>
                  <a:gd name="T36" fmla="*/ 190 w 423"/>
                  <a:gd name="T37" fmla="*/ 379 h 385"/>
                  <a:gd name="T38" fmla="*/ 150 w 423"/>
                  <a:gd name="T39" fmla="*/ 372 h 385"/>
                  <a:gd name="T40" fmla="*/ 112 w 423"/>
                  <a:gd name="T41" fmla="*/ 356 h 385"/>
                  <a:gd name="T42" fmla="*/ 80 w 423"/>
                  <a:gd name="T43" fmla="*/ 334 h 385"/>
                  <a:gd name="T44" fmla="*/ 52 w 423"/>
                  <a:gd name="T45" fmla="*/ 305 h 385"/>
                  <a:gd name="T46" fmla="*/ 31 w 423"/>
                  <a:gd name="T47" fmla="*/ 273 h 385"/>
                  <a:gd name="T48" fmla="*/ 14 w 423"/>
                  <a:gd name="T49" fmla="*/ 235 h 385"/>
                  <a:gd name="T50" fmla="*/ 6 w 423"/>
                  <a:gd name="T51" fmla="*/ 195 h 385"/>
                  <a:gd name="T52" fmla="*/ 6 w 423"/>
                  <a:gd name="T53" fmla="*/ 152 h 385"/>
                  <a:gd name="T54" fmla="*/ 8 w 423"/>
                  <a:gd name="T55" fmla="*/ 131 h 385"/>
                  <a:gd name="T56" fmla="*/ 2 w 423"/>
                  <a:gd name="T57" fmla="*/ 152 h 385"/>
                  <a:gd name="T58" fmla="*/ 2 w 423"/>
                  <a:gd name="T59" fmla="*/ 195 h 385"/>
                  <a:gd name="T60" fmla="*/ 10 w 423"/>
                  <a:gd name="T61" fmla="*/ 237 h 385"/>
                  <a:gd name="T62" fmla="*/ 25 w 423"/>
                  <a:gd name="T63" fmla="*/ 275 h 385"/>
                  <a:gd name="T64" fmla="*/ 48 w 423"/>
                  <a:gd name="T65" fmla="*/ 309 h 385"/>
                  <a:gd name="T66" fmla="*/ 78 w 423"/>
                  <a:gd name="T67" fmla="*/ 337 h 385"/>
                  <a:gd name="T68" fmla="*/ 110 w 423"/>
                  <a:gd name="T69" fmla="*/ 360 h 385"/>
                  <a:gd name="T70" fmla="*/ 148 w 423"/>
                  <a:gd name="T71" fmla="*/ 375 h 385"/>
                  <a:gd name="T72" fmla="*/ 190 w 423"/>
                  <a:gd name="T73" fmla="*/ 385 h 385"/>
                  <a:gd name="T74" fmla="*/ 234 w 423"/>
                  <a:gd name="T75" fmla="*/ 385 h 385"/>
                  <a:gd name="T76" fmla="*/ 273 w 423"/>
                  <a:gd name="T77" fmla="*/ 375 h 385"/>
                  <a:gd name="T78" fmla="*/ 311 w 423"/>
                  <a:gd name="T79" fmla="*/ 360 h 385"/>
                  <a:gd name="T80" fmla="*/ 346 w 423"/>
                  <a:gd name="T81" fmla="*/ 337 h 385"/>
                  <a:gd name="T82" fmla="*/ 374 w 423"/>
                  <a:gd name="T83" fmla="*/ 309 h 385"/>
                  <a:gd name="T84" fmla="*/ 397 w 423"/>
                  <a:gd name="T85" fmla="*/ 275 h 385"/>
                  <a:gd name="T86" fmla="*/ 414 w 423"/>
                  <a:gd name="T87" fmla="*/ 237 h 385"/>
                  <a:gd name="T88" fmla="*/ 421 w 423"/>
                  <a:gd name="T89" fmla="*/ 195 h 3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385"/>
                  <a:gd name="T137" fmla="*/ 423 w 423"/>
                  <a:gd name="T138" fmla="*/ 385 h 3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23" name="Freeform 674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>
                  <a:gd name="T0" fmla="*/ 418 w 419"/>
                  <a:gd name="T1" fmla="*/ 148 h 383"/>
                  <a:gd name="T2" fmla="*/ 404 w 419"/>
                  <a:gd name="T3" fmla="*/ 97 h 383"/>
                  <a:gd name="T4" fmla="*/ 380 w 419"/>
                  <a:gd name="T5" fmla="*/ 53 h 383"/>
                  <a:gd name="T6" fmla="*/ 345 w 419"/>
                  <a:gd name="T7" fmla="*/ 15 h 383"/>
                  <a:gd name="T8" fmla="*/ 325 w 419"/>
                  <a:gd name="T9" fmla="*/ 2 h 383"/>
                  <a:gd name="T10" fmla="*/ 344 w 419"/>
                  <a:gd name="T11" fmla="*/ 19 h 383"/>
                  <a:gd name="T12" fmla="*/ 376 w 419"/>
                  <a:gd name="T13" fmla="*/ 57 h 383"/>
                  <a:gd name="T14" fmla="*/ 400 w 419"/>
                  <a:gd name="T15" fmla="*/ 99 h 383"/>
                  <a:gd name="T16" fmla="*/ 412 w 419"/>
                  <a:gd name="T17" fmla="*/ 148 h 383"/>
                  <a:gd name="T18" fmla="*/ 414 w 419"/>
                  <a:gd name="T19" fmla="*/ 195 h 383"/>
                  <a:gd name="T20" fmla="*/ 404 w 419"/>
                  <a:gd name="T21" fmla="*/ 235 h 383"/>
                  <a:gd name="T22" fmla="*/ 389 w 419"/>
                  <a:gd name="T23" fmla="*/ 271 h 383"/>
                  <a:gd name="T24" fmla="*/ 368 w 419"/>
                  <a:gd name="T25" fmla="*/ 303 h 383"/>
                  <a:gd name="T26" fmla="*/ 340 w 419"/>
                  <a:gd name="T27" fmla="*/ 332 h 383"/>
                  <a:gd name="T28" fmla="*/ 308 w 419"/>
                  <a:gd name="T29" fmla="*/ 354 h 383"/>
                  <a:gd name="T30" fmla="*/ 270 w 419"/>
                  <a:gd name="T31" fmla="*/ 370 h 383"/>
                  <a:gd name="T32" fmla="*/ 230 w 419"/>
                  <a:gd name="T33" fmla="*/ 377 h 383"/>
                  <a:gd name="T34" fmla="*/ 188 w 419"/>
                  <a:gd name="T35" fmla="*/ 377 h 383"/>
                  <a:gd name="T36" fmla="*/ 148 w 419"/>
                  <a:gd name="T37" fmla="*/ 370 h 383"/>
                  <a:gd name="T38" fmla="*/ 112 w 419"/>
                  <a:gd name="T39" fmla="*/ 354 h 383"/>
                  <a:gd name="T40" fmla="*/ 80 w 419"/>
                  <a:gd name="T41" fmla="*/ 332 h 383"/>
                  <a:gd name="T42" fmla="*/ 51 w 419"/>
                  <a:gd name="T43" fmla="*/ 303 h 383"/>
                  <a:gd name="T44" fmla="*/ 31 w 419"/>
                  <a:gd name="T45" fmla="*/ 271 h 383"/>
                  <a:gd name="T46" fmla="*/ 14 w 419"/>
                  <a:gd name="T47" fmla="*/ 235 h 383"/>
                  <a:gd name="T48" fmla="*/ 6 w 419"/>
                  <a:gd name="T49" fmla="*/ 195 h 383"/>
                  <a:gd name="T50" fmla="*/ 6 w 419"/>
                  <a:gd name="T51" fmla="*/ 154 h 383"/>
                  <a:gd name="T52" fmla="*/ 8 w 419"/>
                  <a:gd name="T53" fmla="*/ 131 h 383"/>
                  <a:gd name="T54" fmla="*/ 2 w 419"/>
                  <a:gd name="T55" fmla="*/ 152 h 383"/>
                  <a:gd name="T56" fmla="*/ 2 w 419"/>
                  <a:gd name="T57" fmla="*/ 195 h 383"/>
                  <a:gd name="T58" fmla="*/ 10 w 419"/>
                  <a:gd name="T59" fmla="*/ 237 h 383"/>
                  <a:gd name="T60" fmla="*/ 25 w 419"/>
                  <a:gd name="T61" fmla="*/ 273 h 383"/>
                  <a:gd name="T62" fmla="*/ 48 w 419"/>
                  <a:gd name="T63" fmla="*/ 307 h 383"/>
                  <a:gd name="T64" fmla="*/ 76 w 419"/>
                  <a:gd name="T65" fmla="*/ 336 h 383"/>
                  <a:gd name="T66" fmla="*/ 110 w 419"/>
                  <a:gd name="T67" fmla="*/ 358 h 383"/>
                  <a:gd name="T68" fmla="*/ 148 w 419"/>
                  <a:gd name="T69" fmla="*/ 373 h 383"/>
                  <a:gd name="T70" fmla="*/ 188 w 419"/>
                  <a:gd name="T71" fmla="*/ 381 h 383"/>
                  <a:gd name="T72" fmla="*/ 232 w 419"/>
                  <a:gd name="T73" fmla="*/ 381 h 383"/>
                  <a:gd name="T74" fmla="*/ 271 w 419"/>
                  <a:gd name="T75" fmla="*/ 373 h 383"/>
                  <a:gd name="T76" fmla="*/ 309 w 419"/>
                  <a:gd name="T77" fmla="*/ 358 h 383"/>
                  <a:gd name="T78" fmla="*/ 342 w 419"/>
                  <a:gd name="T79" fmla="*/ 336 h 383"/>
                  <a:gd name="T80" fmla="*/ 370 w 419"/>
                  <a:gd name="T81" fmla="*/ 307 h 383"/>
                  <a:gd name="T82" fmla="*/ 393 w 419"/>
                  <a:gd name="T83" fmla="*/ 273 h 383"/>
                  <a:gd name="T84" fmla="*/ 410 w 419"/>
                  <a:gd name="T85" fmla="*/ 237 h 383"/>
                  <a:gd name="T86" fmla="*/ 418 w 419"/>
                  <a:gd name="T87" fmla="*/ 195 h 3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9"/>
                  <a:gd name="T133" fmla="*/ 0 h 383"/>
                  <a:gd name="T134" fmla="*/ 419 w 419"/>
                  <a:gd name="T135" fmla="*/ 383 h 3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24" name="Freeform 675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>
                  <a:gd name="T0" fmla="*/ 412 w 414"/>
                  <a:gd name="T1" fmla="*/ 146 h 379"/>
                  <a:gd name="T2" fmla="*/ 400 w 414"/>
                  <a:gd name="T3" fmla="*/ 97 h 379"/>
                  <a:gd name="T4" fmla="*/ 376 w 414"/>
                  <a:gd name="T5" fmla="*/ 53 h 379"/>
                  <a:gd name="T6" fmla="*/ 343 w 414"/>
                  <a:gd name="T7" fmla="*/ 15 h 379"/>
                  <a:gd name="T8" fmla="*/ 323 w 414"/>
                  <a:gd name="T9" fmla="*/ 4 h 379"/>
                  <a:gd name="T10" fmla="*/ 340 w 414"/>
                  <a:gd name="T11" fmla="*/ 19 h 379"/>
                  <a:gd name="T12" fmla="*/ 372 w 414"/>
                  <a:gd name="T13" fmla="*/ 55 h 379"/>
                  <a:gd name="T14" fmla="*/ 397 w 414"/>
                  <a:gd name="T15" fmla="*/ 98 h 379"/>
                  <a:gd name="T16" fmla="*/ 408 w 414"/>
                  <a:gd name="T17" fmla="*/ 146 h 379"/>
                  <a:gd name="T18" fmla="*/ 408 w 414"/>
                  <a:gd name="T19" fmla="*/ 193 h 379"/>
                  <a:gd name="T20" fmla="*/ 400 w 414"/>
                  <a:gd name="T21" fmla="*/ 233 h 379"/>
                  <a:gd name="T22" fmla="*/ 385 w 414"/>
                  <a:gd name="T23" fmla="*/ 269 h 379"/>
                  <a:gd name="T24" fmla="*/ 364 w 414"/>
                  <a:gd name="T25" fmla="*/ 301 h 379"/>
                  <a:gd name="T26" fmla="*/ 336 w 414"/>
                  <a:gd name="T27" fmla="*/ 328 h 379"/>
                  <a:gd name="T28" fmla="*/ 304 w 414"/>
                  <a:gd name="T29" fmla="*/ 351 h 379"/>
                  <a:gd name="T30" fmla="*/ 268 w 414"/>
                  <a:gd name="T31" fmla="*/ 366 h 379"/>
                  <a:gd name="T32" fmla="*/ 228 w 414"/>
                  <a:gd name="T33" fmla="*/ 373 h 379"/>
                  <a:gd name="T34" fmla="*/ 186 w 414"/>
                  <a:gd name="T35" fmla="*/ 373 h 379"/>
                  <a:gd name="T36" fmla="*/ 148 w 414"/>
                  <a:gd name="T37" fmla="*/ 366 h 379"/>
                  <a:gd name="T38" fmla="*/ 112 w 414"/>
                  <a:gd name="T39" fmla="*/ 351 h 379"/>
                  <a:gd name="T40" fmla="*/ 80 w 414"/>
                  <a:gd name="T41" fmla="*/ 328 h 379"/>
                  <a:gd name="T42" fmla="*/ 51 w 414"/>
                  <a:gd name="T43" fmla="*/ 301 h 379"/>
                  <a:gd name="T44" fmla="*/ 30 w 414"/>
                  <a:gd name="T45" fmla="*/ 269 h 379"/>
                  <a:gd name="T46" fmla="*/ 15 w 414"/>
                  <a:gd name="T47" fmla="*/ 233 h 379"/>
                  <a:gd name="T48" fmla="*/ 6 w 414"/>
                  <a:gd name="T49" fmla="*/ 193 h 379"/>
                  <a:gd name="T50" fmla="*/ 6 w 414"/>
                  <a:gd name="T51" fmla="*/ 152 h 379"/>
                  <a:gd name="T52" fmla="*/ 8 w 414"/>
                  <a:gd name="T53" fmla="*/ 131 h 379"/>
                  <a:gd name="T54" fmla="*/ 2 w 414"/>
                  <a:gd name="T55" fmla="*/ 150 h 379"/>
                  <a:gd name="T56" fmla="*/ 2 w 414"/>
                  <a:gd name="T57" fmla="*/ 193 h 379"/>
                  <a:gd name="T58" fmla="*/ 10 w 414"/>
                  <a:gd name="T59" fmla="*/ 233 h 379"/>
                  <a:gd name="T60" fmla="*/ 27 w 414"/>
                  <a:gd name="T61" fmla="*/ 271 h 379"/>
                  <a:gd name="T62" fmla="*/ 48 w 414"/>
                  <a:gd name="T63" fmla="*/ 303 h 379"/>
                  <a:gd name="T64" fmla="*/ 76 w 414"/>
                  <a:gd name="T65" fmla="*/ 332 h 379"/>
                  <a:gd name="T66" fmla="*/ 108 w 414"/>
                  <a:gd name="T67" fmla="*/ 354 h 379"/>
                  <a:gd name="T68" fmla="*/ 146 w 414"/>
                  <a:gd name="T69" fmla="*/ 370 h 379"/>
                  <a:gd name="T70" fmla="*/ 186 w 414"/>
                  <a:gd name="T71" fmla="*/ 377 h 379"/>
                  <a:gd name="T72" fmla="*/ 228 w 414"/>
                  <a:gd name="T73" fmla="*/ 377 h 379"/>
                  <a:gd name="T74" fmla="*/ 269 w 414"/>
                  <a:gd name="T75" fmla="*/ 370 h 379"/>
                  <a:gd name="T76" fmla="*/ 306 w 414"/>
                  <a:gd name="T77" fmla="*/ 354 h 379"/>
                  <a:gd name="T78" fmla="*/ 340 w 414"/>
                  <a:gd name="T79" fmla="*/ 332 h 379"/>
                  <a:gd name="T80" fmla="*/ 366 w 414"/>
                  <a:gd name="T81" fmla="*/ 303 h 379"/>
                  <a:gd name="T82" fmla="*/ 389 w 414"/>
                  <a:gd name="T83" fmla="*/ 271 h 379"/>
                  <a:gd name="T84" fmla="*/ 404 w 414"/>
                  <a:gd name="T85" fmla="*/ 233 h 379"/>
                  <a:gd name="T86" fmla="*/ 414 w 414"/>
                  <a:gd name="T87" fmla="*/ 193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4"/>
                  <a:gd name="T133" fmla="*/ 0 h 379"/>
                  <a:gd name="T134" fmla="*/ 414 w 414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25" name="Freeform 676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>
                  <a:gd name="T0" fmla="*/ 406 w 408"/>
                  <a:gd name="T1" fmla="*/ 142 h 373"/>
                  <a:gd name="T2" fmla="*/ 394 w 408"/>
                  <a:gd name="T3" fmla="*/ 93 h 373"/>
                  <a:gd name="T4" fmla="*/ 370 w 408"/>
                  <a:gd name="T5" fmla="*/ 51 h 373"/>
                  <a:gd name="T6" fmla="*/ 338 w 408"/>
                  <a:gd name="T7" fmla="*/ 13 h 373"/>
                  <a:gd name="T8" fmla="*/ 317 w 408"/>
                  <a:gd name="T9" fmla="*/ 2 h 373"/>
                  <a:gd name="T10" fmla="*/ 336 w 408"/>
                  <a:gd name="T11" fmla="*/ 17 h 373"/>
                  <a:gd name="T12" fmla="*/ 366 w 408"/>
                  <a:gd name="T13" fmla="*/ 53 h 373"/>
                  <a:gd name="T14" fmla="*/ 389 w 408"/>
                  <a:gd name="T15" fmla="*/ 94 h 373"/>
                  <a:gd name="T16" fmla="*/ 402 w 408"/>
                  <a:gd name="T17" fmla="*/ 142 h 373"/>
                  <a:gd name="T18" fmla="*/ 402 w 408"/>
                  <a:gd name="T19" fmla="*/ 189 h 373"/>
                  <a:gd name="T20" fmla="*/ 394 w 408"/>
                  <a:gd name="T21" fmla="*/ 227 h 373"/>
                  <a:gd name="T22" fmla="*/ 379 w 408"/>
                  <a:gd name="T23" fmla="*/ 263 h 373"/>
                  <a:gd name="T24" fmla="*/ 358 w 408"/>
                  <a:gd name="T25" fmla="*/ 295 h 373"/>
                  <a:gd name="T26" fmla="*/ 330 w 408"/>
                  <a:gd name="T27" fmla="*/ 322 h 373"/>
                  <a:gd name="T28" fmla="*/ 300 w 408"/>
                  <a:gd name="T29" fmla="*/ 345 h 373"/>
                  <a:gd name="T30" fmla="*/ 264 w 408"/>
                  <a:gd name="T31" fmla="*/ 358 h 373"/>
                  <a:gd name="T32" fmla="*/ 224 w 408"/>
                  <a:gd name="T33" fmla="*/ 367 h 373"/>
                  <a:gd name="T34" fmla="*/ 184 w 408"/>
                  <a:gd name="T35" fmla="*/ 367 h 373"/>
                  <a:gd name="T36" fmla="*/ 144 w 408"/>
                  <a:gd name="T37" fmla="*/ 358 h 373"/>
                  <a:gd name="T38" fmla="*/ 108 w 408"/>
                  <a:gd name="T39" fmla="*/ 345 h 373"/>
                  <a:gd name="T40" fmla="*/ 76 w 408"/>
                  <a:gd name="T41" fmla="*/ 322 h 373"/>
                  <a:gd name="T42" fmla="*/ 49 w 408"/>
                  <a:gd name="T43" fmla="*/ 295 h 373"/>
                  <a:gd name="T44" fmla="*/ 28 w 408"/>
                  <a:gd name="T45" fmla="*/ 263 h 373"/>
                  <a:gd name="T46" fmla="*/ 13 w 408"/>
                  <a:gd name="T47" fmla="*/ 227 h 373"/>
                  <a:gd name="T48" fmla="*/ 6 w 408"/>
                  <a:gd name="T49" fmla="*/ 189 h 373"/>
                  <a:gd name="T50" fmla="*/ 6 w 408"/>
                  <a:gd name="T51" fmla="*/ 148 h 373"/>
                  <a:gd name="T52" fmla="*/ 6 w 408"/>
                  <a:gd name="T53" fmla="*/ 127 h 373"/>
                  <a:gd name="T54" fmla="*/ 0 w 408"/>
                  <a:gd name="T55" fmla="*/ 148 h 373"/>
                  <a:gd name="T56" fmla="*/ 0 w 408"/>
                  <a:gd name="T57" fmla="*/ 189 h 373"/>
                  <a:gd name="T58" fmla="*/ 8 w 408"/>
                  <a:gd name="T59" fmla="*/ 229 h 373"/>
                  <a:gd name="T60" fmla="*/ 25 w 408"/>
                  <a:gd name="T61" fmla="*/ 265 h 373"/>
                  <a:gd name="T62" fmla="*/ 45 w 408"/>
                  <a:gd name="T63" fmla="*/ 297 h 373"/>
                  <a:gd name="T64" fmla="*/ 74 w 408"/>
                  <a:gd name="T65" fmla="*/ 326 h 373"/>
                  <a:gd name="T66" fmla="*/ 106 w 408"/>
                  <a:gd name="T67" fmla="*/ 348 h 373"/>
                  <a:gd name="T68" fmla="*/ 142 w 408"/>
                  <a:gd name="T69" fmla="*/ 364 h 373"/>
                  <a:gd name="T70" fmla="*/ 182 w 408"/>
                  <a:gd name="T71" fmla="*/ 371 h 373"/>
                  <a:gd name="T72" fmla="*/ 224 w 408"/>
                  <a:gd name="T73" fmla="*/ 371 h 373"/>
                  <a:gd name="T74" fmla="*/ 264 w 408"/>
                  <a:gd name="T75" fmla="*/ 364 h 373"/>
                  <a:gd name="T76" fmla="*/ 302 w 408"/>
                  <a:gd name="T77" fmla="*/ 348 h 373"/>
                  <a:gd name="T78" fmla="*/ 334 w 408"/>
                  <a:gd name="T79" fmla="*/ 326 h 373"/>
                  <a:gd name="T80" fmla="*/ 362 w 408"/>
                  <a:gd name="T81" fmla="*/ 297 h 373"/>
                  <a:gd name="T82" fmla="*/ 383 w 408"/>
                  <a:gd name="T83" fmla="*/ 265 h 373"/>
                  <a:gd name="T84" fmla="*/ 398 w 408"/>
                  <a:gd name="T85" fmla="*/ 229 h 373"/>
                  <a:gd name="T86" fmla="*/ 408 w 408"/>
                  <a:gd name="T87" fmla="*/ 189 h 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8"/>
                  <a:gd name="T133" fmla="*/ 0 h 373"/>
                  <a:gd name="T134" fmla="*/ 408 w 408"/>
                  <a:gd name="T135" fmla="*/ 373 h 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26" name="Freeform 677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>
                  <a:gd name="T0" fmla="*/ 402 w 404"/>
                  <a:gd name="T1" fmla="*/ 140 h 367"/>
                  <a:gd name="T2" fmla="*/ 391 w 404"/>
                  <a:gd name="T3" fmla="*/ 92 h 367"/>
                  <a:gd name="T4" fmla="*/ 366 w 404"/>
                  <a:gd name="T5" fmla="*/ 49 h 367"/>
                  <a:gd name="T6" fmla="*/ 334 w 404"/>
                  <a:gd name="T7" fmla="*/ 13 h 367"/>
                  <a:gd name="T8" fmla="*/ 315 w 404"/>
                  <a:gd name="T9" fmla="*/ 1 h 367"/>
                  <a:gd name="T10" fmla="*/ 332 w 404"/>
                  <a:gd name="T11" fmla="*/ 17 h 367"/>
                  <a:gd name="T12" fmla="*/ 362 w 404"/>
                  <a:gd name="T13" fmla="*/ 53 h 367"/>
                  <a:gd name="T14" fmla="*/ 385 w 404"/>
                  <a:gd name="T15" fmla="*/ 94 h 367"/>
                  <a:gd name="T16" fmla="*/ 398 w 404"/>
                  <a:gd name="T17" fmla="*/ 142 h 367"/>
                  <a:gd name="T18" fmla="*/ 398 w 404"/>
                  <a:gd name="T19" fmla="*/ 185 h 367"/>
                  <a:gd name="T20" fmla="*/ 391 w 404"/>
                  <a:gd name="T21" fmla="*/ 225 h 367"/>
                  <a:gd name="T22" fmla="*/ 375 w 404"/>
                  <a:gd name="T23" fmla="*/ 259 h 367"/>
                  <a:gd name="T24" fmla="*/ 355 w 404"/>
                  <a:gd name="T25" fmla="*/ 292 h 367"/>
                  <a:gd name="T26" fmla="*/ 328 w 404"/>
                  <a:gd name="T27" fmla="*/ 318 h 367"/>
                  <a:gd name="T28" fmla="*/ 296 w 404"/>
                  <a:gd name="T29" fmla="*/ 339 h 367"/>
                  <a:gd name="T30" fmla="*/ 260 w 404"/>
                  <a:gd name="T31" fmla="*/ 354 h 367"/>
                  <a:gd name="T32" fmla="*/ 222 w 404"/>
                  <a:gd name="T33" fmla="*/ 362 h 367"/>
                  <a:gd name="T34" fmla="*/ 182 w 404"/>
                  <a:gd name="T35" fmla="*/ 362 h 367"/>
                  <a:gd name="T36" fmla="*/ 142 w 404"/>
                  <a:gd name="T37" fmla="*/ 354 h 367"/>
                  <a:gd name="T38" fmla="*/ 108 w 404"/>
                  <a:gd name="T39" fmla="*/ 339 h 367"/>
                  <a:gd name="T40" fmla="*/ 76 w 404"/>
                  <a:gd name="T41" fmla="*/ 318 h 367"/>
                  <a:gd name="T42" fmla="*/ 49 w 404"/>
                  <a:gd name="T43" fmla="*/ 292 h 367"/>
                  <a:gd name="T44" fmla="*/ 28 w 404"/>
                  <a:gd name="T45" fmla="*/ 259 h 367"/>
                  <a:gd name="T46" fmla="*/ 13 w 404"/>
                  <a:gd name="T47" fmla="*/ 225 h 367"/>
                  <a:gd name="T48" fmla="*/ 6 w 404"/>
                  <a:gd name="T49" fmla="*/ 185 h 367"/>
                  <a:gd name="T50" fmla="*/ 6 w 404"/>
                  <a:gd name="T51" fmla="*/ 146 h 367"/>
                  <a:gd name="T52" fmla="*/ 6 w 404"/>
                  <a:gd name="T53" fmla="*/ 125 h 367"/>
                  <a:gd name="T54" fmla="*/ 0 w 404"/>
                  <a:gd name="T55" fmla="*/ 146 h 367"/>
                  <a:gd name="T56" fmla="*/ 0 w 404"/>
                  <a:gd name="T57" fmla="*/ 187 h 367"/>
                  <a:gd name="T58" fmla="*/ 9 w 404"/>
                  <a:gd name="T59" fmla="*/ 227 h 367"/>
                  <a:gd name="T60" fmla="*/ 24 w 404"/>
                  <a:gd name="T61" fmla="*/ 263 h 367"/>
                  <a:gd name="T62" fmla="*/ 45 w 404"/>
                  <a:gd name="T63" fmla="*/ 295 h 367"/>
                  <a:gd name="T64" fmla="*/ 74 w 404"/>
                  <a:gd name="T65" fmla="*/ 322 h 367"/>
                  <a:gd name="T66" fmla="*/ 106 w 404"/>
                  <a:gd name="T67" fmla="*/ 345 h 367"/>
                  <a:gd name="T68" fmla="*/ 142 w 404"/>
                  <a:gd name="T69" fmla="*/ 360 h 367"/>
                  <a:gd name="T70" fmla="*/ 180 w 404"/>
                  <a:gd name="T71" fmla="*/ 367 h 367"/>
                  <a:gd name="T72" fmla="*/ 222 w 404"/>
                  <a:gd name="T73" fmla="*/ 367 h 367"/>
                  <a:gd name="T74" fmla="*/ 262 w 404"/>
                  <a:gd name="T75" fmla="*/ 360 h 367"/>
                  <a:gd name="T76" fmla="*/ 298 w 404"/>
                  <a:gd name="T77" fmla="*/ 345 h 367"/>
                  <a:gd name="T78" fmla="*/ 330 w 404"/>
                  <a:gd name="T79" fmla="*/ 322 h 367"/>
                  <a:gd name="T80" fmla="*/ 358 w 404"/>
                  <a:gd name="T81" fmla="*/ 295 h 367"/>
                  <a:gd name="T82" fmla="*/ 379 w 404"/>
                  <a:gd name="T83" fmla="*/ 263 h 367"/>
                  <a:gd name="T84" fmla="*/ 394 w 404"/>
                  <a:gd name="T85" fmla="*/ 227 h 367"/>
                  <a:gd name="T86" fmla="*/ 402 w 404"/>
                  <a:gd name="T87" fmla="*/ 187 h 3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367"/>
                  <a:gd name="T134" fmla="*/ 404 w 404"/>
                  <a:gd name="T135" fmla="*/ 367 h 3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27" name="Freeform 678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>
                  <a:gd name="T0" fmla="*/ 398 w 400"/>
                  <a:gd name="T1" fmla="*/ 139 h 364"/>
                  <a:gd name="T2" fmla="*/ 385 w 400"/>
                  <a:gd name="T3" fmla="*/ 91 h 364"/>
                  <a:gd name="T4" fmla="*/ 362 w 400"/>
                  <a:gd name="T5" fmla="*/ 50 h 364"/>
                  <a:gd name="T6" fmla="*/ 332 w 400"/>
                  <a:gd name="T7" fmla="*/ 14 h 364"/>
                  <a:gd name="T8" fmla="*/ 311 w 400"/>
                  <a:gd name="T9" fmla="*/ 2 h 364"/>
                  <a:gd name="T10" fmla="*/ 328 w 400"/>
                  <a:gd name="T11" fmla="*/ 17 h 364"/>
                  <a:gd name="T12" fmla="*/ 360 w 400"/>
                  <a:gd name="T13" fmla="*/ 53 h 364"/>
                  <a:gd name="T14" fmla="*/ 381 w 400"/>
                  <a:gd name="T15" fmla="*/ 93 h 364"/>
                  <a:gd name="T16" fmla="*/ 392 w 400"/>
                  <a:gd name="T17" fmla="*/ 141 h 364"/>
                  <a:gd name="T18" fmla="*/ 394 w 400"/>
                  <a:gd name="T19" fmla="*/ 184 h 364"/>
                  <a:gd name="T20" fmla="*/ 387 w 400"/>
                  <a:gd name="T21" fmla="*/ 222 h 364"/>
                  <a:gd name="T22" fmla="*/ 372 w 400"/>
                  <a:gd name="T23" fmla="*/ 258 h 364"/>
                  <a:gd name="T24" fmla="*/ 351 w 400"/>
                  <a:gd name="T25" fmla="*/ 289 h 364"/>
                  <a:gd name="T26" fmla="*/ 324 w 400"/>
                  <a:gd name="T27" fmla="*/ 315 h 364"/>
                  <a:gd name="T28" fmla="*/ 292 w 400"/>
                  <a:gd name="T29" fmla="*/ 336 h 364"/>
                  <a:gd name="T30" fmla="*/ 258 w 400"/>
                  <a:gd name="T31" fmla="*/ 351 h 364"/>
                  <a:gd name="T32" fmla="*/ 220 w 400"/>
                  <a:gd name="T33" fmla="*/ 359 h 364"/>
                  <a:gd name="T34" fmla="*/ 180 w 400"/>
                  <a:gd name="T35" fmla="*/ 359 h 364"/>
                  <a:gd name="T36" fmla="*/ 142 w 400"/>
                  <a:gd name="T37" fmla="*/ 351 h 364"/>
                  <a:gd name="T38" fmla="*/ 106 w 400"/>
                  <a:gd name="T39" fmla="*/ 336 h 364"/>
                  <a:gd name="T40" fmla="*/ 76 w 400"/>
                  <a:gd name="T41" fmla="*/ 315 h 364"/>
                  <a:gd name="T42" fmla="*/ 49 w 400"/>
                  <a:gd name="T43" fmla="*/ 289 h 364"/>
                  <a:gd name="T44" fmla="*/ 28 w 400"/>
                  <a:gd name="T45" fmla="*/ 258 h 364"/>
                  <a:gd name="T46" fmla="*/ 13 w 400"/>
                  <a:gd name="T47" fmla="*/ 222 h 364"/>
                  <a:gd name="T48" fmla="*/ 5 w 400"/>
                  <a:gd name="T49" fmla="*/ 184 h 364"/>
                  <a:gd name="T50" fmla="*/ 5 w 400"/>
                  <a:gd name="T51" fmla="*/ 145 h 364"/>
                  <a:gd name="T52" fmla="*/ 5 w 400"/>
                  <a:gd name="T53" fmla="*/ 126 h 364"/>
                  <a:gd name="T54" fmla="*/ 2 w 400"/>
                  <a:gd name="T55" fmla="*/ 145 h 364"/>
                  <a:gd name="T56" fmla="*/ 2 w 400"/>
                  <a:gd name="T57" fmla="*/ 186 h 364"/>
                  <a:gd name="T58" fmla="*/ 9 w 400"/>
                  <a:gd name="T59" fmla="*/ 224 h 364"/>
                  <a:gd name="T60" fmla="*/ 24 w 400"/>
                  <a:gd name="T61" fmla="*/ 260 h 364"/>
                  <a:gd name="T62" fmla="*/ 45 w 400"/>
                  <a:gd name="T63" fmla="*/ 292 h 364"/>
                  <a:gd name="T64" fmla="*/ 72 w 400"/>
                  <a:gd name="T65" fmla="*/ 319 h 364"/>
                  <a:gd name="T66" fmla="*/ 104 w 400"/>
                  <a:gd name="T67" fmla="*/ 342 h 364"/>
                  <a:gd name="T68" fmla="*/ 140 w 400"/>
                  <a:gd name="T69" fmla="*/ 355 h 364"/>
                  <a:gd name="T70" fmla="*/ 180 w 400"/>
                  <a:gd name="T71" fmla="*/ 364 h 364"/>
                  <a:gd name="T72" fmla="*/ 220 w 400"/>
                  <a:gd name="T73" fmla="*/ 364 h 364"/>
                  <a:gd name="T74" fmla="*/ 260 w 400"/>
                  <a:gd name="T75" fmla="*/ 355 h 364"/>
                  <a:gd name="T76" fmla="*/ 296 w 400"/>
                  <a:gd name="T77" fmla="*/ 342 h 364"/>
                  <a:gd name="T78" fmla="*/ 326 w 400"/>
                  <a:gd name="T79" fmla="*/ 319 h 364"/>
                  <a:gd name="T80" fmla="*/ 354 w 400"/>
                  <a:gd name="T81" fmla="*/ 292 h 364"/>
                  <a:gd name="T82" fmla="*/ 375 w 400"/>
                  <a:gd name="T83" fmla="*/ 260 h 364"/>
                  <a:gd name="T84" fmla="*/ 390 w 400"/>
                  <a:gd name="T85" fmla="*/ 224 h 364"/>
                  <a:gd name="T86" fmla="*/ 398 w 400"/>
                  <a:gd name="T87" fmla="*/ 186 h 3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0"/>
                  <a:gd name="T133" fmla="*/ 0 h 364"/>
                  <a:gd name="T134" fmla="*/ 400 w 400"/>
                  <a:gd name="T135" fmla="*/ 364 h 3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28" name="Freeform 679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>
                  <a:gd name="T0" fmla="*/ 394 w 394"/>
                  <a:gd name="T1" fmla="*/ 139 h 361"/>
                  <a:gd name="T2" fmla="*/ 381 w 394"/>
                  <a:gd name="T3" fmla="*/ 91 h 361"/>
                  <a:gd name="T4" fmla="*/ 358 w 394"/>
                  <a:gd name="T5" fmla="*/ 50 h 361"/>
                  <a:gd name="T6" fmla="*/ 328 w 394"/>
                  <a:gd name="T7" fmla="*/ 14 h 361"/>
                  <a:gd name="T8" fmla="*/ 307 w 394"/>
                  <a:gd name="T9" fmla="*/ 2 h 361"/>
                  <a:gd name="T10" fmla="*/ 324 w 394"/>
                  <a:gd name="T11" fmla="*/ 17 h 361"/>
                  <a:gd name="T12" fmla="*/ 356 w 394"/>
                  <a:gd name="T13" fmla="*/ 51 h 361"/>
                  <a:gd name="T14" fmla="*/ 377 w 394"/>
                  <a:gd name="T15" fmla="*/ 93 h 361"/>
                  <a:gd name="T16" fmla="*/ 388 w 394"/>
                  <a:gd name="T17" fmla="*/ 139 h 361"/>
                  <a:gd name="T18" fmla="*/ 390 w 394"/>
                  <a:gd name="T19" fmla="*/ 182 h 361"/>
                  <a:gd name="T20" fmla="*/ 381 w 394"/>
                  <a:gd name="T21" fmla="*/ 220 h 361"/>
                  <a:gd name="T22" fmla="*/ 368 w 394"/>
                  <a:gd name="T23" fmla="*/ 254 h 361"/>
                  <a:gd name="T24" fmla="*/ 347 w 394"/>
                  <a:gd name="T25" fmla="*/ 287 h 361"/>
                  <a:gd name="T26" fmla="*/ 320 w 394"/>
                  <a:gd name="T27" fmla="*/ 311 h 361"/>
                  <a:gd name="T28" fmla="*/ 290 w 394"/>
                  <a:gd name="T29" fmla="*/ 332 h 361"/>
                  <a:gd name="T30" fmla="*/ 256 w 394"/>
                  <a:gd name="T31" fmla="*/ 347 h 361"/>
                  <a:gd name="T32" fmla="*/ 218 w 394"/>
                  <a:gd name="T33" fmla="*/ 355 h 361"/>
                  <a:gd name="T34" fmla="*/ 178 w 394"/>
                  <a:gd name="T35" fmla="*/ 355 h 361"/>
                  <a:gd name="T36" fmla="*/ 140 w 394"/>
                  <a:gd name="T37" fmla="*/ 347 h 361"/>
                  <a:gd name="T38" fmla="*/ 106 w 394"/>
                  <a:gd name="T39" fmla="*/ 332 h 361"/>
                  <a:gd name="T40" fmla="*/ 75 w 394"/>
                  <a:gd name="T41" fmla="*/ 311 h 361"/>
                  <a:gd name="T42" fmla="*/ 49 w 394"/>
                  <a:gd name="T43" fmla="*/ 287 h 361"/>
                  <a:gd name="T44" fmla="*/ 28 w 394"/>
                  <a:gd name="T45" fmla="*/ 254 h 361"/>
                  <a:gd name="T46" fmla="*/ 13 w 394"/>
                  <a:gd name="T47" fmla="*/ 220 h 361"/>
                  <a:gd name="T48" fmla="*/ 5 w 394"/>
                  <a:gd name="T49" fmla="*/ 182 h 361"/>
                  <a:gd name="T50" fmla="*/ 5 w 394"/>
                  <a:gd name="T51" fmla="*/ 143 h 361"/>
                  <a:gd name="T52" fmla="*/ 7 w 394"/>
                  <a:gd name="T53" fmla="*/ 124 h 361"/>
                  <a:gd name="T54" fmla="*/ 2 w 394"/>
                  <a:gd name="T55" fmla="*/ 143 h 361"/>
                  <a:gd name="T56" fmla="*/ 2 w 394"/>
                  <a:gd name="T57" fmla="*/ 182 h 361"/>
                  <a:gd name="T58" fmla="*/ 9 w 394"/>
                  <a:gd name="T59" fmla="*/ 222 h 361"/>
                  <a:gd name="T60" fmla="*/ 24 w 394"/>
                  <a:gd name="T61" fmla="*/ 256 h 361"/>
                  <a:gd name="T62" fmla="*/ 45 w 394"/>
                  <a:gd name="T63" fmla="*/ 289 h 361"/>
                  <a:gd name="T64" fmla="*/ 72 w 394"/>
                  <a:gd name="T65" fmla="*/ 315 h 361"/>
                  <a:gd name="T66" fmla="*/ 104 w 394"/>
                  <a:gd name="T67" fmla="*/ 336 h 361"/>
                  <a:gd name="T68" fmla="*/ 138 w 394"/>
                  <a:gd name="T69" fmla="*/ 351 h 361"/>
                  <a:gd name="T70" fmla="*/ 178 w 394"/>
                  <a:gd name="T71" fmla="*/ 359 h 361"/>
                  <a:gd name="T72" fmla="*/ 218 w 394"/>
                  <a:gd name="T73" fmla="*/ 359 h 361"/>
                  <a:gd name="T74" fmla="*/ 256 w 394"/>
                  <a:gd name="T75" fmla="*/ 351 h 361"/>
                  <a:gd name="T76" fmla="*/ 292 w 394"/>
                  <a:gd name="T77" fmla="*/ 336 h 361"/>
                  <a:gd name="T78" fmla="*/ 324 w 394"/>
                  <a:gd name="T79" fmla="*/ 315 h 361"/>
                  <a:gd name="T80" fmla="*/ 351 w 394"/>
                  <a:gd name="T81" fmla="*/ 289 h 361"/>
                  <a:gd name="T82" fmla="*/ 371 w 394"/>
                  <a:gd name="T83" fmla="*/ 256 h 361"/>
                  <a:gd name="T84" fmla="*/ 387 w 394"/>
                  <a:gd name="T85" fmla="*/ 222 h 361"/>
                  <a:gd name="T86" fmla="*/ 394 w 394"/>
                  <a:gd name="T87" fmla="*/ 182 h 3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4"/>
                  <a:gd name="T133" fmla="*/ 0 h 361"/>
                  <a:gd name="T134" fmla="*/ 394 w 394"/>
                  <a:gd name="T135" fmla="*/ 361 h 3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29" name="Freeform 680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>
                  <a:gd name="T0" fmla="*/ 388 w 390"/>
                  <a:gd name="T1" fmla="*/ 137 h 357"/>
                  <a:gd name="T2" fmla="*/ 377 w 390"/>
                  <a:gd name="T3" fmla="*/ 89 h 357"/>
                  <a:gd name="T4" fmla="*/ 356 w 390"/>
                  <a:gd name="T5" fmla="*/ 49 h 357"/>
                  <a:gd name="T6" fmla="*/ 324 w 390"/>
                  <a:gd name="T7" fmla="*/ 13 h 357"/>
                  <a:gd name="T8" fmla="*/ 305 w 390"/>
                  <a:gd name="T9" fmla="*/ 2 h 357"/>
                  <a:gd name="T10" fmla="*/ 322 w 390"/>
                  <a:gd name="T11" fmla="*/ 17 h 357"/>
                  <a:gd name="T12" fmla="*/ 352 w 390"/>
                  <a:gd name="T13" fmla="*/ 51 h 357"/>
                  <a:gd name="T14" fmla="*/ 373 w 390"/>
                  <a:gd name="T15" fmla="*/ 91 h 357"/>
                  <a:gd name="T16" fmla="*/ 385 w 390"/>
                  <a:gd name="T17" fmla="*/ 137 h 357"/>
                  <a:gd name="T18" fmla="*/ 385 w 390"/>
                  <a:gd name="T19" fmla="*/ 180 h 357"/>
                  <a:gd name="T20" fmla="*/ 377 w 390"/>
                  <a:gd name="T21" fmla="*/ 218 h 357"/>
                  <a:gd name="T22" fmla="*/ 364 w 390"/>
                  <a:gd name="T23" fmla="*/ 252 h 357"/>
                  <a:gd name="T24" fmla="*/ 343 w 390"/>
                  <a:gd name="T25" fmla="*/ 283 h 357"/>
                  <a:gd name="T26" fmla="*/ 316 w 390"/>
                  <a:gd name="T27" fmla="*/ 307 h 357"/>
                  <a:gd name="T28" fmla="*/ 286 w 390"/>
                  <a:gd name="T29" fmla="*/ 328 h 357"/>
                  <a:gd name="T30" fmla="*/ 252 w 390"/>
                  <a:gd name="T31" fmla="*/ 343 h 357"/>
                  <a:gd name="T32" fmla="*/ 216 w 390"/>
                  <a:gd name="T33" fmla="*/ 351 h 357"/>
                  <a:gd name="T34" fmla="*/ 176 w 390"/>
                  <a:gd name="T35" fmla="*/ 351 h 357"/>
                  <a:gd name="T36" fmla="*/ 138 w 390"/>
                  <a:gd name="T37" fmla="*/ 343 h 357"/>
                  <a:gd name="T38" fmla="*/ 104 w 390"/>
                  <a:gd name="T39" fmla="*/ 328 h 357"/>
                  <a:gd name="T40" fmla="*/ 73 w 390"/>
                  <a:gd name="T41" fmla="*/ 307 h 357"/>
                  <a:gd name="T42" fmla="*/ 49 w 390"/>
                  <a:gd name="T43" fmla="*/ 283 h 357"/>
                  <a:gd name="T44" fmla="*/ 28 w 390"/>
                  <a:gd name="T45" fmla="*/ 252 h 357"/>
                  <a:gd name="T46" fmla="*/ 13 w 390"/>
                  <a:gd name="T47" fmla="*/ 218 h 357"/>
                  <a:gd name="T48" fmla="*/ 5 w 390"/>
                  <a:gd name="T49" fmla="*/ 180 h 357"/>
                  <a:gd name="T50" fmla="*/ 5 w 390"/>
                  <a:gd name="T51" fmla="*/ 141 h 357"/>
                  <a:gd name="T52" fmla="*/ 7 w 390"/>
                  <a:gd name="T53" fmla="*/ 122 h 357"/>
                  <a:gd name="T54" fmla="*/ 1 w 390"/>
                  <a:gd name="T55" fmla="*/ 141 h 357"/>
                  <a:gd name="T56" fmla="*/ 1 w 390"/>
                  <a:gd name="T57" fmla="*/ 180 h 357"/>
                  <a:gd name="T58" fmla="*/ 9 w 390"/>
                  <a:gd name="T59" fmla="*/ 218 h 357"/>
                  <a:gd name="T60" fmla="*/ 24 w 390"/>
                  <a:gd name="T61" fmla="*/ 254 h 357"/>
                  <a:gd name="T62" fmla="*/ 45 w 390"/>
                  <a:gd name="T63" fmla="*/ 285 h 357"/>
                  <a:gd name="T64" fmla="*/ 72 w 390"/>
                  <a:gd name="T65" fmla="*/ 311 h 357"/>
                  <a:gd name="T66" fmla="*/ 102 w 390"/>
                  <a:gd name="T67" fmla="*/ 332 h 357"/>
                  <a:gd name="T68" fmla="*/ 138 w 390"/>
                  <a:gd name="T69" fmla="*/ 347 h 357"/>
                  <a:gd name="T70" fmla="*/ 176 w 390"/>
                  <a:gd name="T71" fmla="*/ 355 h 357"/>
                  <a:gd name="T72" fmla="*/ 216 w 390"/>
                  <a:gd name="T73" fmla="*/ 355 h 357"/>
                  <a:gd name="T74" fmla="*/ 254 w 390"/>
                  <a:gd name="T75" fmla="*/ 347 h 357"/>
                  <a:gd name="T76" fmla="*/ 288 w 390"/>
                  <a:gd name="T77" fmla="*/ 332 h 357"/>
                  <a:gd name="T78" fmla="*/ 320 w 390"/>
                  <a:gd name="T79" fmla="*/ 311 h 357"/>
                  <a:gd name="T80" fmla="*/ 347 w 390"/>
                  <a:gd name="T81" fmla="*/ 285 h 357"/>
                  <a:gd name="T82" fmla="*/ 368 w 390"/>
                  <a:gd name="T83" fmla="*/ 254 h 357"/>
                  <a:gd name="T84" fmla="*/ 383 w 390"/>
                  <a:gd name="T85" fmla="*/ 218 h 357"/>
                  <a:gd name="T86" fmla="*/ 390 w 390"/>
                  <a:gd name="T87" fmla="*/ 180 h 3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0"/>
                  <a:gd name="T133" fmla="*/ 0 h 357"/>
                  <a:gd name="T134" fmla="*/ 390 w 390"/>
                  <a:gd name="T135" fmla="*/ 357 h 3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30" name="Freeform 681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>
                  <a:gd name="T0" fmla="*/ 383 w 385"/>
                  <a:gd name="T1" fmla="*/ 135 h 353"/>
                  <a:gd name="T2" fmla="*/ 372 w 385"/>
                  <a:gd name="T3" fmla="*/ 89 h 353"/>
                  <a:gd name="T4" fmla="*/ 351 w 385"/>
                  <a:gd name="T5" fmla="*/ 47 h 353"/>
                  <a:gd name="T6" fmla="*/ 319 w 385"/>
                  <a:gd name="T7" fmla="*/ 13 h 353"/>
                  <a:gd name="T8" fmla="*/ 300 w 385"/>
                  <a:gd name="T9" fmla="*/ 2 h 353"/>
                  <a:gd name="T10" fmla="*/ 317 w 385"/>
                  <a:gd name="T11" fmla="*/ 17 h 353"/>
                  <a:gd name="T12" fmla="*/ 347 w 385"/>
                  <a:gd name="T13" fmla="*/ 51 h 353"/>
                  <a:gd name="T14" fmla="*/ 368 w 385"/>
                  <a:gd name="T15" fmla="*/ 91 h 353"/>
                  <a:gd name="T16" fmla="*/ 380 w 385"/>
                  <a:gd name="T17" fmla="*/ 135 h 353"/>
                  <a:gd name="T18" fmla="*/ 380 w 385"/>
                  <a:gd name="T19" fmla="*/ 178 h 353"/>
                  <a:gd name="T20" fmla="*/ 372 w 385"/>
                  <a:gd name="T21" fmla="*/ 214 h 353"/>
                  <a:gd name="T22" fmla="*/ 359 w 385"/>
                  <a:gd name="T23" fmla="*/ 248 h 353"/>
                  <a:gd name="T24" fmla="*/ 338 w 385"/>
                  <a:gd name="T25" fmla="*/ 279 h 353"/>
                  <a:gd name="T26" fmla="*/ 313 w 385"/>
                  <a:gd name="T27" fmla="*/ 303 h 353"/>
                  <a:gd name="T28" fmla="*/ 283 w 385"/>
                  <a:gd name="T29" fmla="*/ 324 h 353"/>
                  <a:gd name="T30" fmla="*/ 249 w 385"/>
                  <a:gd name="T31" fmla="*/ 339 h 353"/>
                  <a:gd name="T32" fmla="*/ 213 w 385"/>
                  <a:gd name="T33" fmla="*/ 347 h 353"/>
                  <a:gd name="T34" fmla="*/ 173 w 385"/>
                  <a:gd name="T35" fmla="*/ 347 h 353"/>
                  <a:gd name="T36" fmla="*/ 137 w 385"/>
                  <a:gd name="T37" fmla="*/ 339 h 353"/>
                  <a:gd name="T38" fmla="*/ 103 w 385"/>
                  <a:gd name="T39" fmla="*/ 324 h 353"/>
                  <a:gd name="T40" fmla="*/ 72 w 385"/>
                  <a:gd name="T41" fmla="*/ 303 h 353"/>
                  <a:gd name="T42" fmla="*/ 48 w 385"/>
                  <a:gd name="T43" fmla="*/ 279 h 353"/>
                  <a:gd name="T44" fmla="*/ 27 w 385"/>
                  <a:gd name="T45" fmla="*/ 248 h 353"/>
                  <a:gd name="T46" fmla="*/ 14 w 385"/>
                  <a:gd name="T47" fmla="*/ 214 h 353"/>
                  <a:gd name="T48" fmla="*/ 6 w 385"/>
                  <a:gd name="T49" fmla="*/ 178 h 353"/>
                  <a:gd name="T50" fmla="*/ 6 w 385"/>
                  <a:gd name="T51" fmla="*/ 140 h 353"/>
                  <a:gd name="T52" fmla="*/ 6 w 385"/>
                  <a:gd name="T53" fmla="*/ 120 h 353"/>
                  <a:gd name="T54" fmla="*/ 0 w 385"/>
                  <a:gd name="T55" fmla="*/ 139 h 353"/>
                  <a:gd name="T56" fmla="*/ 0 w 385"/>
                  <a:gd name="T57" fmla="*/ 178 h 353"/>
                  <a:gd name="T58" fmla="*/ 8 w 385"/>
                  <a:gd name="T59" fmla="*/ 216 h 353"/>
                  <a:gd name="T60" fmla="*/ 23 w 385"/>
                  <a:gd name="T61" fmla="*/ 250 h 353"/>
                  <a:gd name="T62" fmla="*/ 44 w 385"/>
                  <a:gd name="T63" fmla="*/ 283 h 353"/>
                  <a:gd name="T64" fmla="*/ 70 w 385"/>
                  <a:gd name="T65" fmla="*/ 307 h 353"/>
                  <a:gd name="T66" fmla="*/ 101 w 385"/>
                  <a:gd name="T67" fmla="*/ 328 h 353"/>
                  <a:gd name="T68" fmla="*/ 135 w 385"/>
                  <a:gd name="T69" fmla="*/ 343 h 353"/>
                  <a:gd name="T70" fmla="*/ 173 w 385"/>
                  <a:gd name="T71" fmla="*/ 351 h 353"/>
                  <a:gd name="T72" fmla="*/ 213 w 385"/>
                  <a:gd name="T73" fmla="*/ 351 h 353"/>
                  <a:gd name="T74" fmla="*/ 251 w 385"/>
                  <a:gd name="T75" fmla="*/ 343 h 353"/>
                  <a:gd name="T76" fmla="*/ 285 w 385"/>
                  <a:gd name="T77" fmla="*/ 328 h 353"/>
                  <a:gd name="T78" fmla="*/ 315 w 385"/>
                  <a:gd name="T79" fmla="*/ 307 h 353"/>
                  <a:gd name="T80" fmla="*/ 342 w 385"/>
                  <a:gd name="T81" fmla="*/ 283 h 353"/>
                  <a:gd name="T82" fmla="*/ 363 w 385"/>
                  <a:gd name="T83" fmla="*/ 250 h 353"/>
                  <a:gd name="T84" fmla="*/ 376 w 385"/>
                  <a:gd name="T85" fmla="*/ 216 h 353"/>
                  <a:gd name="T86" fmla="*/ 385 w 385"/>
                  <a:gd name="T87" fmla="*/ 178 h 3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5"/>
                  <a:gd name="T133" fmla="*/ 0 h 353"/>
                  <a:gd name="T134" fmla="*/ 385 w 385"/>
                  <a:gd name="T135" fmla="*/ 353 h 3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31" name="Freeform 682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>
                  <a:gd name="T0" fmla="*/ 380 w 381"/>
                  <a:gd name="T1" fmla="*/ 133 h 347"/>
                  <a:gd name="T2" fmla="*/ 368 w 381"/>
                  <a:gd name="T3" fmla="*/ 87 h 347"/>
                  <a:gd name="T4" fmla="*/ 347 w 381"/>
                  <a:gd name="T5" fmla="*/ 47 h 347"/>
                  <a:gd name="T6" fmla="*/ 317 w 381"/>
                  <a:gd name="T7" fmla="*/ 13 h 347"/>
                  <a:gd name="T8" fmla="*/ 298 w 381"/>
                  <a:gd name="T9" fmla="*/ 2 h 347"/>
                  <a:gd name="T10" fmla="*/ 313 w 381"/>
                  <a:gd name="T11" fmla="*/ 17 h 347"/>
                  <a:gd name="T12" fmla="*/ 344 w 381"/>
                  <a:gd name="T13" fmla="*/ 49 h 347"/>
                  <a:gd name="T14" fmla="*/ 364 w 381"/>
                  <a:gd name="T15" fmla="*/ 89 h 347"/>
                  <a:gd name="T16" fmla="*/ 376 w 381"/>
                  <a:gd name="T17" fmla="*/ 133 h 347"/>
                  <a:gd name="T18" fmla="*/ 376 w 381"/>
                  <a:gd name="T19" fmla="*/ 176 h 347"/>
                  <a:gd name="T20" fmla="*/ 368 w 381"/>
                  <a:gd name="T21" fmla="*/ 212 h 347"/>
                  <a:gd name="T22" fmla="*/ 355 w 381"/>
                  <a:gd name="T23" fmla="*/ 246 h 347"/>
                  <a:gd name="T24" fmla="*/ 334 w 381"/>
                  <a:gd name="T25" fmla="*/ 275 h 347"/>
                  <a:gd name="T26" fmla="*/ 309 w 381"/>
                  <a:gd name="T27" fmla="*/ 301 h 347"/>
                  <a:gd name="T28" fmla="*/ 279 w 381"/>
                  <a:gd name="T29" fmla="*/ 320 h 347"/>
                  <a:gd name="T30" fmla="*/ 247 w 381"/>
                  <a:gd name="T31" fmla="*/ 336 h 347"/>
                  <a:gd name="T32" fmla="*/ 209 w 381"/>
                  <a:gd name="T33" fmla="*/ 341 h 347"/>
                  <a:gd name="T34" fmla="*/ 171 w 381"/>
                  <a:gd name="T35" fmla="*/ 341 h 347"/>
                  <a:gd name="T36" fmla="*/ 135 w 381"/>
                  <a:gd name="T37" fmla="*/ 336 h 347"/>
                  <a:gd name="T38" fmla="*/ 103 w 381"/>
                  <a:gd name="T39" fmla="*/ 320 h 347"/>
                  <a:gd name="T40" fmla="*/ 72 w 381"/>
                  <a:gd name="T41" fmla="*/ 301 h 347"/>
                  <a:gd name="T42" fmla="*/ 48 w 381"/>
                  <a:gd name="T43" fmla="*/ 275 h 347"/>
                  <a:gd name="T44" fmla="*/ 27 w 381"/>
                  <a:gd name="T45" fmla="*/ 246 h 347"/>
                  <a:gd name="T46" fmla="*/ 13 w 381"/>
                  <a:gd name="T47" fmla="*/ 212 h 347"/>
                  <a:gd name="T48" fmla="*/ 6 w 381"/>
                  <a:gd name="T49" fmla="*/ 176 h 347"/>
                  <a:gd name="T50" fmla="*/ 6 w 381"/>
                  <a:gd name="T51" fmla="*/ 138 h 347"/>
                  <a:gd name="T52" fmla="*/ 6 w 381"/>
                  <a:gd name="T53" fmla="*/ 119 h 347"/>
                  <a:gd name="T54" fmla="*/ 0 w 381"/>
                  <a:gd name="T55" fmla="*/ 137 h 347"/>
                  <a:gd name="T56" fmla="*/ 0 w 381"/>
                  <a:gd name="T57" fmla="*/ 176 h 347"/>
                  <a:gd name="T58" fmla="*/ 8 w 381"/>
                  <a:gd name="T59" fmla="*/ 214 h 347"/>
                  <a:gd name="T60" fmla="*/ 23 w 381"/>
                  <a:gd name="T61" fmla="*/ 248 h 347"/>
                  <a:gd name="T62" fmla="*/ 44 w 381"/>
                  <a:gd name="T63" fmla="*/ 279 h 347"/>
                  <a:gd name="T64" fmla="*/ 68 w 381"/>
                  <a:gd name="T65" fmla="*/ 303 h 347"/>
                  <a:gd name="T66" fmla="*/ 99 w 381"/>
                  <a:gd name="T67" fmla="*/ 324 h 347"/>
                  <a:gd name="T68" fmla="*/ 133 w 381"/>
                  <a:gd name="T69" fmla="*/ 339 h 347"/>
                  <a:gd name="T70" fmla="*/ 171 w 381"/>
                  <a:gd name="T71" fmla="*/ 347 h 347"/>
                  <a:gd name="T72" fmla="*/ 211 w 381"/>
                  <a:gd name="T73" fmla="*/ 347 h 347"/>
                  <a:gd name="T74" fmla="*/ 247 w 381"/>
                  <a:gd name="T75" fmla="*/ 339 h 347"/>
                  <a:gd name="T76" fmla="*/ 281 w 381"/>
                  <a:gd name="T77" fmla="*/ 324 h 347"/>
                  <a:gd name="T78" fmla="*/ 311 w 381"/>
                  <a:gd name="T79" fmla="*/ 303 h 347"/>
                  <a:gd name="T80" fmla="*/ 338 w 381"/>
                  <a:gd name="T81" fmla="*/ 279 h 347"/>
                  <a:gd name="T82" fmla="*/ 359 w 381"/>
                  <a:gd name="T83" fmla="*/ 248 h 347"/>
                  <a:gd name="T84" fmla="*/ 372 w 381"/>
                  <a:gd name="T85" fmla="*/ 214 h 347"/>
                  <a:gd name="T86" fmla="*/ 380 w 381"/>
                  <a:gd name="T87" fmla="*/ 176 h 3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347"/>
                  <a:gd name="T134" fmla="*/ 381 w 381"/>
                  <a:gd name="T135" fmla="*/ 347 h 3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32" name="Freeform 683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>
                  <a:gd name="T0" fmla="*/ 376 w 378"/>
                  <a:gd name="T1" fmla="*/ 131 h 343"/>
                  <a:gd name="T2" fmla="*/ 364 w 378"/>
                  <a:gd name="T3" fmla="*/ 87 h 343"/>
                  <a:gd name="T4" fmla="*/ 343 w 378"/>
                  <a:gd name="T5" fmla="*/ 47 h 343"/>
                  <a:gd name="T6" fmla="*/ 313 w 378"/>
                  <a:gd name="T7" fmla="*/ 13 h 343"/>
                  <a:gd name="T8" fmla="*/ 294 w 378"/>
                  <a:gd name="T9" fmla="*/ 2 h 343"/>
                  <a:gd name="T10" fmla="*/ 309 w 378"/>
                  <a:gd name="T11" fmla="*/ 17 h 343"/>
                  <a:gd name="T12" fmla="*/ 340 w 378"/>
                  <a:gd name="T13" fmla="*/ 49 h 343"/>
                  <a:gd name="T14" fmla="*/ 361 w 378"/>
                  <a:gd name="T15" fmla="*/ 89 h 343"/>
                  <a:gd name="T16" fmla="*/ 370 w 378"/>
                  <a:gd name="T17" fmla="*/ 133 h 343"/>
                  <a:gd name="T18" fmla="*/ 372 w 378"/>
                  <a:gd name="T19" fmla="*/ 174 h 343"/>
                  <a:gd name="T20" fmla="*/ 364 w 378"/>
                  <a:gd name="T21" fmla="*/ 210 h 343"/>
                  <a:gd name="T22" fmla="*/ 351 w 378"/>
                  <a:gd name="T23" fmla="*/ 243 h 343"/>
                  <a:gd name="T24" fmla="*/ 330 w 378"/>
                  <a:gd name="T25" fmla="*/ 271 h 343"/>
                  <a:gd name="T26" fmla="*/ 306 w 378"/>
                  <a:gd name="T27" fmla="*/ 298 h 343"/>
                  <a:gd name="T28" fmla="*/ 277 w 378"/>
                  <a:gd name="T29" fmla="*/ 317 h 343"/>
                  <a:gd name="T30" fmla="*/ 243 w 378"/>
                  <a:gd name="T31" fmla="*/ 330 h 343"/>
                  <a:gd name="T32" fmla="*/ 207 w 378"/>
                  <a:gd name="T33" fmla="*/ 337 h 343"/>
                  <a:gd name="T34" fmla="*/ 169 w 378"/>
                  <a:gd name="T35" fmla="*/ 337 h 343"/>
                  <a:gd name="T36" fmla="*/ 135 w 378"/>
                  <a:gd name="T37" fmla="*/ 330 h 343"/>
                  <a:gd name="T38" fmla="*/ 101 w 378"/>
                  <a:gd name="T39" fmla="*/ 317 h 343"/>
                  <a:gd name="T40" fmla="*/ 72 w 378"/>
                  <a:gd name="T41" fmla="*/ 298 h 343"/>
                  <a:gd name="T42" fmla="*/ 48 w 378"/>
                  <a:gd name="T43" fmla="*/ 271 h 343"/>
                  <a:gd name="T44" fmla="*/ 27 w 378"/>
                  <a:gd name="T45" fmla="*/ 243 h 343"/>
                  <a:gd name="T46" fmla="*/ 13 w 378"/>
                  <a:gd name="T47" fmla="*/ 210 h 343"/>
                  <a:gd name="T48" fmla="*/ 6 w 378"/>
                  <a:gd name="T49" fmla="*/ 174 h 343"/>
                  <a:gd name="T50" fmla="*/ 6 w 378"/>
                  <a:gd name="T51" fmla="*/ 136 h 343"/>
                  <a:gd name="T52" fmla="*/ 6 w 378"/>
                  <a:gd name="T53" fmla="*/ 117 h 343"/>
                  <a:gd name="T54" fmla="*/ 2 w 378"/>
                  <a:gd name="T55" fmla="*/ 136 h 343"/>
                  <a:gd name="T56" fmla="*/ 2 w 378"/>
                  <a:gd name="T57" fmla="*/ 174 h 343"/>
                  <a:gd name="T58" fmla="*/ 10 w 378"/>
                  <a:gd name="T59" fmla="*/ 210 h 343"/>
                  <a:gd name="T60" fmla="*/ 23 w 378"/>
                  <a:gd name="T61" fmla="*/ 244 h 343"/>
                  <a:gd name="T62" fmla="*/ 44 w 378"/>
                  <a:gd name="T63" fmla="*/ 275 h 343"/>
                  <a:gd name="T64" fmla="*/ 68 w 378"/>
                  <a:gd name="T65" fmla="*/ 299 h 343"/>
                  <a:gd name="T66" fmla="*/ 99 w 378"/>
                  <a:gd name="T67" fmla="*/ 320 h 343"/>
                  <a:gd name="T68" fmla="*/ 133 w 378"/>
                  <a:gd name="T69" fmla="*/ 335 h 343"/>
                  <a:gd name="T70" fmla="*/ 169 w 378"/>
                  <a:gd name="T71" fmla="*/ 343 h 343"/>
                  <a:gd name="T72" fmla="*/ 209 w 378"/>
                  <a:gd name="T73" fmla="*/ 343 h 343"/>
                  <a:gd name="T74" fmla="*/ 245 w 378"/>
                  <a:gd name="T75" fmla="*/ 335 h 343"/>
                  <a:gd name="T76" fmla="*/ 279 w 378"/>
                  <a:gd name="T77" fmla="*/ 320 h 343"/>
                  <a:gd name="T78" fmla="*/ 309 w 378"/>
                  <a:gd name="T79" fmla="*/ 299 h 343"/>
                  <a:gd name="T80" fmla="*/ 334 w 378"/>
                  <a:gd name="T81" fmla="*/ 275 h 343"/>
                  <a:gd name="T82" fmla="*/ 355 w 378"/>
                  <a:gd name="T83" fmla="*/ 244 h 343"/>
                  <a:gd name="T84" fmla="*/ 368 w 378"/>
                  <a:gd name="T85" fmla="*/ 210 h 343"/>
                  <a:gd name="T86" fmla="*/ 376 w 378"/>
                  <a:gd name="T87" fmla="*/ 174 h 34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8"/>
                  <a:gd name="T133" fmla="*/ 0 h 343"/>
                  <a:gd name="T134" fmla="*/ 378 w 378"/>
                  <a:gd name="T135" fmla="*/ 343 h 34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33" name="Freeform 684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>
                  <a:gd name="T0" fmla="*/ 372 w 372"/>
                  <a:gd name="T1" fmla="*/ 129 h 339"/>
                  <a:gd name="T2" fmla="*/ 360 w 372"/>
                  <a:gd name="T3" fmla="*/ 85 h 339"/>
                  <a:gd name="T4" fmla="*/ 340 w 372"/>
                  <a:gd name="T5" fmla="*/ 45 h 339"/>
                  <a:gd name="T6" fmla="*/ 309 w 372"/>
                  <a:gd name="T7" fmla="*/ 13 h 339"/>
                  <a:gd name="T8" fmla="*/ 290 w 372"/>
                  <a:gd name="T9" fmla="*/ 2 h 339"/>
                  <a:gd name="T10" fmla="*/ 305 w 372"/>
                  <a:gd name="T11" fmla="*/ 17 h 339"/>
                  <a:gd name="T12" fmla="*/ 336 w 372"/>
                  <a:gd name="T13" fmla="*/ 49 h 339"/>
                  <a:gd name="T14" fmla="*/ 355 w 372"/>
                  <a:gd name="T15" fmla="*/ 87 h 339"/>
                  <a:gd name="T16" fmla="*/ 366 w 372"/>
                  <a:gd name="T17" fmla="*/ 131 h 339"/>
                  <a:gd name="T18" fmla="*/ 368 w 372"/>
                  <a:gd name="T19" fmla="*/ 172 h 339"/>
                  <a:gd name="T20" fmla="*/ 360 w 372"/>
                  <a:gd name="T21" fmla="*/ 206 h 339"/>
                  <a:gd name="T22" fmla="*/ 345 w 372"/>
                  <a:gd name="T23" fmla="*/ 239 h 339"/>
                  <a:gd name="T24" fmla="*/ 326 w 372"/>
                  <a:gd name="T25" fmla="*/ 269 h 339"/>
                  <a:gd name="T26" fmla="*/ 302 w 372"/>
                  <a:gd name="T27" fmla="*/ 294 h 339"/>
                  <a:gd name="T28" fmla="*/ 273 w 372"/>
                  <a:gd name="T29" fmla="*/ 313 h 339"/>
                  <a:gd name="T30" fmla="*/ 241 w 372"/>
                  <a:gd name="T31" fmla="*/ 326 h 339"/>
                  <a:gd name="T32" fmla="*/ 205 w 372"/>
                  <a:gd name="T33" fmla="*/ 333 h 339"/>
                  <a:gd name="T34" fmla="*/ 169 w 372"/>
                  <a:gd name="T35" fmla="*/ 333 h 339"/>
                  <a:gd name="T36" fmla="*/ 133 w 372"/>
                  <a:gd name="T37" fmla="*/ 326 h 339"/>
                  <a:gd name="T38" fmla="*/ 101 w 372"/>
                  <a:gd name="T39" fmla="*/ 313 h 339"/>
                  <a:gd name="T40" fmla="*/ 72 w 372"/>
                  <a:gd name="T41" fmla="*/ 294 h 339"/>
                  <a:gd name="T42" fmla="*/ 47 w 372"/>
                  <a:gd name="T43" fmla="*/ 269 h 339"/>
                  <a:gd name="T44" fmla="*/ 27 w 372"/>
                  <a:gd name="T45" fmla="*/ 239 h 339"/>
                  <a:gd name="T46" fmla="*/ 13 w 372"/>
                  <a:gd name="T47" fmla="*/ 206 h 339"/>
                  <a:gd name="T48" fmla="*/ 6 w 372"/>
                  <a:gd name="T49" fmla="*/ 172 h 339"/>
                  <a:gd name="T50" fmla="*/ 6 w 372"/>
                  <a:gd name="T51" fmla="*/ 134 h 339"/>
                  <a:gd name="T52" fmla="*/ 8 w 372"/>
                  <a:gd name="T53" fmla="*/ 115 h 339"/>
                  <a:gd name="T54" fmla="*/ 2 w 372"/>
                  <a:gd name="T55" fmla="*/ 134 h 339"/>
                  <a:gd name="T56" fmla="*/ 2 w 372"/>
                  <a:gd name="T57" fmla="*/ 172 h 339"/>
                  <a:gd name="T58" fmla="*/ 9 w 372"/>
                  <a:gd name="T59" fmla="*/ 208 h 339"/>
                  <a:gd name="T60" fmla="*/ 23 w 372"/>
                  <a:gd name="T61" fmla="*/ 242 h 339"/>
                  <a:gd name="T62" fmla="*/ 44 w 372"/>
                  <a:gd name="T63" fmla="*/ 271 h 339"/>
                  <a:gd name="T64" fmla="*/ 68 w 372"/>
                  <a:gd name="T65" fmla="*/ 297 h 339"/>
                  <a:gd name="T66" fmla="*/ 99 w 372"/>
                  <a:gd name="T67" fmla="*/ 316 h 339"/>
                  <a:gd name="T68" fmla="*/ 131 w 372"/>
                  <a:gd name="T69" fmla="*/ 332 h 339"/>
                  <a:gd name="T70" fmla="*/ 167 w 372"/>
                  <a:gd name="T71" fmla="*/ 337 h 339"/>
                  <a:gd name="T72" fmla="*/ 205 w 372"/>
                  <a:gd name="T73" fmla="*/ 337 h 339"/>
                  <a:gd name="T74" fmla="*/ 243 w 372"/>
                  <a:gd name="T75" fmla="*/ 332 h 339"/>
                  <a:gd name="T76" fmla="*/ 275 w 372"/>
                  <a:gd name="T77" fmla="*/ 316 h 339"/>
                  <a:gd name="T78" fmla="*/ 305 w 372"/>
                  <a:gd name="T79" fmla="*/ 297 h 339"/>
                  <a:gd name="T80" fmla="*/ 330 w 372"/>
                  <a:gd name="T81" fmla="*/ 271 h 339"/>
                  <a:gd name="T82" fmla="*/ 351 w 372"/>
                  <a:gd name="T83" fmla="*/ 242 h 339"/>
                  <a:gd name="T84" fmla="*/ 364 w 372"/>
                  <a:gd name="T85" fmla="*/ 208 h 339"/>
                  <a:gd name="T86" fmla="*/ 372 w 372"/>
                  <a:gd name="T87" fmla="*/ 172 h 3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2"/>
                  <a:gd name="T133" fmla="*/ 0 h 339"/>
                  <a:gd name="T134" fmla="*/ 372 w 372"/>
                  <a:gd name="T135" fmla="*/ 339 h 3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34" name="Freeform 685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>
                  <a:gd name="T0" fmla="*/ 364 w 366"/>
                  <a:gd name="T1" fmla="*/ 129 h 335"/>
                  <a:gd name="T2" fmla="*/ 355 w 366"/>
                  <a:gd name="T3" fmla="*/ 85 h 335"/>
                  <a:gd name="T4" fmla="*/ 334 w 366"/>
                  <a:gd name="T5" fmla="*/ 45 h 335"/>
                  <a:gd name="T6" fmla="*/ 303 w 366"/>
                  <a:gd name="T7" fmla="*/ 13 h 335"/>
                  <a:gd name="T8" fmla="*/ 284 w 366"/>
                  <a:gd name="T9" fmla="*/ 2 h 335"/>
                  <a:gd name="T10" fmla="*/ 301 w 366"/>
                  <a:gd name="T11" fmla="*/ 17 h 335"/>
                  <a:gd name="T12" fmla="*/ 330 w 366"/>
                  <a:gd name="T13" fmla="*/ 49 h 335"/>
                  <a:gd name="T14" fmla="*/ 349 w 366"/>
                  <a:gd name="T15" fmla="*/ 85 h 335"/>
                  <a:gd name="T16" fmla="*/ 360 w 366"/>
                  <a:gd name="T17" fmla="*/ 129 h 335"/>
                  <a:gd name="T18" fmla="*/ 360 w 366"/>
                  <a:gd name="T19" fmla="*/ 170 h 335"/>
                  <a:gd name="T20" fmla="*/ 355 w 366"/>
                  <a:gd name="T21" fmla="*/ 204 h 335"/>
                  <a:gd name="T22" fmla="*/ 339 w 366"/>
                  <a:gd name="T23" fmla="*/ 237 h 335"/>
                  <a:gd name="T24" fmla="*/ 320 w 366"/>
                  <a:gd name="T25" fmla="*/ 265 h 335"/>
                  <a:gd name="T26" fmla="*/ 296 w 366"/>
                  <a:gd name="T27" fmla="*/ 290 h 335"/>
                  <a:gd name="T28" fmla="*/ 267 w 366"/>
                  <a:gd name="T29" fmla="*/ 309 h 335"/>
                  <a:gd name="T30" fmla="*/ 235 w 366"/>
                  <a:gd name="T31" fmla="*/ 322 h 335"/>
                  <a:gd name="T32" fmla="*/ 201 w 366"/>
                  <a:gd name="T33" fmla="*/ 330 h 335"/>
                  <a:gd name="T34" fmla="*/ 165 w 366"/>
                  <a:gd name="T35" fmla="*/ 330 h 335"/>
                  <a:gd name="T36" fmla="*/ 129 w 366"/>
                  <a:gd name="T37" fmla="*/ 322 h 335"/>
                  <a:gd name="T38" fmla="*/ 97 w 366"/>
                  <a:gd name="T39" fmla="*/ 309 h 335"/>
                  <a:gd name="T40" fmla="*/ 68 w 366"/>
                  <a:gd name="T41" fmla="*/ 290 h 335"/>
                  <a:gd name="T42" fmla="*/ 43 w 366"/>
                  <a:gd name="T43" fmla="*/ 265 h 335"/>
                  <a:gd name="T44" fmla="*/ 24 w 366"/>
                  <a:gd name="T45" fmla="*/ 237 h 335"/>
                  <a:gd name="T46" fmla="*/ 11 w 366"/>
                  <a:gd name="T47" fmla="*/ 204 h 335"/>
                  <a:gd name="T48" fmla="*/ 4 w 366"/>
                  <a:gd name="T49" fmla="*/ 170 h 335"/>
                  <a:gd name="T50" fmla="*/ 4 w 366"/>
                  <a:gd name="T51" fmla="*/ 132 h 335"/>
                  <a:gd name="T52" fmla="*/ 5 w 366"/>
                  <a:gd name="T53" fmla="*/ 113 h 335"/>
                  <a:gd name="T54" fmla="*/ 0 w 366"/>
                  <a:gd name="T55" fmla="*/ 132 h 335"/>
                  <a:gd name="T56" fmla="*/ 0 w 366"/>
                  <a:gd name="T57" fmla="*/ 170 h 335"/>
                  <a:gd name="T58" fmla="*/ 7 w 366"/>
                  <a:gd name="T59" fmla="*/ 206 h 335"/>
                  <a:gd name="T60" fmla="*/ 21 w 366"/>
                  <a:gd name="T61" fmla="*/ 239 h 335"/>
                  <a:gd name="T62" fmla="*/ 42 w 366"/>
                  <a:gd name="T63" fmla="*/ 267 h 335"/>
                  <a:gd name="T64" fmla="*/ 66 w 366"/>
                  <a:gd name="T65" fmla="*/ 294 h 335"/>
                  <a:gd name="T66" fmla="*/ 95 w 366"/>
                  <a:gd name="T67" fmla="*/ 313 h 335"/>
                  <a:gd name="T68" fmla="*/ 129 w 366"/>
                  <a:gd name="T69" fmla="*/ 326 h 335"/>
                  <a:gd name="T70" fmla="*/ 163 w 366"/>
                  <a:gd name="T71" fmla="*/ 333 h 335"/>
                  <a:gd name="T72" fmla="*/ 201 w 366"/>
                  <a:gd name="T73" fmla="*/ 333 h 335"/>
                  <a:gd name="T74" fmla="*/ 237 w 366"/>
                  <a:gd name="T75" fmla="*/ 326 h 335"/>
                  <a:gd name="T76" fmla="*/ 271 w 366"/>
                  <a:gd name="T77" fmla="*/ 313 h 335"/>
                  <a:gd name="T78" fmla="*/ 300 w 366"/>
                  <a:gd name="T79" fmla="*/ 294 h 335"/>
                  <a:gd name="T80" fmla="*/ 324 w 366"/>
                  <a:gd name="T81" fmla="*/ 267 h 335"/>
                  <a:gd name="T82" fmla="*/ 345 w 366"/>
                  <a:gd name="T83" fmla="*/ 239 h 335"/>
                  <a:gd name="T84" fmla="*/ 358 w 366"/>
                  <a:gd name="T85" fmla="*/ 206 h 335"/>
                  <a:gd name="T86" fmla="*/ 366 w 366"/>
                  <a:gd name="T87" fmla="*/ 170 h 3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6"/>
                  <a:gd name="T133" fmla="*/ 0 h 335"/>
                  <a:gd name="T134" fmla="*/ 366 w 366"/>
                  <a:gd name="T135" fmla="*/ 335 h 33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35" name="Freeform 686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>
                  <a:gd name="T0" fmla="*/ 360 w 362"/>
                  <a:gd name="T1" fmla="*/ 127 h 331"/>
                  <a:gd name="T2" fmla="*/ 349 w 362"/>
                  <a:gd name="T3" fmla="*/ 83 h 331"/>
                  <a:gd name="T4" fmla="*/ 330 w 362"/>
                  <a:gd name="T5" fmla="*/ 45 h 331"/>
                  <a:gd name="T6" fmla="*/ 299 w 362"/>
                  <a:gd name="T7" fmla="*/ 13 h 331"/>
                  <a:gd name="T8" fmla="*/ 282 w 362"/>
                  <a:gd name="T9" fmla="*/ 1 h 331"/>
                  <a:gd name="T10" fmla="*/ 298 w 362"/>
                  <a:gd name="T11" fmla="*/ 17 h 331"/>
                  <a:gd name="T12" fmla="*/ 326 w 362"/>
                  <a:gd name="T13" fmla="*/ 47 h 331"/>
                  <a:gd name="T14" fmla="*/ 345 w 362"/>
                  <a:gd name="T15" fmla="*/ 85 h 331"/>
                  <a:gd name="T16" fmla="*/ 356 w 362"/>
                  <a:gd name="T17" fmla="*/ 127 h 331"/>
                  <a:gd name="T18" fmla="*/ 356 w 362"/>
                  <a:gd name="T19" fmla="*/ 166 h 331"/>
                  <a:gd name="T20" fmla="*/ 349 w 362"/>
                  <a:gd name="T21" fmla="*/ 202 h 331"/>
                  <a:gd name="T22" fmla="*/ 335 w 362"/>
                  <a:gd name="T23" fmla="*/ 233 h 331"/>
                  <a:gd name="T24" fmla="*/ 316 w 362"/>
                  <a:gd name="T25" fmla="*/ 261 h 331"/>
                  <a:gd name="T26" fmla="*/ 294 w 362"/>
                  <a:gd name="T27" fmla="*/ 286 h 331"/>
                  <a:gd name="T28" fmla="*/ 265 w 362"/>
                  <a:gd name="T29" fmla="*/ 305 h 331"/>
                  <a:gd name="T30" fmla="*/ 233 w 362"/>
                  <a:gd name="T31" fmla="*/ 318 h 331"/>
                  <a:gd name="T32" fmla="*/ 199 w 362"/>
                  <a:gd name="T33" fmla="*/ 326 h 331"/>
                  <a:gd name="T34" fmla="*/ 163 w 362"/>
                  <a:gd name="T35" fmla="*/ 326 h 331"/>
                  <a:gd name="T36" fmla="*/ 129 w 362"/>
                  <a:gd name="T37" fmla="*/ 318 h 331"/>
                  <a:gd name="T38" fmla="*/ 96 w 362"/>
                  <a:gd name="T39" fmla="*/ 305 h 331"/>
                  <a:gd name="T40" fmla="*/ 68 w 362"/>
                  <a:gd name="T41" fmla="*/ 286 h 331"/>
                  <a:gd name="T42" fmla="*/ 43 w 362"/>
                  <a:gd name="T43" fmla="*/ 261 h 331"/>
                  <a:gd name="T44" fmla="*/ 24 w 362"/>
                  <a:gd name="T45" fmla="*/ 233 h 331"/>
                  <a:gd name="T46" fmla="*/ 11 w 362"/>
                  <a:gd name="T47" fmla="*/ 202 h 331"/>
                  <a:gd name="T48" fmla="*/ 5 w 362"/>
                  <a:gd name="T49" fmla="*/ 166 h 331"/>
                  <a:gd name="T50" fmla="*/ 5 w 362"/>
                  <a:gd name="T51" fmla="*/ 130 h 331"/>
                  <a:gd name="T52" fmla="*/ 5 w 362"/>
                  <a:gd name="T53" fmla="*/ 113 h 331"/>
                  <a:gd name="T54" fmla="*/ 0 w 362"/>
                  <a:gd name="T55" fmla="*/ 130 h 331"/>
                  <a:gd name="T56" fmla="*/ 0 w 362"/>
                  <a:gd name="T57" fmla="*/ 168 h 331"/>
                  <a:gd name="T58" fmla="*/ 7 w 362"/>
                  <a:gd name="T59" fmla="*/ 202 h 331"/>
                  <a:gd name="T60" fmla="*/ 21 w 362"/>
                  <a:gd name="T61" fmla="*/ 235 h 331"/>
                  <a:gd name="T62" fmla="*/ 41 w 362"/>
                  <a:gd name="T63" fmla="*/ 265 h 331"/>
                  <a:gd name="T64" fmla="*/ 66 w 362"/>
                  <a:gd name="T65" fmla="*/ 290 h 331"/>
                  <a:gd name="T66" fmla="*/ 95 w 362"/>
                  <a:gd name="T67" fmla="*/ 309 h 331"/>
                  <a:gd name="T68" fmla="*/ 127 w 362"/>
                  <a:gd name="T69" fmla="*/ 322 h 331"/>
                  <a:gd name="T70" fmla="*/ 163 w 362"/>
                  <a:gd name="T71" fmla="*/ 329 h 331"/>
                  <a:gd name="T72" fmla="*/ 199 w 362"/>
                  <a:gd name="T73" fmla="*/ 329 h 331"/>
                  <a:gd name="T74" fmla="*/ 235 w 362"/>
                  <a:gd name="T75" fmla="*/ 322 h 331"/>
                  <a:gd name="T76" fmla="*/ 267 w 362"/>
                  <a:gd name="T77" fmla="*/ 309 h 331"/>
                  <a:gd name="T78" fmla="*/ 296 w 362"/>
                  <a:gd name="T79" fmla="*/ 290 h 331"/>
                  <a:gd name="T80" fmla="*/ 320 w 362"/>
                  <a:gd name="T81" fmla="*/ 265 h 331"/>
                  <a:gd name="T82" fmla="*/ 339 w 362"/>
                  <a:gd name="T83" fmla="*/ 235 h 331"/>
                  <a:gd name="T84" fmla="*/ 354 w 362"/>
                  <a:gd name="T85" fmla="*/ 202 h 331"/>
                  <a:gd name="T86" fmla="*/ 362 w 362"/>
                  <a:gd name="T87" fmla="*/ 168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2"/>
                  <a:gd name="T133" fmla="*/ 0 h 331"/>
                  <a:gd name="T134" fmla="*/ 362 w 362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36" name="Freeform 687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>
                  <a:gd name="T0" fmla="*/ 356 w 358"/>
                  <a:gd name="T1" fmla="*/ 126 h 327"/>
                  <a:gd name="T2" fmla="*/ 345 w 358"/>
                  <a:gd name="T3" fmla="*/ 82 h 327"/>
                  <a:gd name="T4" fmla="*/ 326 w 358"/>
                  <a:gd name="T5" fmla="*/ 46 h 327"/>
                  <a:gd name="T6" fmla="*/ 297 w 358"/>
                  <a:gd name="T7" fmla="*/ 14 h 327"/>
                  <a:gd name="T8" fmla="*/ 278 w 358"/>
                  <a:gd name="T9" fmla="*/ 2 h 327"/>
                  <a:gd name="T10" fmla="*/ 294 w 358"/>
                  <a:gd name="T11" fmla="*/ 18 h 327"/>
                  <a:gd name="T12" fmla="*/ 322 w 358"/>
                  <a:gd name="T13" fmla="*/ 48 h 327"/>
                  <a:gd name="T14" fmla="*/ 341 w 358"/>
                  <a:gd name="T15" fmla="*/ 84 h 327"/>
                  <a:gd name="T16" fmla="*/ 352 w 358"/>
                  <a:gd name="T17" fmla="*/ 126 h 327"/>
                  <a:gd name="T18" fmla="*/ 352 w 358"/>
                  <a:gd name="T19" fmla="*/ 165 h 327"/>
                  <a:gd name="T20" fmla="*/ 345 w 358"/>
                  <a:gd name="T21" fmla="*/ 200 h 327"/>
                  <a:gd name="T22" fmla="*/ 332 w 358"/>
                  <a:gd name="T23" fmla="*/ 232 h 327"/>
                  <a:gd name="T24" fmla="*/ 313 w 358"/>
                  <a:gd name="T25" fmla="*/ 258 h 327"/>
                  <a:gd name="T26" fmla="*/ 290 w 358"/>
                  <a:gd name="T27" fmla="*/ 283 h 327"/>
                  <a:gd name="T28" fmla="*/ 261 w 358"/>
                  <a:gd name="T29" fmla="*/ 302 h 327"/>
                  <a:gd name="T30" fmla="*/ 231 w 358"/>
                  <a:gd name="T31" fmla="*/ 315 h 327"/>
                  <a:gd name="T32" fmla="*/ 197 w 358"/>
                  <a:gd name="T33" fmla="*/ 321 h 327"/>
                  <a:gd name="T34" fmla="*/ 161 w 358"/>
                  <a:gd name="T35" fmla="*/ 321 h 327"/>
                  <a:gd name="T36" fmla="*/ 127 w 358"/>
                  <a:gd name="T37" fmla="*/ 315 h 327"/>
                  <a:gd name="T38" fmla="*/ 96 w 358"/>
                  <a:gd name="T39" fmla="*/ 302 h 327"/>
                  <a:gd name="T40" fmla="*/ 68 w 358"/>
                  <a:gd name="T41" fmla="*/ 283 h 327"/>
                  <a:gd name="T42" fmla="*/ 43 w 358"/>
                  <a:gd name="T43" fmla="*/ 258 h 327"/>
                  <a:gd name="T44" fmla="*/ 24 w 358"/>
                  <a:gd name="T45" fmla="*/ 232 h 327"/>
                  <a:gd name="T46" fmla="*/ 11 w 358"/>
                  <a:gd name="T47" fmla="*/ 200 h 327"/>
                  <a:gd name="T48" fmla="*/ 5 w 358"/>
                  <a:gd name="T49" fmla="*/ 165 h 327"/>
                  <a:gd name="T50" fmla="*/ 5 w 358"/>
                  <a:gd name="T51" fmla="*/ 129 h 327"/>
                  <a:gd name="T52" fmla="*/ 5 w 358"/>
                  <a:gd name="T53" fmla="*/ 112 h 327"/>
                  <a:gd name="T54" fmla="*/ 0 w 358"/>
                  <a:gd name="T55" fmla="*/ 129 h 327"/>
                  <a:gd name="T56" fmla="*/ 0 w 358"/>
                  <a:gd name="T57" fmla="*/ 167 h 327"/>
                  <a:gd name="T58" fmla="*/ 7 w 358"/>
                  <a:gd name="T59" fmla="*/ 201 h 327"/>
                  <a:gd name="T60" fmla="*/ 20 w 358"/>
                  <a:gd name="T61" fmla="*/ 234 h 327"/>
                  <a:gd name="T62" fmla="*/ 39 w 358"/>
                  <a:gd name="T63" fmla="*/ 262 h 327"/>
                  <a:gd name="T64" fmla="*/ 64 w 358"/>
                  <a:gd name="T65" fmla="*/ 287 h 327"/>
                  <a:gd name="T66" fmla="*/ 93 w 358"/>
                  <a:gd name="T67" fmla="*/ 306 h 327"/>
                  <a:gd name="T68" fmla="*/ 125 w 358"/>
                  <a:gd name="T69" fmla="*/ 319 h 327"/>
                  <a:gd name="T70" fmla="*/ 161 w 358"/>
                  <a:gd name="T71" fmla="*/ 327 h 327"/>
                  <a:gd name="T72" fmla="*/ 197 w 358"/>
                  <a:gd name="T73" fmla="*/ 327 h 327"/>
                  <a:gd name="T74" fmla="*/ 231 w 358"/>
                  <a:gd name="T75" fmla="*/ 319 h 327"/>
                  <a:gd name="T76" fmla="*/ 263 w 358"/>
                  <a:gd name="T77" fmla="*/ 306 h 327"/>
                  <a:gd name="T78" fmla="*/ 292 w 358"/>
                  <a:gd name="T79" fmla="*/ 287 h 327"/>
                  <a:gd name="T80" fmla="*/ 316 w 358"/>
                  <a:gd name="T81" fmla="*/ 262 h 327"/>
                  <a:gd name="T82" fmla="*/ 335 w 358"/>
                  <a:gd name="T83" fmla="*/ 234 h 327"/>
                  <a:gd name="T84" fmla="*/ 351 w 358"/>
                  <a:gd name="T85" fmla="*/ 201 h 327"/>
                  <a:gd name="T86" fmla="*/ 356 w 358"/>
                  <a:gd name="T87" fmla="*/ 167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8"/>
                  <a:gd name="T133" fmla="*/ 0 h 327"/>
                  <a:gd name="T134" fmla="*/ 358 w 358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37" name="Freeform 688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>
                  <a:gd name="T0" fmla="*/ 353 w 355"/>
                  <a:gd name="T1" fmla="*/ 124 h 323"/>
                  <a:gd name="T2" fmla="*/ 342 w 355"/>
                  <a:gd name="T3" fmla="*/ 82 h 323"/>
                  <a:gd name="T4" fmla="*/ 323 w 355"/>
                  <a:gd name="T5" fmla="*/ 44 h 323"/>
                  <a:gd name="T6" fmla="*/ 295 w 355"/>
                  <a:gd name="T7" fmla="*/ 14 h 323"/>
                  <a:gd name="T8" fmla="*/ 276 w 355"/>
                  <a:gd name="T9" fmla="*/ 2 h 323"/>
                  <a:gd name="T10" fmla="*/ 291 w 355"/>
                  <a:gd name="T11" fmla="*/ 16 h 323"/>
                  <a:gd name="T12" fmla="*/ 319 w 355"/>
                  <a:gd name="T13" fmla="*/ 48 h 323"/>
                  <a:gd name="T14" fmla="*/ 338 w 355"/>
                  <a:gd name="T15" fmla="*/ 84 h 323"/>
                  <a:gd name="T16" fmla="*/ 348 w 355"/>
                  <a:gd name="T17" fmla="*/ 124 h 323"/>
                  <a:gd name="T18" fmla="*/ 350 w 355"/>
                  <a:gd name="T19" fmla="*/ 163 h 323"/>
                  <a:gd name="T20" fmla="*/ 342 w 355"/>
                  <a:gd name="T21" fmla="*/ 198 h 323"/>
                  <a:gd name="T22" fmla="*/ 329 w 355"/>
                  <a:gd name="T23" fmla="*/ 228 h 323"/>
                  <a:gd name="T24" fmla="*/ 310 w 355"/>
                  <a:gd name="T25" fmla="*/ 256 h 323"/>
                  <a:gd name="T26" fmla="*/ 287 w 355"/>
                  <a:gd name="T27" fmla="*/ 279 h 323"/>
                  <a:gd name="T28" fmla="*/ 260 w 355"/>
                  <a:gd name="T29" fmla="*/ 298 h 323"/>
                  <a:gd name="T30" fmla="*/ 228 w 355"/>
                  <a:gd name="T31" fmla="*/ 311 h 323"/>
                  <a:gd name="T32" fmla="*/ 196 w 355"/>
                  <a:gd name="T33" fmla="*/ 317 h 323"/>
                  <a:gd name="T34" fmla="*/ 160 w 355"/>
                  <a:gd name="T35" fmla="*/ 317 h 323"/>
                  <a:gd name="T36" fmla="*/ 126 w 355"/>
                  <a:gd name="T37" fmla="*/ 311 h 323"/>
                  <a:gd name="T38" fmla="*/ 95 w 355"/>
                  <a:gd name="T39" fmla="*/ 298 h 323"/>
                  <a:gd name="T40" fmla="*/ 69 w 355"/>
                  <a:gd name="T41" fmla="*/ 279 h 323"/>
                  <a:gd name="T42" fmla="*/ 44 w 355"/>
                  <a:gd name="T43" fmla="*/ 256 h 323"/>
                  <a:gd name="T44" fmla="*/ 27 w 355"/>
                  <a:gd name="T45" fmla="*/ 228 h 323"/>
                  <a:gd name="T46" fmla="*/ 14 w 355"/>
                  <a:gd name="T47" fmla="*/ 198 h 323"/>
                  <a:gd name="T48" fmla="*/ 6 w 355"/>
                  <a:gd name="T49" fmla="*/ 163 h 323"/>
                  <a:gd name="T50" fmla="*/ 6 w 355"/>
                  <a:gd name="T51" fmla="*/ 127 h 323"/>
                  <a:gd name="T52" fmla="*/ 6 w 355"/>
                  <a:gd name="T53" fmla="*/ 110 h 323"/>
                  <a:gd name="T54" fmla="*/ 2 w 355"/>
                  <a:gd name="T55" fmla="*/ 127 h 323"/>
                  <a:gd name="T56" fmla="*/ 2 w 355"/>
                  <a:gd name="T57" fmla="*/ 163 h 323"/>
                  <a:gd name="T58" fmla="*/ 8 w 355"/>
                  <a:gd name="T59" fmla="*/ 199 h 323"/>
                  <a:gd name="T60" fmla="*/ 21 w 355"/>
                  <a:gd name="T61" fmla="*/ 230 h 323"/>
                  <a:gd name="T62" fmla="*/ 40 w 355"/>
                  <a:gd name="T63" fmla="*/ 258 h 323"/>
                  <a:gd name="T64" fmla="*/ 65 w 355"/>
                  <a:gd name="T65" fmla="*/ 283 h 323"/>
                  <a:gd name="T66" fmla="*/ 93 w 355"/>
                  <a:gd name="T67" fmla="*/ 302 h 323"/>
                  <a:gd name="T68" fmla="*/ 126 w 355"/>
                  <a:gd name="T69" fmla="*/ 315 h 323"/>
                  <a:gd name="T70" fmla="*/ 160 w 355"/>
                  <a:gd name="T71" fmla="*/ 323 h 323"/>
                  <a:gd name="T72" fmla="*/ 196 w 355"/>
                  <a:gd name="T73" fmla="*/ 323 h 323"/>
                  <a:gd name="T74" fmla="*/ 230 w 355"/>
                  <a:gd name="T75" fmla="*/ 315 h 323"/>
                  <a:gd name="T76" fmla="*/ 262 w 355"/>
                  <a:gd name="T77" fmla="*/ 302 h 323"/>
                  <a:gd name="T78" fmla="*/ 291 w 355"/>
                  <a:gd name="T79" fmla="*/ 283 h 323"/>
                  <a:gd name="T80" fmla="*/ 313 w 355"/>
                  <a:gd name="T81" fmla="*/ 258 h 323"/>
                  <a:gd name="T82" fmla="*/ 332 w 355"/>
                  <a:gd name="T83" fmla="*/ 230 h 323"/>
                  <a:gd name="T84" fmla="*/ 346 w 355"/>
                  <a:gd name="T85" fmla="*/ 199 h 323"/>
                  <a:gd name="T86" fmla="*/ 353 w 355"/>
                  <a:gd name="T87" fmla="*/ 163 h 3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5"/>
                  <a:gd name="T133" fmla="*/ 0 h 323"/>
                  <a:gd name="T134" fmla="*/ 355 w 355"/>
                  <a:gd name="T135" fmla="*/ 323 h 3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38" name="Freeform 689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>
                  <a:gd name="T0" fmla="*/ 349 w 349"/>
                  <a:gd name="T1" fmla="*/ 122 h 319"/>
                  <a:gd name="T2" fmla="*/ 338 w 349"/>
                  <a:gd name="T3" fmla="*/ 80 h 319"/>
                  <a:gd name="T4" fmla="*/ 319 w 349"/>
                  <a:gd name="T5" fmla="*/ 44 h 319"/>
                  <a:gd name="T6" fmla="*/ 291 w 349"/>
                  <a:gd name="T7" fmla="*/ 14 h 319"/>
                  <a:gd name="T8" fmla="*/ 274 w 349"/>
                  <a:gd name="T9" fmla="*/ 2 h 319"/>
                  <a:gd name="T10" fmla="*/ 287 w 349"/>
                  <a:gd name="T11" fmla="*/ 15 h 319"/>
                  <a:gd name="T12" fmla="*/ 315 w 349"/>
                  <a:gd name="T13" fmla="*/ 46 h 319"/>
                  <a:gd name="T14" fmla="*/ 334 w 349"/>
                  <a:gd name="T15" fmla="*/ 82 h 319"/>
                  <a:gd name="T16" fmla="*/ 344 w 349"/>
                  <a:gd name="T17" fmla="*/ 122 h 319"/>
                  <a:gd name="T18" fmla="*/ 344 w 349"/>
                  <a:gd name="T19" fmla="*/ 161 h 319"/>
                  <a:gd name="T20" fmla="*/ 338 w 349"/>
                  <a:gd name="T21" fmla="*/ 196 h 319"/>
                  <a:gd name="T22" fmla="*/ 325 w 349"/>
                  <a:gd name="T23" fmla="*/ 226 h 319"/>
                  <a:gd name="T24" fmla="*/ 306 w 349"/>
                  <a:gd name="T25" fmla="*/ 252 h 319"/>
                  <a:gd name="T26" fmla="*/ 283 w 349"/>
                  <a:gd name="T27" fmla="*/ 275 h 319"/>
                  <a:gd name="T28" fmla="*/ 256 w 349"/>
                  <a:gd name="T29" fmla="*/ 294 h 319"/>
                  <a:gd name="T30" fmla="*/ 226 w 349"/>
                  <a:gd name="T31" fmla="*/ 306 h 319"/>
                  <a:gd name="T32" fmla="*/ 194 w 349"/>
                  <a:gd name="T33" fmla="*/ 313 h 319"/>
                  <a:gd name="T34" fmla="*/ 158 w 349"/>
                  <a:gd name="T35" fmla="*/ 313 h 319"/>
                  <a:gd name="T36" fmla="*/ 126 w 349"/>
                  <a:gd name="T37" fmla="*/ 306 h 319"/>
                  <a:gd name="T38" fmla="*/ 95 w 349"/>
                  <a:gd name="T39" fmla="*/ 294 h 319"/>
                  <a:gd name="T40" fmla="*/ 67 w 349"/>
                  <a:gd name="T41" fmla="*/ 275 h 319"/>
                  <a:gd name="T42" fmla="*/ 44 w 349"/>
                  <a:gd name="T43" fmla="*/ 252 h 319"/>
                  <a:gd name="T44" fmla="*/ 27 w 349"/>
                  <a:gd name="T45" fmla="*/ 226 h 319"/>
                  <a:gd name="T46" fmla="*/ 14 w 349"/>
                  <a:gd name="T47" fmla="*/ 196 h 319"/>
                  <a:gd name="T48" fmla="*/ 6 w 349"/>
                  <a:gd name="T49" fmla="*/ 161 h 319"/>
                  <a:gd name="T50" fmla="*/ 6 w 349"/>
                  <a:gd name="T51" fmla="*/ 125 h 319"/>
                  <a:gd name="T52" fmla="*/ 8 w 349"/>
                  <a:gd name="T53" fmla="*/ 108 h 319"/>
                  <a:gd name="T54" fmla="*/ 2 w 349"/>
                  <a:gd name="T55" fmla="*/ 125 h 319"/>
                  <a:gd name="T56" fmla="*/ 2 w 349"/>
                  <a:gd name="T57" fmla="*/ 161 h 319"/>
                  <a:gd name="T58" fmla="*/ 8 w 349"/>
                  <a:gd name="T59" fmla="*/ 196 h 319"/>
                  <a:gd name="T60" fmla="*/ 21 w 349"/>
                  <a:gd name="T61" fmla="*/ 228 h 319"/>
                  <a:gd name="T62" fmla="*/ 40 w 349"/>
                  <a:gd name="T63" fmla="*/ 254 h 319"/>
                  <a:gd name="T64" fmla="*/ 65 w 349"/>
                  <a:gd name="T65" fmla="*/ 279 h 319"/>
                  <a:gd name="T66" fmla="*/ 93 w 349"/>
                  <a:gd name="T67" fmla="*/ 298 h 319"/>
                  <a:gd name="T68" fmla="*/ 124 w 349"/>
                  <a:gd name="T69" fmla="*/ 311 h 319"/>
                  <a:gd name="T70" fmla="*/ 158 w 349"/>
                  <a:gd name="T71" fmla="*/ 317 h 319"/>
                  <a:gd name="T72" fmla="*/ 194 w 349"/>
                  <a:gd name="T73" fmla="*/ 317 h 319"/>
                  <a:gd name="T74" fmla="*/ 228 w 349"/>
                  <a:gd name="T75" fmla="*/ 311 h 319"/>
                  <a:gd name="T76" fmla="*/ 258 w 349"/>
                  <a:gd name="T77" fmla="*/ 298 h 319"/>
                  <a:gd name="T78" fmla="*/ 287 w 349"/>
                  <a:gd name="T79" fmla="*/ 279 h 319"/>
                  <a:gd name="T80" fmla="*/ 310 w 349"/>
                  <a:gd name="T81" fmla="*/ 254 h 319"/>
                  <a:gd name="T82" fmla="*/ 329 w 349"/>
                  <a:gd name="T83" fmla="*/ 228 h 319"/>
                  <a:gd name="T84" fmla="*/ 342 w 349"/>
                  <a:gd name="T85" fmla="*/ 196 h 319"/>
                  <a:gd name="T86" fmla="*/ 349 w 349"/>
                  <a:gd name="T87" fmla="*/ 161 h 3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9"/>
                  <a:gd name="T133" fmla="*/ 0 h 319"/>
                  <a:gd name="T134" fmla="*/ 349 w 349"/>
                  <a:gd name="T135" fmla="*/ 319 h 3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39" name="Freeform 690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>
                  <a:gd name="T0" fmla="*/ 342 w 344"/>
                  <a:gd name="T1" fmla="*/ 120 h 315"/>
                  <a:gd name="T2" fmla="*/ 332 w 344"/>
                  <a:gd name="T3" fmla="*/ 80 h 315"/>
                  <a:gd name="T4" fmla="*/ 313 w 344"/>
                  <a:gd name="T5" fmla="*/ 44 h 315"/>
                  <a:gd name="T6" fmla="*/ 285 w 344"/>
                  <a:gd name="T7" fmla="*/ 12 h 315"/>
                  <a:gd name="T8" fmla="*/ 268 w 344"/>
                  <a:gd name="T9" fmla="*/ 2 h 315"/>
                  <a:gd name="T10" fmla="*/ 281 w 344"/>
                  <a:gd name="T11" fmla="*/ 15 h 315"/>
                  <a:gd name="T12" fmla="*/ 309 w 344"/>
                  <a:gd name="T13" fmla="*/ 46 h 315"/>
                  <a:gd name="T14" fmla="*/ 328 w 344"/>
                  <a:gd name="T15" fmla="*/ 82 h 315"/>
                  <a:gd name="T16" fmla="*/ 338 w 344"/>
                  <a:gd name="T17" fmla="*/ 122 h 315"/>
                  <a:gd name="T18" fmla="*/ 338 w 344"/>
                  <a:gd name="T19" fmla="*/ 159 h 315"/>
                  <a:gd name="T20" fmla="*/ 332 w 344"/>
                  <a:gd name="T21" fmla="*/ 192 h 315"/>
                  <a:gd name="T22" fmla="*/ 319 w 344"/>
                  <a:gd name="T23" fmla="*/ 222 h 315"/>
                  <a:gd name="T24" fmla="*/ 302 w 344"/>
                  <a:gd name="T25" fmla="*/ 249 h 315"/>
                  <a:gd name="T26" fmla="*/ 279 w 344"/>
                  <a:gd name="T27" fmla="*/ 271 h 315"/>
                  <a:gd name="T28" fmla="*/ 251 w 344"/>
                  <a:gd name="T29" fmla="*/ 290 h 315"/>
                  <a:gd name="T30" fmla="*/ 222 w 344"/>
                  <a:gd name="T31" fmla="*/ 302 h 315"/>
                  <a:gd name="T32" fmla="*/ 188 w 344"/>
                  <a:gd name="T33" fmla="*/ 309 h 315"/>
                  <a:gd name="T34" fmla="*/ 154 w 344"/>
                  <a:gd name="T35" fmla="*/ 309 h 315"/>
                  <a:gd name="T36" fmla="*/ 122 w 344"/>
                  <a:gd name="T37" fmla="*/ 302 h 315"/>
                  <a:gd name="T38" fmla="*/ 91 w 344"/>
                  <a:gd name="T39" fmla="*/ 290 h 315"/>
                  <a:gd name="T40" fmla="*/ 65 w 344"/>
                  <a:gd name="T41" fmla="*/ 271 h 315"/>
                  <a:gd name="T42" fmla="*/ 42 w 344"/>
                  <a:gd name="T43" fmla="*/ 249 h 315"/>
                  <a:gd name="T44" fmla="*/ 25 w 344"/>
                  <a:gd name="T45" fmla="*/ 222 h 315"/>
                  <a:gd name="T46" fmla="*/ 12 w 344"/>
                  <a:gd name="T47" fmla="*/ 192 h 315"/>
                  <a:gd name="T48" fmla="*/ 4 w 344"/>
                  <a:gd name="T49" fmla="*/ 159 h 315"/>
                  <a:gd name="T50" fmla="*/ 4 w 344"/>
                  <a:gd name="T51" fmla="*/ 123 h 315"/>
                  <a:gd name="T52" fmla="*/ 6 w 344"/>
                  <a:gd name="T53" fmla="*/ 106 h 315"/>
                  <a:gd name="T54" fmla="*/ 0 w 344"/>
                  <a:gd name="T55" fmla="*/ 123 h 315"/>
                  <a:gd name="T56" fmla="*/ 0 w 344"/>
                  <a:gd name="T57" fmla="*/ 159 h 315"/>
                  <a:gd name="T58" fmla="*/ 8 w 344"/>
                  <a:gd name="T59" fmla="*/ 194 h 315"/>
                  <a:gd name="T60" fmla="*/ 21 w 344"/>
                  <a:gd name="T61" fmla="*/ 224 h 315"/>
                  <a:gd name="T62" fmla="*/ 38 w 344"/>
                  <a:gd name="T63" fmla="*/ 252 h 315"/>
                  <a:gd name="T64" fmla="*/ 63 w 344"/>
                  <a:gd name="T65" fmla="*/ 275 h 315"/>
                  <a:gd name="T66" fmla="*/ 89 w 344"/>
                  <a:gd name="T67" fmla="*/ 294 h 315"/>
                  <a:gd name="T68" fmla="*/ 120 w 344"/>
                  <a:gd name="T69" fmla="*/ 307 h 315"/>
                  <a:gd name="T70" fmla="*/ 154 w 344"/>
                  <a:gd name="T71" fmla="*/ 313 h 315"/>
                  <a:gd name="T72" fmla="*/ 190 w 344"/>
                  <a:gd name="T73" fmla="*/ 313 h 315"/>
                  <a:gd name="T74" fmla="*/ 222 w 344"/>
                  <a:gd name="T75" fmla="*/ 307 h 315"/>
                  <a:gd name="T76" fmla="*/ 254 w 344"/>
                  <a:gd name="T77" fmla="*/ 294 h 315"/>
                  <a:gd name="T78" fmla="*/ 281 w 344"/>
                  <a:gd name="T79" fmla="*/ 275 h 315"/>
                  <a:gd name="T80" fmla="*/ 304 w 344"/>
                  <a:gd name="T81" fmla="*/ 252 h 315"/>
                  <a:gd name="T82" fmla="*/ 323 w 344"/>
                  <a:gd name="T83" fmla="*/ 224 h 315"/>
                  <a:gd name="T84" fmla="*/ 336 w 344"/>
                  <a:gd name="T85" fmla="*/ 194 h 315"/>
                  <a:gd name="T86" fmla="*/ 344 w 344"/>
                  <a:gd name="T87" fmla="*/ 159 h 3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4"/>
                  <a:gd name="T133" fmla="*/ 0 h 315"/>
                  <a:gd name="T134" fmla="*/ 344 w 344"/>
                  <a:gd name="T135" fmla="*/ 315 h 3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40" name="Freeform 691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>
                  <a:gd name="T0" fmla="*/ 338 w 340"/>
                  <a:gd name="T1" fmla="*/ 118 h 309"/>
                  <a:gd name="T2" fmla="*/ 328 w 340"/>
                  <a:gd name="T3" fmla="*/ 78 h 309"/>
                  <a:gd name="T4" fmla="*/ 309 w 340"/>
                  <a:gd name="T5" fmla="*/ 42 h 309"/>
                  <a:gd name="T6" fmla="*/ 281 w 340"/>
                  <a:gd name="T7" fmla="*/ 11 h 309"/>
                  <a:gd name="T8" fmla="*/ 264 w 340"/>
                  <a:gd name="T9" fmla="*/ 2 h 309"/>
                  <a:gd name="T10" fmla="*/ 277 w 340"/>
                  <a:gd name="T11" fmla="*/ 15 h 309"/>
                  <a:gd name="T12" fmla="*/ 304 w 340"/>
                  <a:gd name="T13" fmla="*/ 44 h 309"/>
                  <a:gd name="T14" fmla="*/ 323 w 340"/>
                  <a:gd name="T15" fmla="*/ 80 h 309"/>
                  <a:gd name="T16" fmla="*/ 334 w 340"/>
                  <a:gd name="T17" fmla="*/ 120 h 309"/>
                  <a:gd name="T18" fmla="*/ 334 w 340"/>
                  <a:gd name="T19" fmla="*/ 157 h 309"/>
                  <a:gd name="T20" fmla="*/ 328 w 340"/>
                  <a:gd name="T21" fmla="*/ 190 h 309"/>
                  <a:gd name="T22" fmla="*/ 315 w 340"/>
                  <a:gd name="T23" fmla="*/ 218 h 309"/>
                  <a:gd name="T24" fmla="*/ 298 w 340"/>
                  <a:gd name="T25" fmla="*/ 245 h 309"/>
                  <a:gd name="T26" fmla="*/ 275 w 340"/>
                  <a:gd name="T27" fmla="*/ 267 h 309"/>
                  <a:gd name="T28" fmla="*/ 249 w 340"/>
                  <a:gd name="T29" fmla="*/ 286 h 309"/>
                  <a:gd name="T30" fmla="*/ 218 w 340"/>
                  <a:gd name="T31" fmla="*/ 298 h 309"/>
                  <a:gd name="T32" fmla="*/ 186 w 340"/>
                  <a:gd name="T33" fmla="*/ 305 h 309"/>
                  <a:gd name="T34" fmla="*/ 152 w 340"/>
                  <a:gd name="T35" fmla="*/ 305 h 309"/>
                  <a:gd name="T36" fmla="*/ 120 w 340"/>
                  <a:gd name="T37" fmla="*/ 298 h 309"/>
                  <a:gd name="T38" fmla="*/ 91 w 340"/>
                  <a:gd name="T39" fmla="*/ 286 h 309"/>
                  <a:gd name="T40" fmla="*/ 65 w 340"/>
                  <a:gd name="T41" fmla="*/ 267 h 309"/>
                  <a:gd name="T42" fmla="*/ 42 w 340"/>
                  <a:gd name="T43" fmla="*/ 245 h 309"/>
                  <a:gd name="T44" fmla="*/ 25 w 340"/>
                  <a:gd name="T45" fmla="*/ 218 h 309"/>
                  <a:gd name="T46" fmla="*/ 11 w 340"/>
                  <a:gd name="T47" fmla="*/ 190 h 309"/>
                  <a:gd name="T48" fmla="*/ 6 w 340"/>
                  <a:gd name="T49" fmla="*/ 157 h 309"/>
                  <a:gd name="T50" fmla="*/ 6 w 340"/>
                  <a:gd name="T51" fmla="*/ 123 h 309"/>
                  <a:gd name="T52" fmla="*/ 6 w 340"/>
                  <a:gd name="T53" fmla="*/ 104 h 309"/>
                  <a:gd name="T54" fmla="*/ 0 w 340"/>
                  <a:gd name="T55" fmla="*/ 121 h 309"/>
                  <a:gd name="T56" fmla="*/ 0 w 340"/>
                  <a:gd name="T57" fmla="*/ 157 h 309"/>
                  <a:gd name="T58" fmla="*/ 8 w 340"/>
                  <a:gd name="T59" fmla="*/ 192 h 309"/>
                  <a:gd name="T60" fmla="*/ 21 w 340"/>
                  <a:gd name="T61" fmla="*/ 222 h 309"/>
                  <a:gd name="T62" fmla="*/ 38 w 340"/>
                  <a:gd name="T63" fmla="*/ 248 h 309"/>
                  <a:gd name="T64" fmla="*/ 61 w 340"/>
                  <a:gd name="T65" fmla="*/ 271 h 309"/>
                  <a:gd name="T66" fmla="*/ 89 w 340"/>
                  <a:gd name="T67" fmla="*/ 290 h 309"/>
                  <a:gd name="T68" fmla="*/ 120 w 340"/>
                  <a:gd name="T69" fmla="*/ 302 h 309"/>
                  <a:gd name="T70" fmla="*/ 152 w 340"/>
                  <a:gd name="T71" fmla="*/ 309 h 309"/>
                  <a:gd name="T72" fmla="*/ 188 w 340"/>
                  <a:gd name="T73" fmla="*/ 309 h 309"/>
                  <a:gd name="T74" fmla="*/ 220 w 340"/>
                  <a:gd name="T75" fmla="*/ 302 h 309"/>
                  <a:gd name="T76" fmla="*/ 250 w 340"/>
                  <a:gd name="T77" fmla="*/ 290 h 309"/>
                  <a:gd name="T78" fmla="*/ 277 w 340"/>
                  <a:gd name="T79" fmla="*/ 271 h 309"/>
                  <a:gd name="T80" fmla="*/ 300 w 340"/>
                  <a:gd name="T81" fmla="*/ 248 h 309"/>
                  <a:gd name="T82" fmla="*/ 319 w 340"/>
                  <a:gd name="T83" fmla="*/ 222 h 309"/>
                  <a:gd name="T84" fmla="*/ 332 w 340"/>
                  <a:gd name="T85" fmla="*/ 192 h 309"/>
                  <a:gd name="T86" fmla="*/ 338 w 340"/>
                  <a:gd name="T87" fmla="*/ 157 h 3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0"/>
                  <a:gd name="T133" fmla="*/ 0 h 309"/>
                  <a:gd name="T134" fmla="*/ 340 w 340"/>
                  <a:gd name="T135" fmla="*/ 309 h 30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41" name="Freeform 692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>
                  <a:gd name="T0" fmla="*/ 334 w 336"/>
                  <a:gd name="T1" fmla="*/ 118 h 305"/>
                  <a:gd name="T2" fmla="*/ 324 w 336"/>
                  <a:gd name="T3" fmla="*/ 78 h 305"/>
                  <a:gd name="T4" fmla="*/ 305 w 336"/>
                  <a:gd name="T5" fmla="*/ 42 h 305"/>
                  <a:gd name="T6" fmla="*/ 277 w 336"/>
                  <a:gd name="T7" fmla="*/ 11 h 305"/>
                  <a:gd name="T8" fmla="*/ 260 w 336"/>
                  <a:gd name="T9" fmla="*/ 2 h 305"/>
                  <a:gd name="T10" fmla="*/ 275 w 336"/>
                  <a:gd name="T11" fmla="*/ 15 h 305"/>
                  <a:gd name="T12" fmla="*/ 300 w 336"/>
                  <a:gd name="T13" fmla="*/ 44 h 305"/>
                  <a:gd name="T14" fmla="*/ 319 w 336"/>
                  <a:gd name="T15" fmla="*/ 78 h 305"/>
                  <a:gd name="T16" fmla="*/ 330 w 336"/>
                  <a:gd name="T17" fmla="*/ 118 h 305"/>
                  <a:gd name="T18" fmla="*/ 330 w 336"/>
                  <a:gd name="T19" fmla="*/ 155 h 305"/>
                  <a:gd name="T20" fmla="*/ 322 w 336"/>
                  <a:gd name="T21" fmla="*/ 186 h 305"/>
                  <a:gd name="T22" fmla="*/ 311 w 336"/>
                  <a:gd name="T23" fmla="*/ 216 h 305"/>
                  <a:gd name="T24" fmla="*/ 294 w 336"/>
                  <a:gd name="T25" fmla="*/ 243 h 305"/>
                  <a:gd name="T26" fmla="*/ 271 w 336"/>
                  <a:gd name="T27" fmla="*/ 264 h 305"/>
                  <a:gd name="T28" fmla="*/ 245 w 336"/>
                  <a:gd name="T29" fmla="*/ 281 h 305"/>
                  <a:gd name="T30" fmla="*/ 216 w 336"/>
                  <a:gd name="T31" fmla="*/ 294 h 305"/>
                  <a:gd name="T32" fmla="*/ 184 w 336"/>
                  <a:gd name="T33" fmla="*/ 300 h 305"/>
                  <a:gd name="T34" fmla="*/ 152 w 336"/>
                  <a:gd name="T35" fmla="*/ 300 h 305"/>
                  <a:gd name="T36" fmla="*/ 119 w 336"/>
                  <a:gd name="T37" fmla="*/ 294 h 305"/>
                  <a:gd name="T38" fmla="*/ 89 w 336"/>
                  <a:gd name="T39" fmla="*/ 281 h 305"/>
                  <a:gd name="T40" fmla="*/ 64 w 336"/>
                  <a:gd name="T41" fmla="*/ 264 h 305"/>
                  <a:gd name="T42" fmla="*/ 42 w 336"/>
                  <a:gd name="T43" fmla="*/ 243 h 305"/>
                  <a:gd name="T44" fmla="*/ 25 w 336"/>
                  <a:gd name="T45" fmla="*/ 216 h 305"/>
                  <a:gd name="T46" fmla="*/ 11 w 336"/>
                  <a:gd name="T47" fmla="*/ 186 h 305"/>
                  <a:gd name="T48" fmla="*/ 6 w 336"/>
                  <a:gd name="T49" fmla="*/ 155 h 305"/>
                  <a:gd name="T50" fmla="*/ 6 w 336"/>
                  <a:gd name="T51" fmla="*/ 121 h 305"/>
                  <a:gd name="T52" fmla="*/ 6 w 336"/>
                  <a:gd name="T53" fmla="*/ 104 h 305"/>
                  <a:gd name="T54" fmla="*/ 0 w 336"/>
                  <a:gd name="T55" fmla="*/ 119 h 305"/>
                  <a:gd name="T56" fmla="*/ 0 w 336"/>
                  <a:gd name="T57" fmla="*/ 155 h 305"/>
                  <a:gd name="T58" fmla="*/ 8 w 336"/>
                  <a:gd name="T59" fmla="*/ 188 h 305"/>
                  <a:gd name="T60" fmla="*/ 21 w 336"/>
                  <a:gd name="T61" fmla="*/ 218 h 305"/>
                  <a:gd name="T62" fmla="*/ 38 w 336"/>
                  <a:gd name="T63" fmla="*/ 245 h 305"/>
                  <a:gd name="T64" fmla="*/ 61 w 336"/>
                  <a:gd name="T65" fmla="*/ 267 h 305"/>
                  <a:gd name="T66" fmla="*/ 87 w 336"/>
                  <a:gd name="T67" fmla="*/ 286 h 305"/>
                  <a:gd name="T68" fmla="*/ 118 w 336"/>
                  <a:gd name="T69" fmla="*/ 298 h 305"/>
                  <a:gd name="T70" fmla="*/ 150 w 336"/>
                  <a:gd name="T71" fmla="*/ 305 h 305"/>
                  <a:gd name="T72" fmla="*/ 184 w 336"/>
                  <a:gd name="T73" fmla="*/ 305 h 305"/>
                  <a:gd name="T74" fmla="*/ 218 w 336"/>
                  <a:gd name="T75" fmla="*/ 298 h 305"/>
                  <a:gd name="T76" fmla="*/ 247 w 336"/>
                  <a:gd name="T77" fmla="*/ 286 h 305"/>
                  <a:gd name="T78" fmla="*/ 275 w 336"/>
                  <a:gd name="T79" fmla="*/ 267 h 305"/>
                  <a:gd name="T80" fmla="*/ 298 w 336"/>
                  <a:gd name="T81" fmla="*/ 245 h 305"/>
                  <a:gd name="T82" fmla="*/ 315 w 336"/>
                  <a:gd name="T83" fmla="*/ 218 h 305"/>
                  <a:gd name="T84" fmla="*/ 328 w 336"/>
                  <a:gd name="T85" fmla="*/ 188 h 305"/>
                  <a:gd name="T86" fmla="*/ 334 w 336"/>
                  <a:gd name="T87" fmla="*/ 155 h 3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6"/>
                  <a:gd name="T133" fmla="*/ 0 h 305"/>
                  <a:gd name="T134" fmla="*/ 336 w 336"/>
                  <a:gd name="T135" fmla="*/ 305 h 30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42" name="Freeform 693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>
                  <a:gd name="T0" fmla="*/ 330 w 332"/>
                  <a:gd name="T1" fmla="*/ 116 h 301"/>
                  <a:gd name="T2" fmla="*/ 319 w 332"/>
                  <a:gd name="T3" fmla="*/ 76 h 301"/>
                  <a:gd name="T4" fmla="*/ 300 w 332"/>
                  <a:gd name="T5" fmla="*/ 40 h 301"/>
                  <a:gd name="T6" fmla="*/ 273 w 332"/>
                  <a:gd name="T7" fmla="*/ 11 h 301"/>
                  <a:gd name="T8" fmla="*/ 256 w 332"/>
                  <a:gd name="T9" fmla="*/ 2 h 301"/>
                  <a:gd name="T10" fmla="*/ 271 w 332"/>
                  <a:gd name="T11" fmla="*/ 15 h 301"/>
                  <a:gd name="T12" fmla="*/ 296 w 332"/>
                  <a:gd name="T13" fmla="*/ 43 h 301"/>
                  <a:gd name="T14" fmla="*/ 315 w 332"/>
                  <a:gd name="T15" fmla="*/ 78 h 301"/>
                  <a:gd name="T16" fmla="*/ 324 w 332"/>
                  <a:gd name="T17" fmla="*/ 116 h 301"/>
                  <a:gd name="T18" fmla="*/ 326 w 332"/>
                  <a:gd name="T19" fmla="*/ 153 h 301"/>
                  <a:gd name="T20" fmla="*/ 319 w 332"/>
                  <a:gd name="T21" fmla="*/ 184 h 301"/>
                  <a:gd name="T22" fmla="*/ 307 w 332"/>
                  <a:gd name="T23" fmla="*/ 212 h 301"/>
                  <a:gd name="T24" fmla="*/ 290 w 332"/>
                  <a:gd name="T25" fmla="*/ 239 h 301"/>
                  <a:gd name="T26" fmla="*/ 267 w 332"/>
                  <a:gd name="T27" fmla="*/ 260 h 301"/>
                  <a:gd name="T28" fmla="*/ 243 w 332"/>
                  <a:gd name="T29" fmla="*/ 277 h 301"/>
                  <a:gd name="T30" fmla="*/ 214 w 332"/>
                  <a:gd name="T31" fmla="*/ 290 h 301"/>
                  <a:gd name="T32" fmla="*/ 182 w 332"/>
                  <a:gd name="T33" fmla="*/ 296 h 301"/>
                  <a:gd name="T34" fmla="*/ 150 w 332"/>
                  <a:gd name="T35" fmla="*/ 296 h 301"/>
                  <a:gd name="T36" fmla="*/ 117 w 332"/>
                  <a:gd name="T37" fmla="*/ 290 h 301"/>
                  <a:gd name="T38" fmla="*/ 89 w 332"/>
                  <a:gd name="T39" fmla="*/ 277 h 301"/>
                  <a:gd name="T40" fmla="*/ 62 w 332"/>
                  <a:gd name="T41" fmla="*/ 260 h 301"/>
                  <a:gd name="T42" fmla="*/ 42 w 332"/>
                  <a:gd name="T43" fmla="*/ 239 h 301"/>
                  <a:gd name="T44" fmla="*/ 25 w 332"/>
                  <a:gd name="T45" fmla="*/ 212 h 301"/>
                  <a:gd name="T46" fmla="*/ 11 w 332"/>
                  <a:gd name="T47" fmla="*/ 184 h 301"/>
                  <a:gd name="T48" fmla="*/ 6 w 332"/>
                  <a:gd name="T49" fmla="*/ 153 h 301"/>
                  <a:gd name="T50" fmla="*/ 6 w 332"/>
                  <a:gd name="T51" fmla="*/ 119 h 301"/>
                  <a:gd name="T52" fmla="*/ 6 w 332"/>
                  <a:gd name="T53" fmla="*/ 102 h 301"/>
                  <a:gd name="T54" fmla="*/ 2 w 332"/>
                  <a:gd name="T55" fmla="*/ 119 h 301"/>
                  <a:gd name="T56" fmla="*/ 2 w 332"/>
                  <a:gd name="T57" fmla="*/ 153 h 301"/>
                  <a:gd name="T58" fmla="*/ 7 w 332"/>
                  <a:gd name="T59" fmla="*/ 186 h 301"/>
                  <a:gd name="T60" fmla="*/ 21 w 332"/>
                  <a:gd name="T61" fmla="*/ 214 h 301"/>
                  <a:gd name="T62" fmla="*/ 38 w 332"/>
                  <a:gd name="T63" fmla="*/ 241 h 301"/>
                  <a:gd name="T64" fmla="*/ 61 w 332"/>
                  <a:gd name="T65" fmla="*/ 263 h 301"/>
                  <a:gd name="T66" fmla="*/ 87 w 332"/>
                  <a:gd name="T67" fmla="*/ 282 h 301"/>
                  <a:gd name="T68" fmla="*/ 116 w 332"/>
                  <a:gd name="T69" fmla="*/ 294 h 301"/>
                  <a:gd name="T70" fmla="*/ 148 w 332"/>
                  <a:gd name="T71" fmla="*/ 301 h 301"/>
                  <a:gd name="T72" fmla="*/ 182 w 332"/>
                  <a:gd name="T73" fmla="*/ 301 h 301"/>
                  <a:gd name="T74" fmla="*/ 214 w 332"/>
                  <a:gd name="T75" fmla="*/ 294 h 301"/>
                  <a:gd name="T76" fmla="*/ 245 w 332"/>
                  <a:gd name="T77" fmla="*/ 282 h 301"/>
                  <a:gd name="T78" fmla="*/ 271 w 332"/>
                  <a:gd name="T79" fmla="*/ 263 h 301"/>
                  <a:gd name="T80" fmla="*/ 294 w 332"/>
                  <a:gd name="T81" fmla="*/ 241 h 301"/>
                  <a:gd name="T82" fmla="*/ 311 w 332"/>
                  <a:gd name="T83" fmla="*/ 214 h 301"/>
                  <a:gd name="T84" fmla="*/ 324 w 332"/>
                  <a:gd name="T85" fmla="*/ 186 h 301"/>
                  <a:gd name="T86" fmla="*/ 330 w 332"/>
                  <a:gd name="T87" fmla="*/ 153 h 30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2"/>
                  <a:gd name="T133" fmla="*/ 0 h 301"/>
                  <a:gd name="T134" fmla="*/ 332 w 332"/>
                  <a:gd name="T135" fmla="*/ 301 h 30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43" name="Freeform 694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>
                  <a:gd name="T0" fmla="*/ 326 w 326"/>
                  <a:gd name="T1" fmla="*/ 114 h 297"/>
                  <a:gd name="T2" fmla="*/ 315 w 326"/>
                  <a:gd name="T3" fmla="*/ 74 h 297"/>
                  <a:gd name="T4" fmla="*/ 296 w 326"/>
                  <a:gd name="T5" fmla="*/ 40 h 297"/>
                  <a:gd name="T6" fmla="*/ 271 w 326"/>
                  <a:gd name="T7" fmla="*/ 11 h 297"/>
                  <a:gd name="T8" fmla="*/ 254 w 326"/>
                  <a:gd name="T9" fmla="*/ 0 h 297"/>
                  <a:gd name="T10" fmla="*/ 267 w 326"/>
                  <a:gd name="T11" fmla="*/ 13 h 297"/>
                  <a:gd name="T12" fmla="*/ 292 w 326"/>
                  <a:gd name="T13" fmla="*/ 41 h 297"/>
                  <a:gd name="T14" fmla="*/ 311 w 326"/>
                  <a:gd name="T15" fmla="*/ 76 h 297"/>
                  <a:gd name="T16" fmla="*/ 320 w 326"/>
                  <a:gd name="T17" fmla="*/ 114 h 297"/>
                  <a:gd name="T18" fmla="*/ 320 w 326"/>
                  <a:gd name="T19" fmla="*/ 150 h 297"/>
                  <a:gd name="T20" fmla="*/ 315 w 326"/>
                  <a:gd name="T21" fmla="*/ 182 h 297"/>
                  <a:gd name="T22" fmla="*/ 303 w 326"/>
                  <a:gd name="T23" fmla="*/ 210 h 297"/>
                  <a:gd name="T24" fmla="*/ 286 w 326"/>
                  <a:gd name="T25" fmla="*/ 235 h 297"/>
                  <a:gd name="T26" fmla="*/ 263 w 326"/>
                  <a:gd name="T27" fmla="*/ 256 h 297"/>
                  <a:gd name="T28" fmla="*/ 239 w 326"/>
                  <a:gd name="T29" fmla="*/ 273 h 297"/>
                  <a:gd name="T30" fmla="*/ 210 w 326"/>
                  <a:gd name="T31" fmla="*/ 286 h 297"/>
                  <a:gd name="T32" fmla="*/ 180 w 326"/>
                  <a:gd name="T33" fmla="*/ 292 h 297"/>
                  <a:gd name="T34" fmla="*/ 148 w 326"/>
                  <a:gd name="T35" fmla="*/ 292 h 297"/>
                  <a:gd name="T36" fmla="*/ 117 w 326"/>
                  <a:gd name="T37" fmla="*/ 286 h 297"/>
                  <a:gd name="T38" fmla="*/ 89 w 326"/>
                  <a:gd name="T39" fmla="*/ 273 h 297"/>
                  <a:gd name="T40" fmla="*/ 62 w 326"/>
                  <a:gd name="T41" fmla="*/ 256 h 297"/>
                  <a:gd name="T42" fmla="*/ 41 w 326"/>
                  <a:gd name="T43" fmla="*/ 235 h 297"/>
                  <a:gd name="T44" fmla="*/ 24 w 326"/>
                  <a:gd name="T45" fmla="*/ 210 h 297"/>
                  <a:gd name="T46" fmla="*/ 13 w 326"/>
                  <a:gd name="T47" fmla="*/ 182 h 297"/>
                  <a:gd name="T48" fmla="*/ 5 w 326"/>
                  <a:gd name="T49" fmla="*/ 150 h 297"/>
                  <a:gd name="T50" fmla="*/ 5 w 326"/>
                  <a:gd name="T51" fmla="*/ 117 h 297"/>
                  <a:gd name="T52" fmla="*/ 7 w 326"/>
                  <a:gd name="T53" fmla="*/ 100 h 297"/>
                  <a:gd name="T54" fmla="*/ 2 w 326"/>
                  <a:gd name="T55" fmla="*/ 117 h 297"/>
                  <a:gd name="T56" fmla="*/ 2 w 326"/>
                  <a:gd name="T57" fmla="*/ 151 h 297"/>
                  <a:gd name="T58" fmla="*/ 7 w 326"/>
                  <a:gd name="T59" fmla="*/ 182 h 297"/>
                  <a:gd name="T60" fmla="*/ 21 w 326"/>
                  <a:gd name="T61" fmla="*/ 212 h 297"/>
                  <a:gd name="T62" fmla="*/ 38 w 326"/>
                  <a:gd name="T63" fmla="*/ 239 h 297"/>
                  <a:gd name="T64" fmla="*/ 60 w 326"/>
                  <a:gd name="T65" fmla="*/ 260 h 297"/>
                  <a:gd name="T66" fmla="*/ 85 w 326"/>
                  <a:gd name="T67" fmla="*/ 277 h 297"/>
                  <a:gd name="T68" fmla="*/ 115 w 326"/>
                  <a:gd name="T69" fmla="*/ 290 h 297"/>
                  <a:gd name="T70" fmla="*/ 148 w 326"/>
                  <a:gd name="T71" fmla="*/ 296 h 297"/>
                  <a:gd name="T72" fmla="*/ 180 w 326"/>
                  <a:gd name="T73" fmla="*/ 296 h 297"/>
                  <a:gd name="T74" fmla="*/ 212 w 326"/>
                  <a:gd name="T75" fmla="*/ 290 h 297"/>
                  <a:gd name="T76" fmla="*/ 241 w 326"/>
                  <a:gd name="T77" fmla="*/ 277 h 297"/>
                  <a:gd name="T78" fmla="*/ 267 w 326"/>
                  <a:gd name="T79" fmla="*/ 260 h 297"/>
                  <a:gd name="T80" fmla="*/ 290 w 326"/>
                  <a:gd name="T81" fmla="*/ 239 h 297"/>
                  <a:gd name="T82" fmla="*/ 307 w 326"/>
                  <a:gd name="T83" fmla="*/ 212 h 297"/>
                  <a:gd name="T84" fmla="*/ 318 w 326"/>
                  <a:gd name="T85" fmla="*/ 182 h 297"/>
                  <a:gd name="T86" fmla="*/ 326 w 326"/>
                  <a:gd name="T87" fmla="*/ 151 h 29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6"/>
                  <a:gd name="T133" fmla="*/ 0 h 297"/>
                  <a:gd name="T134" fmla="*/ 326 w 326"/>
                  <a:gd name="T135" fmla="*/ 297 h 29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44" name="Freeform 695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>
                  <a:gd name="T0" fmla="*/ 318 w 320"/>
                  <a:gd name="T1" fmla="*/ 114 h 296"/>
                  <a:gd name="T2" fmla="*/ 309 w 320"/>
                  <a:gd name="T3" fmla="*/ 76 h 296"/>
                  <a:gd name="T4" fmla="*/ 290 w 320"/>
                  <a:gd name="T5" fmla="*/ 41 h 296"/>
                  <a:gd name="T6" fmla="*/ 265 w 320"/>
                  <a:gd name="T7" fmla="*/ 13 h 296"/>
                  <a:gd name="T8" fmla="*/ 248 w 320"/>
                  <a:gd name="T9" fmla="*/ 2 h 296"/>
                  <a:gd name="T10" fmla="*/ 261 w 320"/>
                  <a:gd name="T11" fmla="*/ 15 h 296"/>
                  <a:gd name="T12" fmla="*/ 286 w 320"/>
                  <a:gd name="T13" fmla="*/ 43 h 296"/>
                  <a:gd name="T14" fmla="*/ 305 w 320"/>
                  <a:gd name="T15" fmla="*/ 76 h 296"/>
                  <a:gd name="T16" fmla="*/ 314 w 320"/>
                  <a:gd name="T17" fmla="*/ 114 h 296"/>
                  <a:gd name="T18" fmla="*/ 314 w 320"/>
                  <a:gd name="T19" fmla="*/ 150 h 296"/>
                  <a:gd name="T20" fmla="*/ 309 w 320"/>
                  <a:gd name="T21" fmla="*/ 180 h 296"/>
                  <a:gd name="T22" fmla="*/ 297 w 320"/>
                  <a:gd name="T23" fmla="*/ 208 h 296"/>
                  <a:gd name="T24" fmla="*/ 280 w 320"/>
                  <a:gd name="T25" fmla="*/ 233 h 296"/>
                  <a:gd name="T26" fmla="*/ 259 w 320"/>
                  <a:gd name="T27" fmla="*/ 254 h 296"/>
                  <a:gd name="T28" fmla="*/ 235 w 320"/>
                  <a:gd name="T29" fmla="*/ 271 h 296"/>
                  <a:gd name="T30" fmla="*/ 206 w 320"/>
                  <a:gd name="T31" fmla="*/ 284 h 296"/>
                  <a:gd name="T32" fmla="*/ 176 w 320"/>
                  <a:gd name="T33" fmla="*/ 290 h 296"/>
                  <a:gd name="T34" fmla="*/ 144 w 320"/>
                  <a:gd name="T35" fmla="*/ 290 h 296"/>
                  <a:gd name="T36" fmla="*/ 113 w 320"/>
                  <a:gd name="T37" fmla="*/ 284 h 296"/>
                  <a:gd name="T38" fmla="*/ 85 w 320"/>
                  <a:gd name="T39" fmla="*/ 271 h 296"/>
                  <a:gd name="T40" fmla="*/ 60 w 320"/>
                  <a:gd name="T41" fmla="*/ 254 h 296"/>
                  <a:gd name="T42" fmla="*/ 39 w 320"/>
                  <a:gd name="T43" fmla="*/ 233 h 296"/>
                  <a:gd name="T44" fmla="*/ 22 w 320"/>
                  <a:gd name="T45" fmla="*/ 208 h 296"/>
                  <a:gd name="T46" fmla="*/ 11 w 320"/>
                  <a:gd name="T47" fmla="*/ 180 h 296"/>
                  <a:gd name="T48" fmla="*/ 3 w 320"/>
                  <a:gd name="T49" fmla="*/ 150 h 296"/>
                  <a:gd name="T50" fmla="*/ 5 w 320"/>
                  <a:gd name="T51" fmla="*/ 117 h 296"/>
                  <a:gd name="T52" fmla="*/ 5 w 320"/>
                  <a:gd name="T53" fmla="*/ 100 h 296"/>
                  <a:gd name="T54" fmla="*/ 0 w 320"/>
                  <a:gd name="T55" fmla="*/ 117 h 296"/>
                  <a:gd name="T56" fmla="*/ 0 w 320"/>
                  <a:gd name="T57" fmla="*/ 151 h 296"/>
                  <a:gd name="T58" fmla="*/ 5 w 320"/>
                  <a:gd name="T59" fmla="*/ 182 h 296"/>
                  <a:gd name="T60" fmla="*/ 19 w 320"/>
                  <a:gd name="T61" fmla="*/ 210 h 296"/>
                  <a:gd name="T62" fmla="*/ 36 w 320"/>
                  <a:gd name="T63" fmla="*/ 237 h 296"/>
                  <a:gd name="T64" fmla="*/ 56 w 320"/>
                  <a:gd name="T65" fmla="*/ 258 h 296"/>
                  <a:gd name="T66" fmla="*/ 83 w 320"/>
                  <a:gd name="T67" fmla="*/ 275 h 296"/>
                  <a:gd name="T68" fmla="*/ 111 w 320"/>
                  <a:gd name="T69" fmla="*/ 288 h 296"/>
                  <a:gd name="T70" fmla="*/ 144 w 320"/>
                  <a:gd name="T71" fmla="*/ 294 h 296"/>
                  <a:gd name="T72" fmla="*/ 176 w 320"/>
                  <a:gd name="T73" fmla="*/ 294 h 296"/>
                  <a:gd name="T74" fmla="*/ 208 w 320"/>
                  <a:gd name="T75" fmla="*/ 288 h 296"/>
                  <a:gd name="T76" fmla="*/ 237 w 320"/>
                  <a:gd name="T77" fmla="*/ 275 h 296"/>
                  <a:gd name="T78" fmla="*/ 261 w 320"/>
                  <a:gd name="T79" fmla="*/ 258 h 296"/>
                  <a:gd name="T80" fmla="*/ 284 w 320"/>
                  <a:gd name="T81" fmla="*/ 237 h 296"/>
                  <a:gd name="T82" fmla="*/ 301 w 320"/>
                  <a:gd name="T83" fmla="*/ 210 h 296"/>
                  <a:gd name="T84" fmla="*/ 313 w 320"/>
                  <a:gd name="T85" fmla="*/ 182 h 296"/>
                  <a:gd name="T86" fmla="*/ 320 w 320"/>
                  <a:gd name="T87" fmla="*/ 15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296"/>
                  <a:gd name="T134" fmla="*/ 320 w 320"/>
                  <a:gd name="T135" fmla="*/ 296 h 2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45" name="Freeform 696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>
                  <a:gd name="T0" fmla="*/ 315 w 317"/>
                  <a:gd name="T1" fmla="*/ 112 h 290"/>
                  <a:gd name="T2" fmla="*/ 306 w 317"/>
                  <a:gd name="T3" fmla="*/ 74 h 290"/>
                  <a:gd name="T4" fmla="*/ 287 w 317"/>
                  <a:gd name="T5" fmla="*/ 39 h 290"/>
                  <a:gd name="T6" fmla="*/ 262 w 317"/>
                  <a:gd name="T7" fmla="*/ 11 h 290"/>
                  <a:gd name="T8" fmla="*/ 245 w 317"/>
                  <a:gd name="T9" fmla="*/ 2 h 290"/>
                  <a:gd name="T10" fmla="*/ 258 w 317"/>
                  <a:gd name="T11" fmla="*/ 15 h 290"/>
                  <a:gd name="T12" fmla="*/ 283 w 317"/>
                  <a:gd name="T13" fmla="*/ 41 h 290"/>
                  <a:gd name="T14" fmla="*/ 302 w 317"/>
                  <a:gd name="T15" fmla="*/ 75 h 290"/>
                  <a:gd name="T16" fmla="*/ 312 w 317"/>
                  <a:gd name="T17" fmla="*/ 112 h 290"/>
                  <a:gd name="T18" fmla="*/ 312 w 317"/>
                  <a:gd name="T19" fmla="*/ 148 h 290"/>
                  <a:gd name="T20" fmla="*/ 306 w 317"/>
                  <a:gd name="T21" fmla="*/ 178 h 290"/>
                  <a:gd name="T22" fmla="*/ 294 w 317"/>
                  <a:gd name="T23" fmla="*/ 206 h 290"/>
                  <a:gd name="T24" fmla="*/ 277 w 317"/>
                  <a:gd name="T25" fmla="*/ 229 h 290"/>
                  <a:gd name="T26" fmla="*/ 257 w 317"/>
                  <a:gd name="T27" fmla="*/ 250 h 290"/>
                  <a:gd name="T28" fmla="*/ 232 w 317"/>
                  <a:gd name="T29" fmla="*/ 267 h 290"/>
                  <a:gd name="T30" fmla="*/ 203 w 317"/>
                  <a:gd name="T31" fmla="*/ 278 h 290"/>
                  <a:gd name="T32" fmla="*/ 175 w 317"/>
                  <a:gd name="T33" fmla="*/ 286 h 290"/>
                  <a:gd name="T34" fmla="*/ 143 w 317"/>
                  <a:gd name="T35" fmla="*/ 286 h 290"/>
                  <a:gd name="T36" fmla="*/ 112 w 317"/>
                  <a:gd name="T37" fmla="*/ 278 h 290"/>
                  <a:gd name="T38" fmla="*/ 86 w 317"/>
                  <a:gd name="T39" fmla="*/ 267 h 290"/>
                  <a:gd name="T40" fmla="*/ 61 w 317"/>
                  <a:gd name="T41" fmla="*/ 250 h 290"/>
                  <a:gd name="T42" fmla="*/ 40 w 317"/>
                  <a:gd name="T43" fmla="*/ 229 h 290"/>
                  <a:gd name="T44" fmla="*/ 23 w 317"/>
                  <a:gd name="T45" fmla="*/ 206 h 290"/>
                  <a:gd name="T46" fmla="*/ 12 w 317"/>
                  <a:gd name="T47" fmla="*/ 178 h 290"/>
                  <a:gd name="T48" fmla="*/ 6 w 317"/>
                  <a:gd name="T49" fmla="*/ 148 h 290"/>
                  <a:gd name="T50" fmla="*/ 6 w 317"/>
                  <a:gd name="T51" fmla="*/ 115 h 290"/>
                  <a:gd name="T52" fmla="*/ 6 w 317"/>
                  <a:gd name="T53" fmla="*/ 98 h 290"/>
                  <a:gd name="T54" fmla="*/ 0 w 317"/>
                  <a:gd name="T55" fmla="*/ 115 h 290"/>
                  <a:gd name="T56" fmla="*/ 0 w 317"/>
                  <a:gd name="T57" fmla="*/ 148 h 290"/>
                  <a:gd name="T58" fmla="*/ 8 w 317"/>
                  <a:gd name="T59" fmla="*/ 180 h 290"/>
                  <a:gd name="T60" fmla="*/ 19 w 317"/>
                  <a:gd name="T61" fmla="*/ 208 h 290"/>
                  <a:gd name="T62" fmla="*/ 36 w 317"/>
                  <a:gd name="T63" fmla="*/ 233 h 290"/>
                  <a:gd name="T64" fmla="*/ 57 w 317"/>
                  <a:gd name="T65" fmla="*/ 254 h 290"/>
                  <a:gd name="T66" fmla="*/ 84 w 317"/>
                  <a:gd name="T67" fmla="*/ 271 h 290"/>
                  <a:gd name="T68" fmla="*/ 112 w 317"/>
                  <a:gd name="T69" fmla="*/ 284 h 290"/>
                  <a:gd name="T70" fmla="*/ 143 w 317"/>
                  <a:gd name="T71" fmla="*/ 290 h 290"/>
                  <a:gd name="T72" fmla="*/ 175 w 317"/>
                  <a:gd name="T73" fmla="*/ 290 h 290"/>
                  <a:gd name="T74" fmla="*/ 205 w 317"/>
                  <a:gd name="T75" fmla="*/ 284 h 290"/>
                  <a:gd name="T76" fmla="*/ 234 w 317"/>
                  <a:gd name="T77" fmla="*/ 271 h 290"/>
                  <a:gd name="T78" fmla="*/ 258 w 317"/>
                  <a:gd name="T79" fmla="*/ 254 h 290"/>
                  <a:gd name="T80" fmla="*/ 281 w 317"/>
                  <a:gd name="T81" fmla="*/ 233 h 290"/>
                  <a:gd name="T82" fmla="*/ 298 w 317"/>
                  <a:gd name="T83" fmla="*/ 208 h 290"/>
                  <a:gd name="T84" fmla="*/ 310 w 317"/>
                  <a:gd name="T85" fmla="*/ 180 h 290"/>
                  <a:gd name="T86" fmla="*/ 315 w 317"/>
                  <a:gd name="T87" fmla="*/ 148 h 2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7"/>
                  <a:gd name="T133" fmla="*/ 0 h 290"/>
                  <a:gd name="T134" fmla="*/ 317 w 317"/>
                  <a:gd name="T135" fmla="*/ 290 h 2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46" name="Freeform 697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>
                  <a:gd name="T0" fmla="*/ 311 w 313"/>
                  <a:gd name="T1" fmla="*/ 110 h 286"/>
                  <a:gd name="T2" fmla="*/ 302 w 313"/>
                  <a:gd name="T3" fmla="*/ 72 h 286"/>
                  <a:gd name="T4" fmla="*/ 283 w 313"/>
                  <a:gd name="T5" fmla="*/ 39 h 286"/>
                  <a:gd name="T6" fmla="*/ 258 w 313"/>
                  <a:gd name="T7" fmla="*/ 11 h 286"/>
                  <a:gd name="T8" fmla="*/ 241 w 313"/>
                  <a:gd name="T9" fmla="*/ 1 h 286"/>
                  <a:gd name="T10" fmla="*/ 255 w 313"/>
                  <a:gd name="T11" fmla="*/ 15 h 286"/>
                  <a:gd name="T12" fmla="*/ 279 w 313"/>
                  <a:gd name="T13" fmla="*/ 41 h 286"/>
                  <a:gd name="T14" fmla="*/ 298 w 313"/>
                  <a:gd name="T15" fmla="*/ 73 h 286"/>
                  <a:gd name="T16" fmla="*/ 308 w 313"/>
                  <a:gd name="T17" fmla="*/ 111 h 286"/>
                  <a:gd name="T18" fmla="*/ 308 w 313"/>
                  <a:gd name="T19" fmla="*/ 146 h 286"/>
                  <a:gd name="T20" fmla="*/ 302 w 313"/>
                  <a:gd name="T21" fmla="*/ 176 h 286"/>
                  <a:gd name="T22" fmla="*/ 291 w 313"/>
                  <a:gd name="T23" fmla="*/ 202 h 286"/>
                  <a:gd name="T24" fmla="*/ 274 w 313"/>
                  <a:gd name="T25" fmla="*/ 227 h 286"/>
                  <a:gd name="T26" fmla="*/ 253 w 313"/>
                  <a:gd name="T27" fmla="*/ 248 h 286"/>
                  <a:gd name="T28" fmla="*/ 228 w 313"/>
                  <a:gd name="T29" fmla="*/ 263 h 286"/>
                  <a:gd name="T30" fmla="*/ 201 w 313"/>
                  <a:gd name="T31" fmla="*/ 274 h 286"/>
                  <a:gd name="T32" fmla="*/ 173 w 313"/>
                  <a:gd name="T33" fmla="*/ 280 h 286"/>
                  <a:gd name="T34" fmla="*/ 141 w 313"/>
                  <a:gd name="T35" fmla="*/ 280 h 286"/>
                  <a:gd name="T36" fmla="*/ 112 w 313"/>
                  <a:gd name="T37" fmla="*/ 274 h 286"/>
                  <a:gd name="T38" fmla="*/ 84 w 313"/>
                  <a:gd name="T39" fmla="*/ 263 h 286"/>
                  <a:gd name="T40" fmla="*/ 61 w 313"/>
                  <a:gd name="T41" fmla="*/ 248 h 286"/>
                  <a:gd name="T42" fmla="*/ 40 w 313"/>
                  <a:gd name="T43" fmla="*/ 227 h 286"/>
                  <a:gd name="T44" fmla="*/ 23 w 313"/>
                  <a:gd name="T45" fmla="*/ 202 h 286"/>
                  <a:gd name="T46" fmla="*/ 12 w 313"/>
                  <a:gd name="T47" fmla="*/ 176 h 286"/>
                  <a:gd name="T48" fmla="*/ 6 w 313"/>
                  <a:gd name="T49" fmla="*/ 146 h 286"/>
                  <a:gd name="T50" fmla="*/ 6 w 313"/>
                  <a:gd name="T51" fmla="*/ 113 h 286"/>
                  <a:gd name="T52" fmla="*/ 6 w 313"/>
                  <a:gd name="T53" fmla="*/ 96 h 286"/>
                  <a:gd name="T54" fmla="*/ 2 w 313"/>
                  <a:gd name="T55" fmla="*/ 113 h 286"/>
                  <a:gd name="T56" fmla="*/ 0 w 313"/>
                  <a:gd name="T57" fmla="*/ 146 h 286"/>
                  <a:gd name="T58" fmla="*/ 8 w 313"/>
                  <a:gd name="T59" fmla="*/ 176 h 286"/>
                  <a:gd name="T60" fmla="*/ 19 w 313"/>
                  <a:gd name="T61" fmla="*/ 204 h 286"/>
                  <a:gd name="T62" fmla="*/ 36 w 313"/>
                  <a:gd name="T63" fmla="*/ 229 h 286"/>
                  <a:gd name="T64" fmla="*/ 57 w 313"/>
                  <a:gd name="T65" fmla="*/ 250 h 286"/>
                  <a:gd name="T66" fmla="*/ 82 w 313"/>
                  <a:gd name="T67" fmla="*/ 267 h 286"/>
                  <a:gd name="T68" fmla="*/ 110 w 313"/>
                  <a:gd name="T69" fmla="*/ 280 h 286"/>
                  <a:gd name="T70" fmla="*/ 141 w 313"/>
                  <a:gd name="T71" fmla="*/ 286 h 286"/>
                  <a:gd name="T72" fmla="*/ 173 w 313"/>
                  <a:gd name="T73" fmla="*/ 286 h 286"/>
                  <a:gd name="T74" fmla="*/ 203 w 313"/>
                  <a:gd name="T75" fmla="*/ 280 h 286"/>
                  <a:gd name="T76" fmla="*/ 232 w 313"/>
                  <a:gd name="T77" fmla="*/ 267 h 286"/>
                  <a:gd name="T78" fmla="*/ 256 w 313"/>
                  <a:gd name="T79" fmla="*/ 250 h 286"/>
                  <a:gd name="T80" fmla="*/ 277 w 313"/>
                  <a:gd name="T81" fmla="*/ 229 h 286"/>
                  <a:gd name="T82" fmla="*/ 294 w 313"/>
                  <a:gd name="T83" fmla="*/ 204 h 286"/>
                  <a:gd name="T84" fmla="*/ 306 w 313"/>
                  <a:gd name="T85" fmla="*/ 176 h 286"/>
                  <a:gd name="T86" fmla="*/ 311 w 313"/>
                  <a:gd name="T87" fmla="*/ 146 h 2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3"/>
                  <a:gd name="T133" fmla="*/ 0 h 286"/>
                  <a:gd name="T134" fmla="*/ 313 w 313"/>
                  <a:gd name="T135" fmla="*/ 286 h 2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47" name="Freeform 698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>
                  <a:gd name="T0" fmla="*/ 308 w 308"/>
                  <a:gd name="T1" fmla="*/ 109 h 283"/>
                  <a:gd name="T2" fmla="*/ 298 w 308"/>
                  <a:gd name="T3" fmla="*/ 72 h 283"/>
                  <a:gd name="T4" fmla="*/ 279 w 308"/>
                  <a:gd name="T5" fmla="*/ 38 h 283"/>
                  <a:gd name="T6" fmla="*/ 254 w 308"/>
                  <a:gd name="T7" fmla="*/ 12 h 283"/>
                  <a:gd name="T8" fmla="*/ 237 w 308"/>
                  <a:gd name="T9" fmla="*/ 2 h 283"/>
                  <a:gd name="T10" fmla="*/ 251 w 308"/>
                  <a:gd name="T11" fmla="*/ 16 h 283"/>
                  <a:gd name="T12" fmla="*/ 275 w 308"/>
                  <a:gd name="T13" fmla="*/ 42 h 283"/>
                  <a:gd name="T14" fmla="*/ 292 w 308"/>
                  <a:gd name="T15" fmla="*/ 74 h 283"/>
                  <a:gd name="T16" fmla="*/ 302 w 308"/>
                  <a:gd name="T17" fmla="*/ 110 h 283"/>
                  <a:gd name="T18" fmla="*/ 304 w 308"/>
                  <a:gd name="T19" fmla="*/ 145 h 283"/>
                  <a:gd name="T20" fmla="*/ 298 w 308"/>
                  <a:gd name="T21" fmla="*/ 173 h 283"/>
                  <a:gd name="T22" fmla="*/ 287 w 308"/>
                  <a:gd name="T23" fmla="*/ 200 h 283"/>
                  <a:gd name="T24" fmla="*/ 270 w 308"/>
                  <a:gd name="T25" fmla="*/ 224 h 283"/>
                  <a:gd name="T26" fmla="*/ 249 w 308"/>
                  <a:gd name="T27" fmla="*/ 245 h 283"/>
                  <a:gd name="T28" fmla="*/ 226 w 308"/>
                  <a:gd name="T29" fmla="*/ 260 h 283"/>
                  <a:gd name="T30" fmla="*/ 199 w 308"/>
                  <a:gd name="T31" fmla="*/ 272 h 283"/>
                  <a:gd name="T32" fmla="*/ 169 w 308"/>
                  <a:gd name="T33" fmla="*/ 277 h 283"/>
                  <a:gd name="T34" fmla="*/ 139 w 308"/>
                  <a:gd name="T35" fmla="*/ 277 h 283"/>
                  <a:gd name="T36" fmla="*/ 110 w 308"/>
                  <a:gd name="T37" fmla="*/ 272 h 283"/>
                  <a:gd name="T38" fmla="*/ 84 w 308"/>
                  <a:gd name="T39" fmla="*/ 260 h 283"/>
                  <a:gd name="T40" fmla="*/ 59 w 308"/>
                  <a:gd name="T41" fmla="*/ 245 h 283"/>
                  <a:gd name="T42" fmla="*/ 40 w 308"/>
                  <a:gd name="T43" fmla="*/ 224 h 283"/>
                  <a:gd name="T44" fmla="*/ 23 w 308"/>
                  <a:gd name="T45" fmla="*/ 200 h 283"/>
                  <a:gd name="T46" fmla="*/ 12 w 308"/>
                  <a:gd name="T47" fmla="*/ 173 h 283"/>
                  <a:gd name="T48" fmla="*/ 6 w 308"/>
                  <a:gd name="T49" fmla="*/ 145 h 283"/>
                  <a:gd name="T50" fmla="*/ 6 w 308"/>
                  <a:gd name="T51" fmla="*/ 112 h 283"/>
                  <a:gd name="T52" fmla="*/ 6 w 308"/>
                  <a:gd name="T53" fmla="*/ 95 h 283"/>
                  <a:gd name="T54" fmla="*/ 2 w 308"/>
                  <a:gd name="T55" fmla="*/ 112 h 283"/>
                  <a:gd name="T56" fmla="*/ 2 w 308"/>
                  <a:gd name="T57" fmla="*/ 145 h 283"/>
                  <a:gd name="T58" fmla="*/ 8 w 308"/>
                  <a:gd name="T59" fmla="*/ 175 h 283"/>
                  <a:gd name="T60" fmla="*/ 19 w 308"/>
                  <a:gd name="T61" fmla="*/ 203 h 283"/>
                  <a:gd name="T62" fmla="*/ 36 w 308"/>
                  <a:gd name="T63" fmla="*/ 226 h 283"/>
                  <a:gd name="T64" fmla="*/ 57 w 308"/>
                  <a:gd name="T65" fmla="*/ 247 h 283"/>
                  <a:gd name="T66" fmla="*/ 82 w 308"/>
                  <a:gd name="T67" fmla="*/ 264 h 283"/>
                  <a:gd name="T68" fmla="*/ 108 w 308"/>
                  <a:gd name="T69" fmla="*/ 275 h 283"/>
                  <a:gd name="T70" fmla="*/ 139 w 308"/>
                  <a:gd name="T71" fmla="*/ 283 h 283"/>
                  <a:gd name="T72" fmla="*/ 171 w 308"/>
                  <a:gd name="T73" fmla="*/ 283 h 283"/>
                  <a:gd name="T74" fmla="*/ 199 w 308"/>
                  <a:gd name="T75" fmla="*/ 275 h 283"/>
                  <a:gd name="T76" fmla="*/ 228 w 308"/>
                  <a:gd name="T77" fmla="*/ 264 h 283"/>
                  <a:gd name="T78" fmla="*/ 253 w 308"/>
                  <a:gd name="T79" fmla="*/ 247 h 283"/>
                  <a:gd name="T80" fmla="*/ 273 w 308"/>
                  <a:gd name="T81" fmla="*/ 226 h 283"/>
                  <a:gd name="T82" fmla="*/ 290 w 308"/>
                  <a:gd name="T83" fmla="*/ 203 h 283"/>
                  <a:gd name="T84" fmla="*/ 302 w 308"/>
                  <a:gd name="T85" fmla="*/ 175 h 283"/>
                  <a:gd name="T86" fmla="*/ 308 w 308"/>
                  <a:gd name="T87" fmla="*/ 145 h 2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8"/>
                  <a:gd name="T133" fmla="*/ 0 h 283"/>
                  <a:gd name="T134" fmla="*/ 308 w 308"/>
                  <a:gd name="T135" fmla="*/ 283 h 2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48" name="Freeform 699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>
                  <a:gd name="T0" fmla="*/ 304 w 304"/>
                  <a:gd name="T1" fmla="*/ 108 h 279"/>
                  <a:gd name="T2" fmla="*/ 294 w 304"/>
                  <a:gd name="T3" fmla="*/ 70 h 279"/>
                  <a:gd name="T4" fmla="*/ 275 w 304"/>
                  <a:gd name="T5" fmla="*/ 38 h 279"/>
                  <a:gd name="T6" fmla="*/ 251 w 304"/>
                  <a:gd name="T7" fmla="*/ 12 h 279"/>
                  <a:gd name="T8" fmla="*/ 233 w 304"/>
                  <a:gd name="T9" fmla="*/ 2 h 279"/>
                  <a:gd name="T10" fmla="*/ 247 w 304"/>
                  <a:gd name="T11" fmla="*/ 14 h 279"/>
                  <a:gd name="T12" fmla="*/ 271 w 304"/>
                  <a:gd name="T13" fmla="*/ 40 h 279"/>
                  <a:gd name="T14" fmla="*/ 288 w 304"/>
                  <a:gd name="T15" fmla="*/ 72 h 279"/>
                  <a:gd name="T16" fmla="*/ 298 w 304"/>
                  <a:gd name="T17" fmla="*/ 108 h 279"/>
                  <a:gd name="T18" fmla="*/ 298 w 304"/>
                  <a:gd name="T19" fmla="*/ 143 h 279"/>
                  <a:gd name="T20" fmla="*/ 292 w 304"/>
                  <a:gd name="T21" fmla="*/ 171 h 279"/>
                  <a:gd name="T22" fmla="*/ 281 w 304"/>
                  <a:gd name="T23" fmla="*/ 198 h 279"/>
                  <a:gd name="T24" fmla="*/ 266 w 304"/>
                  <a:gd name="T25" fmla="*/ 220 h 279"/>
                  <a:gd name="T26" fmla="*/ 247 w 304"/>
                  <a:gd name="T27" fmla="*/ 241 h 279"/>
                  <a:gd name="T28" fmla="*/ 222 w 304"/>
                  <a:gd name="T29" fmla="*/ 256 h 279"/>
                  <a:gd name="T30" fmla="*/ 196 w 304"/>
                  <a:gd name="T31" fmla="*/ 268 h 279"/>
                  <a:gd name="T32" fmla="*/ 167 w 304"/>
                  <a:gd name="T33" fmla="*/ 273 h 279"/>
                  <a:gd name="T34" fmla="*/ 137 w 304"/>
                  <a:gd name="T35" fmla="*/ 273 h 279"/>
                  <a:gd name="T36" fmla="*/ 108 w 304"/>
                  <a:gd name="T37" fmla="*/ 268 h 279"/>
                  <a:gd name="T38" fmla="*/ 82 w 304"/>
                  <a:gd name="T39" fmla="*/ 256 h 279"/>
                  <a:gd name="T40" fmla="*/ 59 w 304"/>
                  <a:gd name="T41" fmla="*/ 241 h 279"/>
                  <a:gd name="T42" fmla="*/ 40 w 304"/>
                  <a:gd name="T43" fmla="*/ 220 h 279"/>
                  <a:gd name="T44" fmla="*/ 23 w 304"/>
                  <a:gd name="T45" fmla="*/ 198 h 279"/>
                  <a:gd name="T46" fmla="*/ 12 w 304"/>
                  <a:gd name="T47" fmla="*/ 171 h 279"/>
                  <a:gd name="T48" fmla="*/ 6 w 304"/>
                  <a:gd name="T49" fmla="*/ 143 h 279"/>
                  <a:gd name="T50" fmla="*/ 6 w 304"/>
                  <a:gd name="T51" fmla="*/ 110 h 279"/>
                  <a:gd name="T52" fmla="*/ 8 w 304"/>
                  <a:gd name="T53" fmla="*/ 93 h 279"/>
                  <a:gd name="T54" fmla="*/ 2 w 304"/>
                  <a:gd name="T55" fmla="*/ 110 h 279"/>
                  <a:gd name="T56" fmla="*/ 2 w 304"/>
                  <a:gd name="T57" fmla="*/ 143 h 279"/>
                  <a:gd name="T58" fmla="*/ 8 w 304"/>
                  <a:gd name="T59" fmla="*/ 173 h 279"/>
                  <a:gd name="T60" fmla="*/ 19 w 304"/>
                  <a:gd name="T61" fmla="*/ 199 h 279"/>
                  <a:gd name="T62" fmla="*/ 36 w 304"/>
                  <a:gd name="T63" fmla="*/ 224 h 279"/>
                  <a:gd name="T64" fmla="*/ 57 w 304"/>
                  <a:gd name="T65" fmla="*/ 245 h 279"/>
                  <a:gd name="T66" fmla="*/ 80 w 304"/>
                  <a:gd name="T67" fmla="*/ 260 h 279"/>
                  <a:gd name="T68" fmla="*/ 108 w 304"/>
                  <a:gd name="T69" fmla="*/ 271 h 279"/>
                  <a:gd name="T70" fmla="*/ 137 w 304"/>
                  <a:gd name="T71" fmla="*/ 277 h 279"/>
                  <a:gd name="T72" fmla="*/ 169 w 304"/>
                  <a:gd name="T73" fmla="*/ 277 h 279"/>
                  <a:gd name="T74" fmla="*/ 197 w 304"/>
                  <a:gd name="T75" fmla="*/ 271 h 279"/>
                  <a:gd name="T76" fmla="*/ 224 w 304"/>
                  <a:gd name="T77" fmla="*/ 260 h 279"/>
                  <a:gd name="T78" fmla="*/ 249 w 304"/>
                  <a:gd name="T79" fmla="*/ 245 h 279"/>
                  <a:gd name="T80" fmla="*/ 270 w 304"/>
                  <a:gd name="T81" fmla="*/ 224 h 279"/>
                  <a:gd name="T82" fmla="*/ 287 w 304"/>
                  <a:gd name="T83" fmla="*/ 199 h 279"/>
                  <a:gd name="T84" fmla="*/ 298 w 304"/>
                  <a:gd name="T85" fmla="*/ 173 h 279"/>
                  <a:gd name="T86" fmla="*/ 304 w 304"/>
                  <a:gd name="T87" fmla="*/ 143 h 2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4"/>
                  <a:gd name="T133" fmla="*/ 0 h 279"/>
                  <a:gd name="T134" fmla="*/ 304 w 304"/>
                  <a:gd name="T135" fmla="*/ 279 h 2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49" name="Freeform 700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>
                  <a:gd name="T0" fmla="*/ 296 w 298"/>
                  <a:gd name="T1" fmla="*/ 106 h 275"/>
                  <a:gd name="T2" fmla="*/ 286 w 298"/>
                  <a:gd name="T3" fmla="*/ 70 h 275"/>
                  <a:gd name="T4" fmla="*/ 269 w 298"/>
                  <a:gd name="T5" fmla="*/ 38 h 275"/>
                  <a:gd name="T6" fmla="*/ 245 w 298"/>
                  <a:gd name="T7" fmla="*/ 12 h 275"/>
                  <a:gd name="T8" fmla="*/ 229 w 298"/>
                  <a:gd name="T9" fmla="*/ 2 h 275"/>
                  <a:gd name="T10" fmla="*/ 241 w 298"/>
                  <a:gd name="T11" fmla="*/ 13 h 275"/>
                  <a:gd name="T12" fmla="*/ 266 w 298"/>
                  <a:gd name="T13" fmla="*/ 40 h 275"/>
                  <a:gd name="T14" fmla="*/ 283 w 298"/>
                  <a:gd name="T15" fmla="*/ 70 h 275"/>
                  <a:gd name="T16" fmla="*/ 292 w 298"/>
                  <a:gd name="T17" fmla="*/ 106 h 275"/>
                  <a:gd name="T18" fmla="*/ 292 w 298"/>
                  <a:gd name="T19" fmla="*/ 141 h 275"/>
                  <a:gd name="T20" fmla="*/ 286 w 298"/>
                  <a:gd name="T21" fmla="*/ 169 h 275"/>
                  <a:gd name="T22" fmla="*/ 275 w 298"/>
                  <a:gd name="T23" fmla="*/ 194 h 275"/>
                  <a:gd name="T24" fmla="*/ 260 w 298"/>
                  <a:gd name="T25" fmla="*/ 216 h 275"/>
                  <a:gd name="T26" fmla="*/ 241 w 298"/>
                  <a:gd name="T27" fmla="*/ 237 h 275"/>
                  <a:gd name="T28" fmla="*/ 218 w 298"/>
                  <a:gd name="T29" fmla="*/ 252 h 275"/>
                  <a:gd name="T30" fmla="*/ 192 w 298"/>
                  <a:gd name="T31" fmla="*/ 264 h 275"/>
                  <a:gd name="T32" fmla="*/ 163 w 298"/>
                  <a:gd name="T33" fmla="*/ 269 h 275"/>
                  <a:gd name="T34" fmla="*/ 135 w 298"/>
                  <a:gd name="T35" fmla="*/ 269 h 275"/>
                  <a:gd name="T36" fmla="*/ 106 w 298"/>
                  <a:gd name="T37" fmla="*/ 264 h 275"/>
                  <a:gd name="T38" fmla="*/ 80 w 298"/>
                  <a:gd name="T39" fmla="*/ 252 h 275"/>
                  <a:gd name="T40" fmla="*/ 57 w 298"/>
                  <a:gd name="T41" fmla="*/ 237 h 275"/>
                  <a:gd name="T42" fmla="*/ 38 w 298"/>
                  <a:gd name="T43" fmla="*/ 216 h 275"/>
                  <a:gd name="T44" fmla="*/ 21 w 298"/>
                  <a:gd name="T45" fmla="*/ 194 h 275"/>
                  <a:gd name="T46" fmla="*/ 11 w 298"/>
                  <a:gd name="T47" fmla="*/ 169 h 275"/>
                  <a:gd name="T48" fmla="*/ 4 w 298"/>
                  <a:gd name="T49" fmla="*/ 141 h 275"/>
                  <a:gd name="T50" fmla="*/ 6 w 298"/>
                  <a:gd name="T51" fmla="*/ 108 h 275"/>
                  <a:gd name="T52" fmla="*/ 6 w 298"/>
                  <a:gd name="T53" fmla="*/ 91 h 275"/>
                  <a:gd name="T54" fmla="*/ 0 w 298"/>
                  <a:gd name="T55" fmla="*/ 108 h 275"/>
                  <a:gd name="T56" fmla="*/ 0 w 298"/>
                  <a:gd name="T57" fmla="*/ 141 h 275"/>
                  <a:gd name="T58" fmla="*/ 6 w 298"/>
                  <a:gd name="T59" fmla="*/ 169 h 275"/>
                  <a:gd name="T60" fmla="*/ 17 w 298"/>
                  <a:gd name="T61" fmla="*/ 196 h 275"/>
                  <a:gd name="T62" fmla="*/ 34 w 298"/>
                  <a:gd name="T63" fmla="*/ 220 h 275"/>
                  <a:gd name="T64" fmla="*/ 53 w 298"/>
                  <a:gd name="T65" fmla="*/ 241 h 275"/>
                  <a:gd name="T66" fmla="*/ 78 w 298"/>
                  <a:gd name="T67" fmla="*/ 256 h 275"/>
                  <a:gd name="T68" fmla="*/ 104 w 298"/>
                  <a:gd name="T69" fmla="*/ 268 h 275"/>
                  <a:gd name="T70" fmla="*/ 133 w 298"/>
                  <a:gd name="T71" fmla="*/ 273 h 275"/>
                  <a:gd name="T72" fmla="*/ 163 w 298"/>
                  <a:gd name="T73" fmla="*/ 273 h 275"/>
                  <a:gd name="T74" fmla="*/ 193 w 298"/>
                  <a:gd name="T75" fmla="*/ 268 h 275"/>
                  <a:gd name="T76" fmla="*/ 220 w 298"/>
                  <a:gd name="T77" fmla="*/ 256 h 275"/>
                  <a:gd name="T78" fmla="*/ 243 w 298"/>
                  <a:gd name="T79" fmla="*/ 241 h 275"/>
                  <a:gd name="T80" fmla="*/ 264 w 298"/>
                  <a:gd name="T81" fmla="*/ 220 h 275"/>
                  <a:gd name="T82" fmla="*/ 281 w 298"/>
                  <a:gd name="T83" fmla="*/ 196 h 275"/>
                  <a:gd name="T84" fmla="*/ 292 w 298"/>
                  <a:gd name="T85" fmla="*/ 169 h 275"/>
                  <a:gd name="T86" fmla="*/ 298 w 298"/>
                  <a:gd name="T87" fmla="*/ 141 h 2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8"/>
                  <a:gd name="T133" fmla="*/ 0 h 275"/>
                  <a:gd name="T134" fmla="*/ 298 w 298"/>
                  <a:gd name="T135" fmla="*/ 275 h 27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50" name="Freeform 701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>
                  <a:gd name="T0" fmla="*/ 292 w 294"/>
                  <a:gd name="T1" fmla="*/ 104 h 269"/>
                  <a:gd name="T2" fmla="*/ 282 w 294"/>
                  <a:gd name="T3" fmla="*/ 68 h 269"/>
                  <a:gd name="T4" fmla="*/ 265 w 294"/>
                  <a:gd name="T5" fmla="*/ 36 h 269"/>
                  <a:gd name="T6" fmla="*/ 241 w 294"/>
                  <a:gd name="T7" fmla="*/ 10 h 269"/>
                  <a:gd name="T8" fmla="*/ 226 w 294"/>
                  <a:gd name="T9" fmla="*/ 2 h 269"/>
                  <a:gd name="T10" fmla="*/ 237 w 294"/>
                  <a:gd name="T11" fmla="*/ 13 h 269"/>
                  <a:gd name="T12" fmla="*/ 262 w 294"/>
                  <a:gd name="T13" fmla="*/ 38 h 269"/>
                  <a:gd name="T14" fmla="*/ 279 w 294"/>
                  <a:gd name="T15" fmla="*/ 70 h 269"/>
                  <a:gd name="T16" fmla="*/ 288 w 294"/>
                  <a:gd name="T17" fmla="*/ 104 h 269"/>
                  <a:gd name="T18" fmla="*/ 288 w 294"/>
                  <a:gd name="T19" fmla="*/ 139 h 269"/>
                  <a:gd name="T20" fmla="*/ 282 w 294"/>
                  <a:gd name="T21" fmla="*/ 165 h 269"/>
                  <a:gd name="T22" fmla="*/ 271 w 294"/>
                  <a:gd name="T23" fmla="*/ 192 h 269"/>
                  <a:gd name="T24" fmla="*/ 256 w 294"/>
                  <a:gd name="T25" fmla="*/ 214 h 269"/>
                  <a:gd name="T26" fmla="*/ 237 w 294"/>
                  <a:gd name="T27" fmla="*/ 233 h 269"/>
                  <a:gd name="T28" fmla="*/ 214 w 294"/>
                  <a:gd name="T29" fmla="*/ 249 h 269"/>
                  <a:gd name="T30" fmla="*/ 190 w 294"/>
                  <a:gd name="T31" fmla="*/ 260 h 269"/>
                  <a:gd name="T32" fmla="*/ 161 w 294"/>
                  <a:gd name="T33" fmla="*/ 266 h 269"/>
                  <a:gd name="T34" fmla="*/ 133 w 294"/>
                  <a:gd name="T35" fmla="*/ 266 h 269"/>
                  <a:gd name="T36" fmla="*/ 104 w 294"/>
                  <a:gd name="T37" fmla="*/ 260 h 269"/>
                  <a:gd name="T38" fmla="*/ 79 w 294"/>
                  <a:gd name="T39" fmla="*/ 249 h 269"/>
                  <a:gd name="T40" fmla="*/ 57 w 294"/>
                  <a:gd name="T41" fmla="*/ 233 h 269"/>
                  <a:gd name="T42" fmla="*/ 36 w 294"/>
                  <a:gd name="T43" fmla="*/ 214 h 269"/>
                  <a:gd name="T44" fmla="*/ 21 w 294"/>
                  <a:gd name="T45" fmla="*/ 192 h 269"/>
                  <a:gd name="T46" fmla="*/ 11 w 294"/>
                  <a:gd name="T47" fmla="*/ 165 h 269"/>
                  <a:gd name="T48" fmla="*/ 6 w 294"/>
                  <a:gd name="T49" fmla="*/ 139 h 269"/>
                  <a:gd name="T50" fmla="*/ 6 w 294"/>
                  <a:gd name="T51" fmla="*/ 106 h 269"/>
                  <a:gd name="T52" fmla="*/ 6 w 294"/>
                  <a:gd name="T53" fmla="*/ 89 h 269"/>
                  <a:gd name="T54" fmla="*/ 0 w 294"/>
                  <a:gd name="T55" fmla="*/ 106 h 269"/>
                  <a:gd name="T56" fmla="*/ 0 w 294"/>
                  <a:gd name="T57" fmla="*/ 139 h 269"/>
                  <a:gd name="T58" fmla="*/ 6 w 294"/>
                  <a:gd name="T59" fmla="*/ 167 h 269"/>
                  <a:gd name="T60" fmla="*/ 17 w 294"/>
                  <a:gd name="T61" fmla="*/ 194 h 269"/>
                  <a:gd name="T62" fmla="*/ 34 w 294"/>
                  <a:gd name="T63" fmla="*/ 216 h 269"/>
                  <a:gd name="T64" fmla="*/ 53 w 294"/>
                  <a:gd name="T65" fmla="*/ 237 h 269"/>
                  <a:gd name="T66" fmla="*/ 76 w 294"/>
                  <a:gd name="T67" fmla="*/ 252 h 269"/>
                  <a:gd name="T68" fmla="*/ 102 w 294"/>
                  <a:gd name="T69" fmla="*/ 264 h 269"/>
                  <a:gd name="T70" fmla="*/ 131 w 294"/>
                  <a:gd name="T71" fmla="*/ 269 h 269"/>
                  <a:gd name="T72" fmla="*/ 161 w 294"/>
                  <a:gd name="T73" fmla="*/ 269 h 269"/>
                  <a:gd name="T74" fmla="*/ 190 w 294"/>
                  <a:gd name="T75" fmla="*/ 264 h 269"/>
                  <a:gd name="T76" fmla="*/ 216 w 294"/>
                  <a:gd name="T77" fmla="*/ 252 h 269"/>
                  <a:gd name="T78" fmla="*/ 241 w 294"/>
                  <a:gd name="T79" fmla="*/ 237 h 269"/>
                  <a:gd name="T80" fmla="*/ 260 w 294"/>
                  <a:gd name="T81" fmla="*/ 216 h 269"/>
                  <a:gd name="T82" fmla="*/ 275 w 294"/>
                  <a:gd name="T83" fmla="*/ 194 h 269"/>
                  <a:gd name="T84" fmla="*/ 286 w 294"/>
                  <a:gd name="T85" fmla="*/ 167 h 269"/>
                  <a:gd name="T86" fmla="*/ 292 w 294"/>
                  <a:gd name="T87" fmla="*/ 139 h 2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4"/>
                  <a:gd name="T133" fmla="*/ 0 h 269"/>
                  <a:gd name="T134" fmla="*/ 294 w 294"/>
                  <a:gd name="T135" fmla="*/ 269 h 2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51" name="Freeform 702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>
                  <a:gd name="T0" fmla="*/ 288 w 290"/>
                  <a:gd name="T1" fmla="*/ 102 h 265"/>
                  <a:gd name="T2" fmla="*/ 279 w 290"/>
                  <a:gd name="T3" fmla="*/ 66 h 265"/>
                  <a:gd name="T4" fmla="*/ 262 w 290"/>
                  <a:gd name="T5" fmla="*/ 36 h 265"/>
                  <a:gd name="T6" fmla="*/ 237 w 290"/>
                  <a:gd name="T7" fmla="*/ 9 h 265"/>
                  <a:gd name="T8" fmla="*/ 222 w 290"/>
                  <a:gd name="T9" fmla="*/ 2 h 265"/>
                  <a:gd name="T10" fmla="*/ 233 w 290"/>
                  <a:gd name="T11" fmla="*/ 13 h 265"/>
                  <a:gd name="T12" fmla="*/ 258 w 290"/>
                  <a:gd name="T13" fmla="*/ 38 h 265"/>
                  <a:gd name="T14" fmla="*/ 275 w 290"/>
                  <a:gd name="T15" fmla="*/ 68 h 265"/>
                  <a:gd name="T16" fmla="*/ 284 w 290"/>
                  <a:gd name="T17" fmla="*/ 102 h 265"/>
                  <a:gd name="T18" fmla="*/ 284 w 290"/>
                  <a:gd name="T19" fmla="*/ 135 h 265"/>
                  <a:gd name="T20" fmla="*/ 279 w 290"/>
                  <a:gd name="T21" fmla="*/ 163 h 265"/>
                  <a:gd name="T22" fmla="*/ 267 w 290"/>
                  <a:gd name="T23" fmla="*/ 188 h 265"/>
                  <a:gd name="T24" fmla="*/ 252 w 290"/>
                  <a:gd name="T25" fmla="*/ 210 h 265"/>
                  <a:gd name="T26" fmla="*/ 233 w 290"/>
                  <a:gd name="T27" fmla="*/ 229 h 265"/>
                  <a:gd name="T28" fmla="*/ 212 w 290"/>
                  <a:gd name="T29" fmla="*/ 245 h 265"/>
                  <a:gd name="T30" fmla="*/ 186 w 290"/>
                  <a:gd name="T31" fmla="*/ 254 h 265"/>
                  <a:gd name="T32" fmla="*/ 159 w 290"/>
                  <a:gd name="T33" fmla="*/ 260 h 265"/>
                  <a:gd name="T34" fmla="*/ 131 w 290"/>
                  <a:gd name="T35" fmla="*/ 260 h 265"/>
                  <a:gd name="T36" fmla="*/ 102 w 290"/>
                  <a:gd name="T37" fmla="*/ 254 h 265"/>
                  <a:gd name="T38" fmla="*/ 77 w 290"/>
                  <a:gd name="T39" fmla="*/ 245 h 265"/>
                  <a:gd name="T40" fmla="*/ 55 w 290"/>
                  <a:gd name="T41" fmla="*/ 229 h 265"/>
                  <a:gd name="T42" fmla="*/ 36 w 290"/>
                  <a:gd name="T43" fmla="*/ 210 h 265"/>
                  <a:gd name="T44" fmla="*/ 21 w 290"/>
                  <a:gd name="T45" fmla="*/ 188 h 265"/>
                  <a:gd name="T46" fmla="*/ 11 w 290"/>
                  <a:gd name="T47" fmla="*/ 163 h 265"/>
                  <a:gd name="T48" fmla="*/ 5 w 290"/>
                  <a:gd name="T49" fmla="*/ 135 h 265"/>
                  <a:gd name="T50" fmla="*/ 5 w 290"/>
                  <a:gd name="T51" fmla="*/ 104 h 265"/>
                  <a:gd name="T52" fmla="*/ 5 w 290"/>
                  <a:gd name="T53" fmla="*/ 87 h 265"/>
                  <a:gd name="T54" fmla="*/ 2 w 290"/>
                  <a:gd name="T55" fmla="*/ 104 h 265"/>
                  <a:gd name="T56" fmla="*/ 0 w 290"/>
                  <a:gd name="T57" fmla="*/ 137 h 265"/>
                  <a:gd name="T58" fmla="*/ 7 w 290"/>
                  <a:gd name="T59" fmla="*/ 165 h 265"/>
                  <a:gd name="T60" fmla="*/ 17 w 290"/>
                  <a:gd name="T61" fmla="*/ 190 h 265"/>
                  <a:gd name="T62" fmla="*/ 34 w 290"/>
                  <a:gd name="T63" fmla="*/ 212 h 265"/>
                  <a:gd name="T64" fmla="*/ 53 w 290"/>
                  <a:gd name="T65" fmla="*/ 233 h 265"/>
                  <a:gd name="T66" fmla="*/ 76 w 290"/>
                  <a:gd name="T67" fmla="*/ 248 h 265"/>
                  <a:gd name="T68" fmla="*/ 102 w 290"/>
                  <a:gd name="T69" fmla="*/ 260 h 265"/>
                  <a:gd name="T70" fmla="*/ 131 w 290"/>
                  <a:gd name="T71" fmla="*/ 265 h 265"/>
                  <a:gd name="T72" fmla="*/ 159 w 290"/>
                  <a:gd name="T73" fmla="*/ 265 h 265"/>
                  <a:gd name="T74" fmla="*/ 188 w 290"/>
                  <a:gd name="T75" fmla="*/ 260 h 265"/>
                  <a:gd name="T76" fmla="*/ 214 w 290"/>
                  <a:gd name="T77" fmla="*/ 248 h 265"/>
                  <a:gd name="T78" fmla="*/ 237 w 290"/>
                  <a:gd name="T79" fmla="*/ 233 h 265"/>
                  <a:gd name="T80" fmla="*/ 256 w 290"/>
                  <a:gd name="T81" fmla="*/ 212 h 265"/>
                  <a:gd name="T82" fmla="*/ 271 w 290"/>
                  <a:gd name="T83" fmla="*/ 190 h 265"/>
                  <a:gd name="T84" fmla="*/ 282 w 290"/>
                  <a:gd name="T85" fmla="*/ 165 h 265"/>
                  <a:gd name="T86" fmla="*/ 288 w 290"/>
                  <a:gd name="T87" fmla="*/ 137 h 2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0"/>
                  <a:gd name="T133" fmla="*/ 0 h 265"/>
                  <a:gd name="T134" fmla="*/ 290 w 290"/>
                  <a:gd name="T135" fmla="*/ 265 h 2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52" name="Freeform 703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>
                  <a:gd name="T0" fmla="*/ 284 w 284"/>
                  <a:gd name="T1" fmla="*/ 100 h 262"/>
                  <a:gd name="T2" fmla="*/ 275 w 284"/>
                  <a:gd name="T3" fmla="*/ 66 h 262"/>
                  <a:gd name="T4" fmla="*/ 258 w 284"/>
                  <a:gd name="T5" fmla="*/ 34 h 262"/>
                  <a:gd name="T6" fmla="*/ 233 w 284"/>
                  <a:gd name="T7" fmla="*/ 9 h 262"/>
                  <a:gd name="T8" fmla="*/ 218 w 284"/>
                  <a:gd name="T9" fmla="*/ 0 h 262"/>
                  <a:gd name="T10" fmla="*/ 229 w 284"/>
                  <a:gd name="T11" fmla="*/ 13 h 262"/>
                  <a:gd name="T12" fmla="*/ 254 w 284"/>
                  <a:gd name="T13" fmla="*/ 38 h 262"/>
                  <a:gd name="T14" fmla="*/ 271 w 284"/>
                  <a:gd name="T15" fmla="*/ 66 h 262"/>
                  <a:gd name="T16" fmla="*/ 278 w 284"/>
                  <a:gd name="T17" fmla="*/ 100 h 262"/>
                  <a:gd name="T18" fmla="*/ 280 w 284"/>
                  <a:gd name="T19" fmla="*/ 133 h 262"/>
                  <a:gd name="T20" fmla="*/ 275 w 284"/>
                  <a:gd name="T21" fmla="*/ 159 h 262"/>
                  <a:gd name="T22" fmla="*/ 263 w 284"/>
                  <a:gd name="T23" fmla="*/ 184 h 262"/>
                  <a:gd name="T24" fmla="*/ 248 w 284"/>
                  <a:gd name="T25" fmla="*/ 207 h 262"/>
                  <a:gd name="T26" fmla="*/ 231 w 284"/>
                  <a:gd name="T27" fmla="*/ 226 h 262"/>
                  <a:gd name="T28" fmla="*/ 208 w 284"/>
                  <a:gd name="T29" fmla="*/ 241 h 262"/>
                  <a:gd name="T30" fmla="*/ 184 w 284"/>
                  <a:gd name="T31" fmla="*/ 250 h 262"/>
                  <a:gd name="T32" fmla="*/ 157 w 284"/>
                  <a:gd name="T33" fmla="*/ 256 h 262"/>
                  <a:gd name="T34" fmla="*/ 129 w 284"/>
                  <a:gd name="T35" fmla="*/ 256 h 262"/>
                  <a:gd name="T36" fmla="*/ 102 w 284"/>
                  <a:gd name="T37" fmla="*/ 250 h 262"/>
                  <a:gd name="T38" fmla="*/ 77 w 284"/>
                  <a:gd name="T39" fmla="*/ 241 h 262"/>
                  <a:gd name="T40" fmla="*/ 55 w 284"/>
                  <a:gd name="T41" fmla="*/ 226 h 262"/>
                  <a:gd name="T42" fmla="*/ 36 w 284"/>
                  <a:gd name="T43" fmla="*/ 207 h 262"/>
                  <a:gd name="T44" fmla="*/ 20 w 284"/>
                  <a:gd name="T45" fmla="*/ 184 h 262"/>
                  <a:gd name="T46" fmla="*/ 11 w 284"/>
                  <a:gd name="T47" fmla="*/ 159 h 262"/>
                  <a:gd name="T48" fmla="*/ 5 w 284"/>
                  <a:gd name="T49" fmla="*/ 133 h 262"/>
                  <a:gd name="T50" fmla="*/ 5 w 284"/>
                  <a:gd name="T51" fmla="*/ 102 h 262"/>
                  <a:gd name="T52" fmla="*/ 7 w 284"/>
                  <a:gd name="T53" fmla="*/ 87 h 262"/>
                  <a:gd name="T54" fmla="*/ 2 w 284"/>
                  <a:gd name="T55" fmla="*/ 102 h 262"/>
                  <a:gd name="T56" fmla="*/ 2 w 284"/>
                  <a:gd name="T57" fmla="*/ 135 h 262"/>
                  <a:gd name="T58" fmla="*/ 7 w 284"/>
                  <a:gd name="T59" fmla="*/ 161 h 262"/>
                  <a:gd name="T60" fmla="*/ 17 w 284"/>
                  <a:gd name="T61" fmla="*/ 188 h 262"/>
                  <a:gd name="T62" fmla="*/ 32 w 284"/>
                  <a:gd name="T63" fmla="*/ 210 h 262"/>
                  <a:gd name="T64" fmla="*/ 53 w 284"/>
                  <a:gd name="T65" fmla="*/ 229 h 262"/>
                  <a:gd name="T66" fmla="*/ 75 w 284"/>
                  <a:gd name="T67" fmla="*/ 245 h 262"/>
                  <a:gd name="T68" fmla="*/ 100 w 284"/>
                  <a:gd name="T69" fmla="*/ 256 h 262"/>
                  <a:gd name="T70" fmla="*/ 129 w 284"/>
                  <a:gd name="T71" fmla="*/ 262 h 262"/>
                  <a:gd name="T72" fmla="*/ 157 w 284"/>
                  <a:gd name="T73" fmla="*/ 262 h 262"/>
                  <a:gd name="T74" fmla="*/ 186 w 284"/>
                  <a:gd name="T75" fmla="*/ 256 h 262"/>
                  <a:gd name="T76" fmla="*/ 210 w 284"/>
                  <a:gd name="T77" fmla="*/ 245 h 262"/>
                  <a:gd name="T78" fmla="*/ 233 w 284"/>
                  <a:gd name="T79" fmla="*/ 229 h 262"/>
                  <a:gd name="T80" fmla="*/ 252 w 284"/>
                  <a:gd name="T81" fmla="*/ 210 h 262"/>
                  <a:gd name="T82" fmla="*/ 267 w 284"/>
                  <a:gd name="T83" fmla="*/ 188 h 262"/>
                  <a:gd name="T84" fmla="*/ 278 w 284"/>
                  <a:gd name="T85" fmla="*/ 161 h 262"/>
                  <a:gd name="T86" fmla="*/ 284 w 284"/>
                  <a:gd name="T87" fmla="*/ 135 h 2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4"/>
                  <a:gd name="T133" fmla="*/ 0 h 262"/>
                  <a:gd name="T134" fmla="*/ 284 w 284"/>
                  <a:gd name="T135" fmla="*/ 262 h 2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53" name="Freeform 704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>
                  <a:gd name="T0" fmla="*/ 279 w 279"/>
                  <a:gd name="T1" fmla="*/ 100 h 260"/>
                  <a:gd name="T2" fmla="*/ 270 w 279"/>
                  <a:gd name="T3" fmla="*/ 66 h 260"/>
                  <a:gd name="T4" fmla="*/ 253 w 279"/>
                  <a:gd name="T5" fmla="*/ 36 h 260"/>
                  <a:gd name="T6" fmla="*/ 228 w 279"/>
                  <a:gd name="T7" fmla="*/ 11 h 260"/>
                  <a:gd name="T8" fmla="*/ 213 w 279"/>
                  <a:gd name="T9" fmla="*/ 2 h 260"/>
                  <a:gd name="T10" fmla="*/ 224 w 279"/>
                  <a:gd name="T11" fmla="*/ 13 h 260"/>
                  <a:gd name="T12" fmla="*/ 249 w 279"/>
                  <a:gd name="T13" fmla="*/ 38 h 260"/>
                  <a:gd name="T14" fmla="*/ 264 w 279"/>
                  <a:gd name="T15" fmla="*/ 68 h 260"/>
                  <a:gd name="T16" fmla="*/ 274 w 279"/>
                  <a:gd name="T17" fmla="*/ 100 h 260"/>
                  <a:gd name="T18" fmla="*/ 274 w 279"/>
                  <a:gd name="T19" fmla="*/ 133 h 260"/>
                  <a:gd name="T20" fmla="*/ 270 w 279"/>
                  <a:gd name="T21" fmla="*/ 159 h 260"/>
                  <a:gd name="T22" fmla="*/ 258 w 279"/>
                  <a:gd name="T23" fmla="*/ 184 h 260"/>
                  <a:gd name="T24" fmla="*/ 243 w 279"/>
                  <a:gd name="T25" fmla="*/ 205 h 260"/>
                  <a:gd name="T26" fmla="*/ 226 w 279"/>
                  <a:gd name="T27" fmla="*/ 224 h 260"/>
                  <a:gd name="T28" fmla="*/ 203 w 279"/>
                  <a:gd name="T29" fmla="*/ 239 h 260"/>
                  <a:gd name="T30" fmla="*/ 181 w 279"/>
                  <a:gd name="T31" fmla="*/ 248 h 260"/>
                  <a:gd name="T32" fmla="*/ 154 w 279"/>
                  <a:gd name="T33" fmla="*/ 254 h 260"/>
                  <a:gd name="T34" fmla="*/ 126 w 279"/>
                  <a:gd name="T35" fmla="*/ 254 h 260"/>
                  <a:gd name="T36" fmla="*/ 99 w 279"/>
                  <a:gd name="T37" fmla="*/ 248 h 260"/>
                  <a:gd name="T38" fmla="*/ 74 w 279"/>
                  <a:gd name="T39" fmla="*/ 239 h 260"/>
                  <a:gd name="T40" fmla="*/ 54 w 279"/>
                  <a:gd name="T41" fmla="*/ 224 h 260"/>
                  <a:gd name="T42" fmla="*/ 35 w 279"/>
                  <a:gd name="T43" fmla="*/ 205 h 260"/>
                  <a:gd name="T44" fmla="*/ 21 w 279"/>
                  <a:gd name="T45" fmla="*/ 184 h 260"/>
                  <a:gd name="T46" fmla="*/ 10 w 279"/>
                  <a:gd name="T47" fmla="*/ 159 h 260"/>
                  <a:gd name="T48" fmla="*/ 4 w 279"/>
                  <a:gd name="T49" fmla="*/ 133 h 260"/>
                  <a:gd name="T50" fmla="*/ 4 w 279"/>
                  <a:gd name="T51" fmla="*/ 102 h 260"/>
                  <a:gd name="T52" fmla="*/ 6 w 279"/>
                  <a:gd name="T53" fmla="*/ 87 h 260"/>
                  <a:gd name="T54" fmla="*/ 0 w 279"/>
                  <a:gd name="T55" fmla="*/ 102 h 260"/>
                  <a:gd name="T56" fmla="*/ 0 w 279"/>
                  <a:gd name="T57" fmla="*/ 133 h 260"/>
                  <a:gd name="T58" fmla="*/ 6 w 279"/>
                  <a:gd name="T59" fmla="*/ 161 h 260"/>
                  <a:gd name="T60" fmla="*/ 16 w 279"/>
                  <a:gd name="T61" fmla="*/ 186 h 260"/>
                  <a:gd name="T62" fmla="*/ 31 w 279"/>
                  <a:gd name="T63" fmla="*/ 208 h 260"/>
                  <a:gd name="T64" fmla="*/ 50 w 279"/>
                  <a:gd name="T65" fmla="*/ 227 h 260"/>
                  <a:gd name="T66" fmla="*/ 72 w 279"/>
                  <a:gd name="T67" fmla="*/ 243 h 260"/>
                  <a:gd name="T68" fmla="*/ 97 w 279"/>
                  <a:gd name="T69" fmla="*/ 252 h 260"/>
                  <a:gd name="T70" fmla="*/ 126 w 279"/>
                  <a:gd name="T71" fmla="*/ 258 h 260"/>
                  <a:gd name="T72" fmla="*/ 154 w 279"/>
                  <a:gd name="T73" fmla="*/ 258 h 260"/>
                  <a:gd name="T74" fmla="*/ 181 w 279"/>
                  <a:gd name="T75" fmla="*/ 252 h 260"/>
                  <a:gd name="T76" fmla="*/ 207 w 279"/>
                  <a:gd name="T77" fmla="*/ 243 h 260"/>
                  <a:gd name="T78" fmla="*/ 228 w 279"/>
                  <a:gd name="T79" fmla="*/ 227 h 260"/>
                  <a:gd name="T80" fmla="*/ 247 w 279"/>
                  <a:gd name="T81" fmla="*/ 208 h 260"/>
                  <a:gd name="T82" fmla="*/ 262 w 279"/>
                  <a:gd name="T83" fmla="*/ 186 h 260"/>
                  <a:gd name="T84" fmla="*/ 274 w 279"/>
                  <a:gd name="T85" fmla="*/ 161 h 260"/>
                  <a:gd name="T86" fmla="*/ 279 w 279"/>
                  <a:gd name="T87" fmla="*/ 133 h 2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9"/>
                  <a:gd name="T133" fmla="*/ 0 h 260"/>
                  <a:gd name="T134" fmla="*/ 279 w 279"/>
                  <a:gd name="T135" fmla="*/ 260 h 2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54" name="Freeform 705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>
                  <a:gd name="T0" fmla="*/ 273 w 275"/>
                  <a:gd name="T1" fmla="*/ 98 h 256"/>
                  <a:gd name="T2" fmla="*/ 266 w 275"/>
                  <a:gd name="T3" fmla="*/ 64 h 256"/>
                  <a:gd name="T4" fmla="*/ 249 w 275"/>
                  <a:gd name="T5" fmla="*/ 36 h 256"/>
                  <a:gd name="T6" fmla="*/ 224 w 275"/>
                  <a:gd name="T7" fmla="*/ 11 h 256"/>
                  <a:gd name="T8" fmla="*/ 209 w 275"/>
                  <a:gd name="T9" fmla="*/ 2 h 256"/>
                  <a:gd name="T10" fmla="*/ 220 w 275"/>
                  <a:gd name="T11" fmla="*/ 13 h 256"/>
                  <a:gd name="T12" fmla="*/ 245 w 275"/>
                  <a:gd name="T13" fmla="*/ 38 h 256"/>
                  <a:gd name="T14" fmla="*/ 260 w 275"/>
                  <a:gd name="T15" fmla="*/ 66 h 256"/>
                  <a:gd name="T16" fmla="*/ 270 w 275"/>
                  <a:gd name="T17" fmla="*/ 100 h 256"/>
                  <a:gd name="T18" fmla="*/ 270 w 275"/>
                  <a:gd name="T19" fmla="*/ 131 h 256"/>
                  <a:gd name="T20" fmla="*/ 264 w 275"/>
                  <a:gd name="T21" fmla="*/ 157 h 256"/>
                  <a:gd name="T22" fmla="*/ 255 w 275"/>
                  <a:gd name="T23" fmla="*/ 180 h 256"/>
                  <a:gd name="T24" fmla="*/ 241 w 275"/>
                  <a:gd name="T25" fmla="*/ 203 h 256"/>
                  <a:gd name="T26" fmla="*/ 222 w 275"/>
                  <a:gd name="T27" fmla="*/ 220 h 256"/>
                  <a:gd name="T28" fmla="*/ 201 w 275"/>
                  <a:gd name="T29" fmla="*/ 235 h 256"/>
                  <a:gd name="T30" fmla="*/ 177 w 275"/>
                  <a:gd name="T31" fmla="*/ 244 h 256"/>
                  <a:gd name="T32" fmla="*/ 152 w 275"/>
                  <a:gd name="T33" fmla="*/ 250 h 256"/>
                  <a:gd name="T34" fmla="*/ 124 w 275"/>
                  <a:gd name="T35" fmla="*/ 250 h 256"/>
                  <a:gd name="T36" fmla="*/ 97 w 275"/>
                  <a:gd name="T37" fmla="*/ 244 h 256"/>
                  <a:gd name="T38" fmla="*/ 74 w 275"/>
                  <a:gd name="T39" fmla="*/ 235 h 256"/>
                  <a:gd name="T40" fmla="*/ 53 w 275"/>
                  <a:gd name="T41" fmla="*/ 220 h 256"/>
                  <a:gd name="T42" fmla="*/ 34 w 275"/>
                  <a:gd name="T43" fmla="*/ 203 h 256"/>
                  <a:gd name="T44" fmla="*/ 21 w 275"/>
                  <a:gd name="T45" fmla="*/ 180 h 256"/>
                  <a:gd name="T46" fmla="*/ 10 w 275"/>
                  <a:gd name="T47" fmla="*/ 157 h 256"/>
                  <a:gd name="T48" fmla="*/ 6 w 275"/>
                  <a:gd name="T49" fmla="*/ 131 h 256"/>
                  <a:gd name="T50" fmla="*/ 6 w 275"/>
                  <a:gd name="T51" fmla="*/ 100 h 256"/>
                  <a:gd name="T52" fmla="*/ 8 w 275"/>
                  <a:gd name="T53" fmla="*/ 85 h 256"/>
                  <a:gd name="T54" fmla="*/ 6 w 275"/>
                  <a:gd name="T55" fmla="*/ 85 h 256"/>
                  <a:gd name="T56" fmla="*/ 0 w 275"/>
                  <a:gd name="T57" fmla="*/ 100 h 256"/>
                  <a:gd name="T58" fmla="*/ 0 w 275"/>
                  <a:gd name="T59" fmla="*/ 131 h 256"/>
                  <a:gd name="T60" fmla="*/ 6 w 275"/>
                  <a:gd name="T61" fmla="*/ 157 h 256"/>
                  <a:gd name="T62" fmla="*/ 15 w 275"/>
                  <a:gd name="T63" fmla="*/ 182 h 256"/>
                  <a:gd name="T64" fmla="*/ 31 w 275"/>
                  <a:gd name="T65" fmla="*/ 205 h 256"/>
                  <a:gd name="T66" fmla="*/ 50 w 275"/>
                  <a:gd name="T67" fmla="*/ 224 h 256"/>
                  <a:gd name="T68" fmla="*/ 72 w 275"/>
                  <a:gd name="T69" fmla="*/ 239 h 256"/>
                  <a:gd name="T70" fmla="*/ 97 w 275"/>
                  <a:gd name="T71" fmla="*/ 248 h 256"/>
                  <a:gd name="T72" fmla="*/ 124 w 275"/>
                  <a:gd name="T73" fmla="*/ 254 h 256"/>
                  <a:gd name="T74" fmla="*/ 152 w 275"/>
                  <a:gd name="T75" fmla="*/ 254 h 256"/>
                  <a:gd name="T76" fmla="*/ 179 w 275"/>
                  <a:gd name="T77" fmla="*/ 248 h 256"/>
                  <a:gd name="T78" fmla="*/ 203 w 275"/>
                  <a:gd name="T79" fmla="*/ 239 h 256"/>
                  <a:gd name="T80" fmla="*/ 226 w 275"/>
                  <a:gd name="T81" fmla="*/ 224 h 256"/>
                  <a:gd name="T82" fmla="*/ 243 w 275"/>
                  <a:gd name="T83" fmla="*/ 205 h 256"/>
                  <a:gd name="T84" fmla="*/ 258 w 275"/>
                  <a:gd name="T85" fmla="*/ 182 h 256"/>
                  <a:gd name="T86" fmla="*/ 270 w 275"/>
                  <a:gd name="T87" fmla="*/ 157 h 256"/>
                  <a:gd name="T88" fmla="*/ 275 w 275"/>
                  <a:gd name="T89" fmla="*/ 131 h 2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5"/>
                  <a:gd name="T136" fmla="*/ 0 h 256"/>
                  <a:gd name="T137" fmla="*/ 275 w 275"/>
                  <a:gd name="T138" fmla="*/ 256 h 2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55" name="Freeform 706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>
                  <a:gd name="T0" fmla="*/ 270 w 271"/>
                  <a:gd name="T1" fmla="*/ 96 h 250"/>
                  <a:gd name="T2" fmla="*/ 260 w 271"/>
                  <a:gd name="T3" fmla="*/ 64 h 250"/>
                  <a:gd name="T4" fmla="*/ 245 w 271"/>
                  <a:gd name="T5" fmla="*/ 34 h 250"/>
                  <a:gd name="T6" fmla="*/ 220 w 271"/>
                  <a:gd name="T7" fmla="*/ 9 h 250"/>
                  <a:gd name="T8" fmla="*/ 205 w 271"/>
                  <a:gd name="T9" fmla="*/ 2 h 250"/>
                  <a:gd name="T10" fmla="*/ 218 w 271"/>
                  <a:gd name="T11" fmla="*/ 13 h 250"/>
                  <a:gd name="T12" fmla="*/ 241 w 271"/>
                  <a:gd name="T13" fmla="*/ 36 h 250"/>
                  <a:gd name="T14" fmla="*/ 256 w 271"/>
                  <a:gd name="T15" fmla="*/ 66 h 250"/>
                  <a:gd name="T16" fmla="*/ 266 w 271"/>
                  <a:gd name="T17" fmla="*/ 98 h 250"/>
                  <a:gd name="T18" fmla="*/ 266 w 271"/>
                  <a:gd name="T19" fmla="*/ 129 h 250"/>
                  <a:gd name="T20" fmla="*/ 260 w 271"/>
                  <a:gd name="T21" fmla="*/ 153 h 250"/>
                  <a:gd name="T22" fmla="*/ 251 w 271"/>
                  <a:gd name="T23" fmla="*/ 178 h 250"/>
                  <a:gd name="T24" fmla="*/ 237 w 271"/>
                  <a:gd name="T25" fmla="*/ 199 h 250"/>
                  <a:gd name="T26" fmla="*/ 218 w 271"/>
                  <a:gd name="T27" fmla="*/ 216 h 250"/>
                  <a:gd name="T28" fmla="*/ 197 w 271"/>
                  <a:gd name="T29" fmla="*/ 231 h 250"/>
                  <a:gd name="T30" fmla="*/ 175 w 271"/>
                  <a:gd name="T31" fmla="*/ 241 h 250"/>
                  <a:gd name="T32" fmla="*/ 148 w 271"/>
                  <a:gd name="T33" fmla="*/ 246 h 250"/>
                  <a:gd name="T34" fmla="*/ 122 w 271"/>
                  <a:gd name="T35" fmla="*/ 246 h 250"/>
                  <a:gd name="T36" fmla="*/ 97 w 271"/>
                  <a:gd name="T37" fmla="*/ 241 h 250"/>
                  <a:gd name="T38" fmla="*/ 72 w 271"/>
                  <a:gd name="T39" fmla="*/ 231 h 250"/>
                  <a:gd name="T40" fmla="*/ 51 w 271"/>
                  <a:gd name="T41" fmla="*/ 216 h 250"/>
                  <a:gd name="T42" fmla="*/ 34 w 271"/>
                  <a:gd name="T43" fmla="*/ 199 h 250"/>
                  <a:gd name="T44" fmla="*/ 21 w 271"/>
                  <a:gd name="T45" fmla="*/ 178 h 250"/>
                  <a:gd name="T46" fmla="*/ 10 w 271"/>
                  <a:gd name="T47" fmla="*/ 153 h 250"/>
                  <a:gd name="T48" fmla="*/ 6 w 271"/>
                  <a:gd name="T49" fmla="*/ 129 h 250"/>
                  <a:gd name="T50" fmla="*/ 6 w 271"/>
                  <a:gd name="T51" fmla="*/ 98 h 250"/>
                  <a:gd name="T52" fmla="*/ 8 w 271"/>
                  <a:gd name="T53" fmla="*/ 83 h 250"/>
                  <a:gd name="T54" fmla="*/ 6 w 271"/>
                  <a:gd name="T55" fmla="*/ 83 h 250"/>
                  <a:gd name="T56" fmla="*/ 0 w 271"/>
                  <a:gd name="T57" fmla="*/ 98 h 250"/>
                  <a:gd name="T58" fmla="*/ 0 w 271"/>
                  <a:gd name="T59" fmla="*/ 129 h 250"/>
                  <a:gd name="T60" fmla="*/ 6 w 271"/>
                  <a:gd name="T61" fmla="*/ 155 h 250"/>
                  <a:gd name="T62" fmla="*/ 17 w 271"/>
                  <a:gd name="T63" fmla="*/ 180 h 250"/>
                  <a:gd name="T64" fmla="*/ 31 w 271"/>
                  <a:gd name="T65" fmla="*/ 201 h 250"/>
                  <a:gd name="T66" fmla="*/ 50 w 271"/>
                  <a:gd name="T67" fmla="*/ 220 h 250"/>
                  <a:gd name="T68" fmla="*/ 70 w 271"/>
                  <a:gd name="T69" fmla="*/ 235 h 250"/>
                  <a:gd name="T70" fmla="*/ 95 w 271"/>
                  <a:gd name="T71" fmla="*/ 244 h 250"/>
                  <a:gd name="T72" fmla="*/ 122 w 271"/>
                  <a:gd name="T73" fmla="*/ 250 h 250"/>
                  <a:gd name="T74" fmla="*/ 150 w 271"/>
                  <a:gd name="T75" fmla="*/ 250 h 250"/>
                  <a:gd name="T76" fmla="*/ 177 w 271"/>
                  <a:gd name="T77" fmla="*/ 244 h 250"/>
                  <a:gd name="T78" fmla="*/ 199 w 271"/>
                  <a:gd name="T79" fmla="*/ 235 h 250"/>
                  <a:gd name="T80" fmla="*/ 222 w 271"/>
                  <a:gd name="T81" fmla="*/ 220 h 250"/>
                  <a:gd name="T82" fmla="*/ 239 w 271"/>
                  <a:gd name="T83" fmla="*/ 201 h 250"/>
                  <a:gd name="T84" fmla="*/ 254 w 271"/>
                  <a:gd name="T85" fmla="*/ 180 h 250"/>
                  <a:gd name="T86" fmla="*/ 266 w 271"/>
                  <a:gd name="T87" fmla="*/ 155 h 250"/>
                  <a:gd name="T88" fmla="*/ 270 w 271"/>
                  <a:gd name="T89" fmla="*/ 129 h 2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1"/>
                  <a:gd name="T136" fmla="*/ 0 h 250"/>
                  <a:gd name="T137" fmla="*/ 271 w 271"/>
                  <a:gd name="T138" fmla="*/ 250 h 2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56" name="Freeform 707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>
                  <a:gd name="T0" fmla="*/ 266 w 268"/>
                  <a:gd name="T1" fmla="*/ 96 h 246"/>
                  <a:gd name="T2" fmla="*/ 256 w 268"/>
                  <a:gd name="T3" fmla="*/ 62 h 246"/>
                  <a:gd name="T4" fmla="*/ 241 w 268"/>
                  <a:gd name="T5" fmla="*/ 34 h 246"/>
                  <a:gd name="T6" fmla="*/ 216 w 268"/>
                  <a:gd name="T7" fmla="*/ 9 h 246"/>
                  <a:gd name="T8" fmla="*/ 203 w 268"/>
                  <a:gd name="T9" fmla="*/ 1 h 246"/>
                  <a:gd name="T10" fmla="*/ 201 w 268"/>
                  <a:gd name="T11" fmla="*/ 3 h 246"/>
                  <a:gd name="T12" fmla="*/ 214 w 268"/>
                  <a:gd name="T13" fmla="*/ 13 h 246"/>
                  <a:gd name="T14" fmla="*/ 235 w 268"/>
                  <a:gd name="T15" fmla="*/ 36 h 246"/>
                  <a:gd name="T16" fmla="*/ 252 w 268"/>
                  <a:gd name="T17" fmla="*/ 64 h 246"/>
                  <a:gd name="T18" fmla="*/ 262 w 268"/>
                  <a:gd name="T19" fmla="*/ 96 h 246"/>
                  <a:gd name="T20" fmla="*/ 262 w 268"/>
                  <a:gd name="T21" fmla="*/ 127 h 246"/>
                  <a:gd name="T22" fmla="*/ 256 w 268"/>
                  <a:gd name="T23" fmla="*/ 151 h 246"/>
                  <a:gd name="T24" fmla="*/ 247 w 268"/>
                  <a:gd name="T25" fmla="*/ 174 h 246"/>
                  <a:gd name="T26" fmla="*/ 233 w 268"/>
                  <a:gd name="T27" fmla="*/ 195 h 246"/>
                  <a:gd name="T28" fmla="*/ 214 w 268"/>
                  <a:gd name="T29" fmla="*/ 212 h 246"/>
                  <a:gd name="T30" fmla="*/ 195 w 268"/>
                  <a:gd name="T31" fmla="*/ 225 h 246"/>
                  <a:gd name="T32" fmla="*/ 173 w 268"/>
                  <a:gd name="T33" fmla="*/ 237 h 246"/>
                  <a:gd name="T34" fmla="*/ 146 w 268"/>
                  <a:gd name="T35" fmla="*/ 240 h 246"/>
                  <a:gd name="T36" fmla="*/ 120 w 268"/>
                  <a:gd name="T37" fmla="*/ 240 h 246"/>
                  <a:gd name="T38" fmla="*/ 95 w 268"/>
                  <a:gd name="T39" fmla="*/ 237 h 246"/>
                  <a:gd name="T40" fmla="*/ 72 w 268"/>
                  <a:gd name="T41" fmla="*/ 225 h 246"/>
                  <a:gd name="T42" fmla="*/ 51 w 268"/>
                  <a:gd name="T43" fmla="*/ 212 h 246"/>
                  <a:gd name="T44" fmla="*/ 34 w 268"/>
                  <a:gd name="T45" fmla="*/ 195 h 246"/>
                  <a:gd name="T46" fmla="*/ 21 w 268"/>
                  <a:gd name="T47" fmla="*/ 174 h 246"/>
                  <a:gd name="T48" fmla="*/ 11 w 268"/>
                  <a:gd name="T49" fmla="*/ 151 h 246"/>
                  <a:gd name="T50" fmla="*/ 6 w 268"/>
                  <a:gd name="T51" fmla="*/ 127 h 246"/>
                  <a:gd name="T52" fmla="*/ 6 w 268"/>
                  <a:gd name="T53" fmla="*/ 96 h 246"/>
                  <a:gd name="T54" fmla="*/ 8 w 268"/>
                  <a:gd name="T55" fmla="*/ 81 h 246"/>
                  <a:gd name="T56" fmla="*/ 2 w 268"/>
                  <a:gd name="T57" fmla="*/ 96 h 246"/>
                  <a:gd name="T58" fmla="*/ 2 w 268"/>
                  <a:gd name="T59" fmla="*/ 127 h 246"/>
                  <a:gd name="T60" fmla="*/ 6 w 268"/>
                  <a:gd name="T61" fmla="*/ 153 h 246"/>
                  <a:gd name="T62" fmla="*/ 17 w 268"/>
                  <a:gd name="T63" fmla="*/ 176 h 246"/>
                  <a:gd name="T64" fmla="*/ 30 w 268"/>
                  <a:gd name="T65" fmla="*/ 199 h 246"/>
                  <a:gd name="T66" fmla="*/ 49 w 268"/>
                  <a:gd name="T67" fmla="*/ 216 h 246"/>
                  <a:gd name="T68" fmla="*/ 70 w 268"/>
                  <a:gd name="T69" fmla="*/ 231 h 246"/>
                  <a:gd name="T70" fmla="*/ 93 w 268"/>
                  <a:gd name="T71" fmla="*/ 240 h 246"/>
                  <a:gd name="T72" fmla="*/ 120 w 268"/>
                  <a:gd name="T73" fmla="*/ 246 h 246"/>
                  <a:gd name="T74" fmla="*/ 148 w 268"/>
                  <a:gd name="T75" fmla="*/ 246 h 246"/>
                  <a:gd name="T76" fmla="*/ 173 w 268"/>
                  <a:gd name="T77" fmla="*/ 240 h 246"/>
                  <a:gd name="T78" fmla="*/ 197 w 268"/>
                  <a:gd name="T79" fmla="*/ 231 h 246"/>
                  <a:gd name="T80" fmla="*/ 218 w 268"/>
                  <a:gd name="T81" fmla="*/ 216 h 246"/>
                  <a:gd name="T82" fmla="*/ 237 w 268"/>
                  <a:gd name="T83" fmla="*/ 199 h 246"/>
                  <a:gd name="T84" fmla="*/ 251 w 268"/>
                  <a:gd name="T85" fmla="*/ 176 h 246"/>
                  <a:gd name="T86" fmla="*/ 260 w 268"/>
                  <a:gd name="T87" fmla="*/ 153 h 246"/>
                  <a:gd name="T88" fmla="*/ 266 w 268"/>
                  <a:gd name="T89" fmla="*/ 12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8"/>
                  <a:gd name="T136" fmla="*/ 0 h 246"/>
                  <a:gd name="T137" fmla="*/ 268 w 268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57" name="Freeform 708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>
                  <a:gd name="T0" fmla="*/ 262 w 262"/>
                  <a:gd name="T1" fmla="*/ 95 h 243"/>
                  <a:gd name="T2" fmla="*/ 252 w 262"/>
                  <a:gd name="T3" fmla="*/ 63 h 243"/>
                  <a:gd name="T4" fmla="*/ 237 w 262"/>
                  <a:gd name="T5" fmla="*/ 33 h 243"/>
                  <a:gd name="T6" fmla="*/ 214 w 262"/>
                  <a:gd name="T7" fmla="*/ 10 h 243"/>
                  <a:gd name="T8" fmla="*/ 199 w 262"/>
                  <a:gd name="T9" fmla="*/ 0 h 243"/>
                  <a:gd name="T10" fmla="*/ 197 w 262"/>
                  <a:gd name="T11" fmla="*/ 2 h 243"/>
                  <a:gd name="T12" fmla="*/ 211 w 262"/>
                  <a:gd name="T13" fmla="*/ 14 h 243"/>
                  <a:gd name="T14" fmla="*/ 231 w 262"/>
                  <a:gd name="T15" fmla="*/ 37 h 243"/>
                  <a:gd name="T16" fmla="*/ 249 w 262"/>
                  <a:gd name="T17" fmla="*/ 63 h 243"/>
                  <a:gd name="T18" fmla="*/ 256 w 262"/>
                  <a:gd name="T19" fmla="*/ 95 h 243"/>
                  <a:gd name="T20" fmla="*/ 258 w 262"/>
                  <a:gd name="T21" fmla="*/ 126 h 243"/>
                  <a:gd name="T22" fmla="*/ 252 w 262"/>
                  <a:gd name="T23" fmla="*/ 150 h 243"/>
                  <a:gd name="T24" fmla="*/ 243 w 262"/>
                  <a:gd name="T25" fmla="*/ 173 h 243"/>
                  <a:gd name="T26" fmla="*/ 230 w 262"/>
                  <a:gd name="T27" fmla="*/ 192 h 243"/>
                  <a:gd name="T28" fmla="*/ 212 w 262"/>
                  <a:gd name="T29" fmla="*/ 209 h 243"/>
                  <a:gd name="T30" fmla="*/ 192 w 262"/>
                  <a:gd name="T31" fmla="*/ 222 h 243"/>
                  <a:gd name="T32" fmla="*/ 169 w 262"/>
                  <a:gd name="T33" fmla="*/ 232 h 243"/>
                  <a:gd name="T34" fmla="*/ 144 w 262"/>
                  <a:gd name="T35" fmla="*/ 238 h 243"/>
                  <a:gd name="T36" fmla="*/ 120 w 262"/>
                  <a:gd name="T37" fmla="*/ 238 h 243"/>
                  <a:gd name="T38" fmla="*/ 95 w 262"/>
                  <a:gd name="T39" fmla="*/ 232 h 243"/>
                  <a:gd name="T40" fmla="*/ 72 w 262"/>
                  <a:gd name="T41" fmla="*/ 222 h 243"/>
                  <a:gd name="T42" fmla="*/ 51 w 262"/>
                  <a:gd name="T43" fmla="*/ 209 h 243"/>
                  <a:gd name="T44" fmla="*/ 34 w 262"/>
                  <a:gd name="T45" fmla="*/ 192 h 243"/>
                  <a:gd name="T46" fmla="*/ 21 w 262"/>
                  <a:gd name="T47" fmla="*/ 173 h 243"/>
                  <a:gd name="T48" fmla="*/ 11 w 262"/>
                  <a:gd name="T49" fmla="*/ 150 h 243"/>
                  <a:gd name="T50" fmla="*/ 6 w 262"/>
                  <a:gd name="T51" fmla="*/ 126 h 243"/>
                  <a:gd name="T52" fmla="*/ 6 w 262"/>
                  <a:gd name="T53" fmla="*/ 95 h 243"/>
                  <a:gd name="T54" fmla="*/ 8 w 262"/>
                  <a:gd name="T55" fmla="*/ 80 h 243"/>
                  <a:gd name="T56" fmla="*/ 2 w 262"/>
                  <a:gd name="T57" fmla="*/ 95 h 243"/>
                  <a:gd name="T58" fmla="*/ 2 w 262"/>
                  <a:gd name="T59" fmla="*/ 126 h 243"/>
                  <a:gd name="T60" fmla="*/ 6 w 262"/>
                  <a:gd name="T61" fmla="*/ 150 h 243"/>
                  <a:gd name="T62" fmla="*/ 17 w 262"/>
                  <a:gd name="T63" fmla="*/ 175 h 243"/>
                  <a:gd name="T64" fmla="*/ 30 w 262"/>
                  <a:gd name="T65" fmla="*/ 196 h 243"/>
                  <a:gd name="T66" fmla="*/ 47 w 262"/>
                  <a:gd name="T67" fmla="*/ 213 h 243"/>
                  <a:gd name="T68" fmla="*/ 68 w 262"/>
                  <a:gd name="T69" fmla="*/ 228 h 243"/>
                  <a:gd name="T70" fmla="*/ 93 w 262"/>
                  <a:gd name="T71" fmla="*/ 238 h 243"/>
                  <a:gd name="T72" fmla="*/ 118 w 262"/>
                  <a:gd name="T73" fmla="*/ 243 h 243"/>
                  <a:gd name="T74" fmla="*/ 144 w 262"/>
                  <a:gd name="T75" fmla="*/ 243 h 243"/>
                  <a:gd name="T76" fmla="*/ 171 w 262"/>
                  <a:gd name="T77" fmla="*/ 238 h 243"/>
                  <a:gd name="T78" fmla="*/ 193 w 262"/>
                  <a:gd name="T79" fmla="*/ 228 h 243"/>
                  <a:gd name="T80" fmla="*/ 214 w 262"/>
                  <a:gd name="T81" fmla="*/ 213 h 243"/>
                  <a:gd name="T82" fmla="*/ 233 w 262"/>
                  <a:gd name="T83" fmla="*/ 196 h 243"/>
                  <a:gd name="T84" fmla="*/ 247 w 262"/>
                  <a:gd name="T85" fmla="*/ 175 h 243"/>
                  <a:gd name="T86" fmla="*/ 256 w 262"/>
                  <a:gd name="T87" fmla="*/ 150 h 243"/>
                  <a:gd name="T88" fmla="*/ 262 w 262"/>
                  <a:gd name="T89" fmla="*/ 126 h 2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2"/>
                  <a:gd name="T136" fmla="*/ 0 h 243"/>
                  <a:gd name="T137" fmla="*/ 262 w 262"/>
                  <a:gd name="T138" fmla="*/ 243 h 2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58" name="Freeform 709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>
                  <a:gd name="T0" fmla="*/ 256 w 256"/>
                  <a:gd name="T1" fmla="*/ 93 h 239"/>
                  <a:gd name="T2" fmla="*/ 246 w 256"/>
                  <a:gd name="T3" fmla="*/ 61 h 239"/>
                  <a:gd name="T4" fmla="*/ 229 w 256"/>
                  <a:gd name="T5" fmla="*/ 33 h 239"/>
                  <a:gd name="T6" fmla="*/ 208 w 256"/>
                  <a:gd name="T7" fmla="*/ 10 h 239"/>
                  <a:gd name="T8" fmla="*/ 193 w 256"/>
                  <a:gd name="T9" fmla="*/ 2 h 239"/>
                  <a:gd name="T10" fmla="*/ 205 w 256"/>
                  <a:gd name="T11" fmla="*/ 12 h 239"/>
                  <a:gd name="T12" fmla="*/ 226 w 256"/>
                  <a:gd name="T13" fmla="*/ 35 h 239"/>
                  <a:gd name="T14" fmla="*/ 243 w 256"/>
                  <a:gd name="T15" fmla="*/ 63 h 239"/>
                  <a:gd name="T16" fmla="*/ 250 w 256"/>
                  <a:gd name="T17" fmla="*/ 93 h 239"/>
                  <a:gd name="T18" fmla="*/ 250 w 256"/>
                  <a:gd name="T19" fmla="*/ 124 h 239"/>
                  <a:gd name="T20" fmla="*/ 246 w 256"/>
                  <a:gd name="T21" fmla="*/ 146 h 239"/>
                  <a:gd name="T22" fmla="*/ 237 w 256"/>
                  <a:gd name="T23" fmla="*/ 169 h 239"/>
                  <a:gd name="T24" fmla="*/ 224 w 256"/>
                  <a:gd name="T25" fmla="*/ 188 h 239"/>
                  <a:gd name="T26" fmla="*/ 207 w 256"/>
                  <a:gd name="T27" fmla="*/ 205 h 239"/>
                  <a:gd name="T28" fmla="*/ 188 w 256"/>
                  <a:gd name="T29" fmla="*/ 218 h 239"/>
                  <a:gd name="T30" fmla="*/ 165 w 256"/>
                  <a:gd name="T31" fmla="*/ 228 h 239"/>
                  <a:gd name="T32" fmla="*/ 140 w 256"/>
                  <a:gd name="T33" fmla="*/ 234 h 239"/>
                  <a:gd name="T34" fmla="*/ 116 w 256"/>
                  <a:gd name="T35" fmla="*/ 234 h 239"/>
                  <a:gd name="T36" fmla="*/ 91 w 256"/>
                  <a:gd name="T37" fmla="*/ 228 h 239"/>
                  <a:gd name="T38" fmla="*/ 68 w 256"/>
                  <a:gd name="T39" fmla="*/ 218 h 239"/>
                  <a:gd name="T40" fmla="*/ 49 w 256"/>
                  <a:gd name="T41" fmla="*/ 205 h 239"/>
                  <a:gd name="T42" fmla="*/ 32 w 256"/>
                  <a:gd name="T43" fmla="*/ 188 h 239"/>
                  <a:gd name="T44" fmla="*/ 19 w 256"/>
                  <a:gd name="T45" fmla="*/ 169 h 239"/>
                  <a:gd name="T46" fmla="*/ 9 w 256"/>
                  <a:gd name="T47" fmla="*/ 146 h 239"/>
                  <a:gd name="T48" fmla="*/ 4 w 256"/>
                  <a:gd name="T49" fmla="*/ 124 h 239"/>
                  <a:gd name="T50" fmla="*/ 5 w 256"/>
                  <a:gd name="T51" fmla="*/ 93 h 239"/>
                  <a:gd name="T52" fmla="*/ 5 w 256"/>
                  <a:gd name="T53" fmla="*/ 78 h 239"/>
                  <a:gd name="T54" fmla="*/ 0 w 256"/>
                  <a:gd name="T55" fmla="*/ 93 h 239"/>
                  <a:gd name="T56" fmla="*/ 0 w 256"/>
                  <a:gd name="T57" fmla="*/ 124 h 239"/>
                  <a:gd name="T58" fmla="*/ 5 w 256"/>
                  <a:gd name="T59" fmla="*/ 148 h 239"/>
                  <a:gd name="T60" fmla="*/ 15 w 256"/>
                  <a:gd name="T61" fmla="*/ 171 h 239"/>
                  <a:gd name="T62" fmla="*/ 28 w 256"/>
                  <a:gd name="T63" fmla="*/ 192 h 239"/>
                  <a:gd name="T64" fmla="*/ 45 w 256"/>
                  <a:gd name="T65" fmla="*/ 209 h 239"/>
                  <a:gd name="T66" fmla="*/ 66 w 256"/>
                  <a:gd name="T67" fmla="*/ 222 h 239"/>
                  <a:gd name="T68" fmla="*/ 89 w 256"/>
                  <a:gd name="T69" fmla="*/ 234 h 239"/>
                  <a:gd name="T70" fmla="*/ 114 w 256"/>
                  <a:gd name="T71" fmla="*/ 237 h 239"/>
                  <a:gd name="T72" fmla="*/ 140 w 256"/>
                  <a:gd name="T73" fmla="*/ 237 h 239"/>
                  <a:gd name="T74" fmla="*/ 167 w 256"/>
                  <a:gd name="T75" fmla="*/ 234 h 239"/>
                  <a:gd name="T76" fmla="*/ 189 w 256"/>
                  <a:gd name="T77" fmla="*/ 222 h 239"/>
                  <a:gd name="T78" fmla="*/ 208 w 256"/>
                  <a:gd name="T79" fmla="*/ 209 h 239"/>
                  <a:gd name="T80" fmla="*/ 227 w 256"/>
                  <a:gd name="T81" fmla="*/ 192 h 239"/>
                  <a:gd name="T82" fmla="*/ 241 w 256"/>
                  <a:gd name="T83" fmla="*/ 171 h 239"/>
                  <a:gd name="T84" fmla="*/ 250 w 256"/>
                  <a:gd name="T85" fmla="*/ 148 h 239"/>
                  <a:gd name="T86" fmla="*/ 256 w 256"/>
                  <a:gd name="T87" fmla="*/ 124 h 2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6"/>
                  <a:gd name="T133" fmla="*/ 0 h 239"/>
                  <a:gd name="T134" fmla="*/ 256 w 256"/>
                  <a:gd name="T135" fmla="*/ 239 h 2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59" name="Freeform 710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>
                  <a:gd name="T0" fmla="*/ 250 w 252"/>
                  <a:gd name="T1" fmla="*/ 91 h 234"/>
                  <a:gd name="T2" fmla="*/ 243 w 252"/>
                  <a:gd name="T3" fmla="*/ 59 h 234"/>
                  <a:gd name="T4" fmla="*/ 225 w 252"/>
                  <a:gd name="T5" fmla="*/ 33 h 234"/>
                  <a:gd name="T6" fmla="*/ 205 w 252"/>
                  <a:gd name="T7" fmla="*/ 10 h 234"/>
                  <a:gd name="T8" fmla="*/ 189 w 252"/>
                  <a:gd name="T9" fmla="*/ 2 h 234"/>
                  <a:gd name="T10" fmla="*/ 201 w 252"/>
                  <a:gd name="T11" fmla="*/ 12 h 234"/>
                  <a:gd name="T12" fmla="*/ 222 w 252"/>
                  <a:gd name="T13" fmla="*/ 34 h 234"/>
                  <a:gd name="T14" fmla="*/ 239 w 252"/>
                  <a:gd name="T15" fmla="*/ 61 h 234"/>
                  <a:gd name="T16" fmla="*/ 246 w 252"/>
                  <a:gd name="T17" fmla="*/ 91 h 234"/>
                  <a:gd name="T18" fmla="*/ 246 w 252"/>
                  <a:gd name="T19" fmla="*/ 120 h 234"/>
                  <a:gd name="T20" fmla="*/ 243 w 252"/>
                  <a:gd name="T21" fmla="*/ 144 h 234"/>
                  <a:gd name="T22" fmla="*/ 233 w 252"/>
                  <a:gd name="T23" fmla="*/ 165 h 234"/>
                  <a:gd name="T24" fmla="*/ 220 w 252"/>
                  <a:gd name="T25" fmla="*/ 186 h 234"/>
                  <a:gd name="T26" fmla="*/ 203 w 252"/>
                  <a:gd name="T27" fmla="*/ 201 h 234"/>
                  <a:gd name="T28" fmla="*/ 184 w 252"/>
                  <a:gd name="T29" fmla="*/ 215 h 234"/>
                  <a:gd name="T30" fmla="*/ 161 w 252"/>
                  <a:gd name="T31" fmla="*/ 224 h 234"/>
                  <a:gd name="T32" fmla="*/ 138 w 252"/>
                  <a:gd name="T33" fmla="*/ 230 h 234"/>
                  <a:gd name="T34" fmla="*/ 114 w 252"/>
                  <a:gd name="T35" fmla="*/ 230 h 234"/>
                  <a:gd name="T36" fmla="*/ 89 w 252"/>
                  <a:gd name="T37" fmla="*/ 224 h 234"/>
                  <a:gd name="T38" fmla="*/ 68 w 252"/>
                  <a:gd name="T39" fmla="*/ 215 h 234"/>
                  <a:gd name="T40" fmla="*/ 49 w 252"/>
                  <a:gd name="T41" fmla="*/ 201 h 234"/>
                  <a:gd name="T42" fmla="*/ 32 w 252"/>
                  <a:gd name="T43" fmla="*/ 186 h 234"/>
                  <a:gd name="T44" fmla="*/ 19 w 252"/>
                  <a:gd name="T45" fmla="*/ 165 h 234"/>
                  <a:gd name="T46" fmla="*/ 9 w 252"/>
                  <a:gd name="T47" fmla="*/ 144 h 234"/>
                  <a:gd name="T48" fmla="*/ 5 w 252"/>
                  <a:gd name="T49" fmla="*/ 120 h 234"/>
                  <a:gd name="T50" fmla="*/ 5 w 252"/>
                  <a:gd name="T51" fmla="*/ 91 h 234"/>
                  <a:gd name="T52" fmla="*/ 5 w 252"/>
                  <a:gd name="T53" fmla="*/ 74 h 234"/>
                  <a:gd name="T54" fmla="*/ 0 w 252"/>
                  <a:gd name="T55" fmla="*/ 91 h 234"/>
                  <a:gd name="T56" fmla="*/ 0 w 252"/>
                  <a:gd name="T57" fmla="*/ 122 h 234"/>
                  <a:gd name="T58" fmla="*/ 5 w 252"/>
                  <a:gd name="T59" fmla="*/ 146 h 234"/>
                  <a:gd name="T60" fmla="*/ 15 w 252"/>
                  <a:gd name="T61" fmla="*/ 169 h 234"/>
                  <a:gd name="T62" fmla="*/ 28 w 252"/>
                  <a:gd name="T63" fmla="*/ 188 h 234"/>
                  <a:gd name="T64" fmla="*/ 45 w 252"/>
                  <a:gd name="T65" fmla="*/ 205 h 234"/>
                  <a:gd name="T66" fmla="*/ 66 w 252"/>
                  <a:gd name="T67" fmla="*/ 218 h 234"/>
                  <a:gd name="T68" fmla="*/ 89 w 252"/>
                  <a:gd name="T69" fmla="*/ 228 h 234"/>
                  <a:gd name="T70" fmla="*/ 114 w 252"/>
                  <a:gd name="T71" fmla="*/ 234 h 234"/>
                  <a:gd name="T72" fmla="*/ 138 w 252"/>
                  <a:gd name="T73" fmla="*/ 234 h 234"/>
                  <a:gd name="T74" fmla="*/ 163 w 252"/>
                  <a:gd name="T75" fmla="*/ 228 h 234"/>
                  <a:gd name="T76" fmla="*/ 186 w 252"/>
                  <a:gd name="T77" fmla="*/ 218 h 234"/>
                  <a:gd name="T78" fmla="*/ 206 w 252"/>
                  <a:gd name="T79" fmla="*/ 205 h 234"/>
                  <a:gd name="T80" fmla="*/ 224 w 252"/>
                  <a:gd name="T81" fmla="*/ 188 h 234"/>
                  <a:gd name="T82" fmla="*/ 237 w 252"/>
                  <a:gd name="T83" fmla="*/ 169 h 234"/>
                  <a:gd name="T84" fmla="*/ 246 w 252"/>
                  <a:gd name="T85" fmla="*/ 146 h 234"/>
                  <a:gd name="T86" fmla="*/ 252 w 252"/>
                  <a:gd name="T87" fmla="*/ 122 h 2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2"/>
                  <a:gd name="T133" fmla="*/ 0 h 234"/>
                  <a:gd name="T134" fmla="*/ 252 w 252"/>
                  <a:gd name="T135" fmla="*/ 234 h 23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60" name="Freeform 711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>
                  <a:gd name="T0" fmla="*/ 246 w 248"/>
                  <a:gd name="T1" fmla="*/ 89 h 230"/>
                  <a:gd name="T2" fmla="*/ 239 w 248"/>
                  <a:gd name="T3" fmla="*/ 59 h 230"/>
                  <a:gd name="T4" fmla="*/ 222 w 248"/>
                  <a:gd name="T5" fmla="*/ 31 h 230"/>
                  <a:gd name="T6" fmla="*/ 201 w 248"/>
                  <a:gd name="T7" fmla="*/ 8 h 230"/>
                  <a:gd name="T8" fmla="*/ 185 w 248"/>
                  <a:gd name="T9" fmla="*/ 2 h 230"/>
                  <a:gd name="T10" fmla="*/ 197 w 248"/>
                  <a:gd name="T11" fmla="*/ 12 h 230"/>
                  <a:gd name="T12" fmla="*/ 218 w 248"/>
                  <a:gd name="T13" fmla="*/ 32 h 230"/>
                  <a:gd name="T14" fmla="*/ 233 w 248"/>
                  <a:gd name="T15" fmla="*/ 59 h 230"/>
                  <a:gd name="T16" fmla="*/ 242 w 248"/>
                  <a:gd name="T17" fmla="*/ 89 h 230"/>
                  <a:gd name="T18" fmla="*/ 242 w 248"/>
                  <a:gd name="T19" fmla="*/ 118 h 230"/>
                  <a:gd name="T20" fmla="*/ 237 w 248"/>
                  <a:gd name="T21" fmla="*/ 142 h 230"/>
                  <a:gd name="T22" fmla="*/ 229 w 248"/>
                  <a:gd name="T23" fmla="*/ 163 h 230"/>
                  <a:gd name="T24" fmla="*/ 216 w 248"/>
                  <a:gd name="T25" fmla="*/ 182 h 230"/>
                  <a:gd name="T26" fmla="*/ 199 w 248"/>
                  <a:gd name="T27" fmla="*/ 197 h 230"/>
                  <a:gd name="T28" fmla="*/ 180 w 248"/>
                  <a:gd name="T29" fmla="*/ 211 h 230"/>
                  <a:gd name="T30" fmla="*/ 159 w 248"/>
                  <a:gd name="T31" fmla="*/ 220 h 230"/>
                  <a:gd name="T32" fmla="*/ 136 w 248"/>
                  <a:gd name="T33" fmla="*/ 226 h 230"/>
                  <a:gd name="T34" fmla="*/ 112 w 248"/>
                  <a:gd name="T35" fmla="*/ 226 h 230"/>
                  <a:gd name="T36" fmla="*/ 89 w 248"/>
                  <a:gd name="T37" fmla="*/ 220 h 230"/>
                  <a:gd name="T38" fmla="*/ 66 w 248"/>
                  <a:gd name="T39" fmla="*/ 211 h 230"/>
                  <a:gd name="T40" fmla="*/ 47 w 248"/>
                  <a:gd name="T41" fmla="*/ 197 h 230"/>
                  <a:gd name="T42" fmla="*/ 32 w 248"/>
                  <a:gd name="T43" fmla="*/ 182 h 230"/>
                  <a:gd name="T44" fmla="*/ 19 w 248"/>
                  <a:gd name="T45" fmla="*/ 163 h 230"/>
                  <a:gd name="T46" fmla="*/ 9 w 248"/>
                  <a:gd name="T47" fmla="*/ 142 h 230"/>
                  <a:gd name="T48" fmla="*/ 5 w 248"/>
                  <a:gd name="T49" fmla="*/ 118 h 230"/>
                  <a:gd name="T50" fmla="*/ 5 w 248"/>
                  <a:gd name="T51" fmla="*/ 89 h 230"/>
                  <a:gd name="T52" fmla="*/ 7 w 248"/>
                  <a:gd name="T53" fmla="*/ 72 h 230"/>
                  <a:gd name="T54" fmla="*/ 1 w 248"/>
                  <a:gd name="T55" fmla="*/ 89 h 230"/>
                  <a:gd name="T56" fmla="*/ 0 w 248"/>
                  <a:gd name="T57" fmla="*/ 120 h 230"/>
                  <a:gd name="T58" fmla="*/ 5 w 248"/>
                  <a:gd name="T59" fmla="*/ 142 h 230"/>
                  <a:gd name="T60" fmla="*/ 15 w 248"/>
                  <a:gd name="T61" fmla="*/ 165 h 230"/>
                  <a:gd name="T62" fmla="*/ 28 w 248"/>
                  <a:gd name="T63" fmla="*/ 184 h 230"/>
                  <a:gd name="T64" fmla="*/ 45 w 248"/>
                  <a:gd name="T65" fmla="*/ 201 h 230"/>
                  <a:gd name="T66" fmla="*/ 64 w 248"/>
                  <a:gd name="T67" fmla="*/ 214 h 230"/>
                  <a:gd name="T68" fmla="*/ 87 w 248"/>
                  <a:gd name="T69" fmla="*/ 224 h 230"/>
                  <a:gd name="T70" fmla="*/ 112 w 248"/>
                  <a:gd name="T71" fmla="*/ 230 h 230"/>
                  <a:gd name="T72" fmla="*/ 136 w 248"/>
                  <a:gd name="T73" fmla="*/ 230 h 230"/>
                  <a:gd name="T74" fmla="*/ 161 w 248"/>
                  <a:gd name="T75" fmla="*/ 224 h 230"/>
                  <a:gd name="T76" fmla="*/ 184 w 248"/>
                  <a:gd name="T77" fmla="*/ 214 h 230"/>
                  <a:gd name="T78" fmla="*/ 203 w 248"/>
                  <a:gd name="T79" fmla="*/ 201 h 230"/>
                  <a:gd name="T80" fmla="*/ 220 w 248"/>
                  <a:gd name="T81" fmla="*/ 184 h 230"/>
                  <a:gd name="T82" fmla="*/ 233 w 248"/>
                  <a:gd name="T83" fmla="*/ 165 h 230"/>
                  <a:gd name="T84" fmla="*/ 242 w 248"/>
                  <a:gd name="T85" fmla="*/ 142 h 230"/>
                  <a:gd name="T86" fmla="*/ 246 w 248"/>
                  <a:gd name="T87" fmla="*/ 120 h 2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8"/>
                  <a:gd name="T133" fmla="*/ 0 h 230"/>
                  <a:gd name="T134" fmla="*/ 248 w 248"/>
                  <a:gd name="T135" fmla="*/ 230 h 2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61" name="Freeform 712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>
                  <a:gd name="T0" fmla="*/ 243 w 245"/>
                  <a:gd name="T1" fmla="*/ 87 h 226"/>
                  <a:gd name="T2" fmla="*/ 236 w 245"/>
                  <a:gd name="T3" fmla="*/ 57 h 226"/>
                  <a:gd name="T4" fmla="*/ 219 w 245"/>
                  <a:gd name="T5" fmla="*/ 30 h 226"/>
                  <a:gd name="T6" fmla="*/ 198 w 245"/>
                  <a:gd name="T7" fmla="*/ 8 h 226"/>
                  <a:gd name="T8" fmla="*/ 183 w 245"/>
                  <a:gd name="T9" fmla="*/ 0 h 226"/>
                  <a:gd name="T10" fmla="*/ 194 w 245"/>
                  <a:gd name="T11" fmla="*/ 11 h 226"/>
                  <a:gd name="T12" fmla="*/ 215 w 245"/>
                  <a:gd name="T13" fmla="*/ 32 h 226"/>
                  <a:gd name="T14" fmla="*/ 230 w 245"/>
                  <a:gd name="T15" fmla="*/ 59 h 226"/>
                  <a:gd name="T16" fmla="*/ 240 w 245"/>
                  <a:gd name="T17" fmla="*/ 87 h 226"/>
                  <a:gd name="T18" fmla="*/ 240 w 245"/>
                  <a:gd name="T19" fmla="*/ 116 h 226"/>
                  <a:gd name="T20" fmla="*/ 234 w 245"/>
                  <a:gd name="T21" fmla="*/ 138 h 226"/>
                  <a:gd name="T22" fmla="*/ 226 w 245"/>
                  <a:gd name="T23" fmla="*/ 159 h 226"/>
                  <a:gd name="T24" fmla="*/ 213 w 245"/>
                  <a:gd name="T25" fmla="*/ 178 h 226"/>
                  <a:gd name="T26" fmla="*/ 198 w 245"/>
                  <a:gd name="T27" fmla="*/ 195 h 226"/>
                  <a:gd name="T28" fmla="*/ 179 w 245"/>
                  <a:gd name="T29" fmla="*/ 207 h 226"/>
                  <a:gd name="T30" fmla="*/ 158 w 245"/>
                  <a:gd name="T31" fmla="*/ 216 h 226"/>
                  <a:gd name="T32" fmla="*/ 135 w 245"/>
                  <a:gd name="T33" fmla="*/ 220 h 226"/>
                  <a:gd name="T34" fmla="*/ 111 w 245"/>
                  <a:gd name="T35" fmla="*/ 220 h 226"/>
                  <a:gd name="T36" fmla="*/ 88 w 245"/>
                  <a:gd name="T37" fmla="*/ 216 h 226"/>
                  <a:gd name="T38" fmla="*/ 67 w 245"/>
                  <a:gd name="T39" fmla="*/ 207 h 226"/>
                  <a:gd name="T40" fmla="*/ 48 w 245"/>
                  <a:gd name="T41" fmla="*/ 195 h 226"/>
                  <a:gd name="T42" fmla="*/ 33 w 245"/>
                  <a:gd name="T43" fmla="*/ 178 h 226"/>
                  <a:gd name="T44" fmla="*/ 19 w 245"/>
                  <a:gd name="T45" fmla="*/ 159 h 226"/>
                  <a:gd name="T46" fmla="*/ 10 w 245"/>
                  <a:gd name="T47" fmla="*/ 138 h 226"/>
                  <a:gd name="T48" fmla="*/ 6 w 245"/>
                  <a:gd name="T49" fmla="*/ 116 h 226"/>
                  <a:gd name="T50" fmla="*/ 6 w 245"/>
                  <a:gd name="T51" fmla="*/ 87 h 226"/>
                  <a:gd name="T52" fmla="*/ 8 w 245"/>
                  <a:gd name="T53" fmla="*/ 70 h 226"/>
                  <a:gd name="T54" fmla="*/ 2 w 245"/>
                  <a:gd name="T55" fmla="*/ 87 h 226"/>
                  <a:gd name="T56" fmla="*/ 2 w 245"/>
                  <a:gd name="T57" fmla="*/ 116 h 226"/>
                  <a:gd name="T58" fmla="*/ 6 w 245"/>
                  <a:gd name="T59" fmla="*/ 140 h 226"/>
                  <a:gd name="T60" fmla="*/ 16 w 245"/>
                  <a:gd name="T61" fmla="*/ 161 h 226"/>
                  <a:gd name="T62" fmla="*/ 29 w 245"/>
                  <a:gd name="T63" fmla="*/ 182 h 226"/>
                  <a:gd name="T64" fmla="*/ 46 w 245"/>
                  <a:gd name="T65" fmla="*/ 197 h 226"/>
                  <a:gd name="T66" fmla="*/ 65 w 245"/>
                  <a:gd name="T67" fmla="*/ 211 h 226"/>
                  <a:gd name="T68" fmla="*/ 86 w 245"/>
                  <a:gd name="T69" fmla="*/ 220 h 226"/>
                  <a:gd name="T70" fmla="*/ 111 w 245"/>
                  <a:gd name="T71" fmla="*/ 226 h 226"/>
                  <a:gd name="T72" fmla="*/ 135 w 245"/>
                  <a:gd name="T73" fmla="*/ 226 h 226"/>
                  <a:gd name="T74" fmla="*/ 158 w 245"/>
                  <a:gd name="T75" fmla="*/ 220 h 226"/>
                  <a:gd name="T76" fmla="*/ 181 w 245"/>
                  <a:gd name="T77" fmla="*/ 211 h 226"/>
                  <a:gd name="T78" fmla="*/ 200 w 245"/>
                  <a:gd name="T79" fmla="*/ 197 h 226"/>
                  <a:gd name="T80" fmla="*/ 217 w 245"/>
                  <a:gd name="T81" fmla="*/ 182 h 226"/>
                  <a:gd name="T82" fmla="*/ 230 w 245"/>
                  <a:gd name="T83" fmla="*/ 161 h 226"/>
                  <a:gd name="T84" fmla="*/ 240 w 245"/>
                  <a:gd name="T85" fmla="*/ 140 h 226"/>
                  <a:gd name="T86" fmla="*/ 243 w 245"/>
                  <a:gd name="T87" fmla="*/ 116 h 2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5"/>
                  <a:gd name="T133" fmla="*/ 0 h 226"/>
                  <a:gd name="T134" fmla="*/ 245 w 245"/>
                  <a:gd name="T135" fmla="*/ 226 h 2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62" name="Freeform 713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>
                  <a:gd name="T0" fmla="*/ 239 w 239"/>
                  <a:gd name="T1" fmla="*/ 87 h 224"/>
                  <a:gd name="T2" fmla="*/ 230 w 239"/>
                  <a:gd name="T3" fmla="*/ 57 h 224"/>
                  <a:gd name="T4" fmla="*/ 215 w 239"/>
                  <a:gd name="T5" fmla="*/ 30 h 224"/>
                  <a:gd name="T6" fmla="*/ 194 w 239"/>
                  <a:gd name="T7" fmla="*/ 10 h 224"/>
                  <a:gd name="T8" fmla="*/ 179 w 239"/>
                  <a:gd name="T9" fmla="*/ 2 h 224"/>
                  <a:gd name="T10" fmla="*/ 190 w 239"/>
                  <a:gd name="T11" fmla="*/ 11 h 224"/>
                  <a:gd name="T12" fmla="*/ 211 w 239"/>
                  <a:gd name="T13" fmla="*/ 32 h 224"/>
                  <a:gd name="T14" fmla="*/ 226 w 239"/>
                  <a:gd name="T15" fmla="*/ 59 h 224"/>
                  <a:gd name="T16" fmla="*/ 234 w 239"/>
                  <a:gd name="T17" fmla="*/ 89 h 224"/>
                  <a:gd name="T18" fmla="*/ 236 w 239"/>
                  <a:gd name="T19" fmla="*/ 116 h 224"/>
                  <a:gd name="T20" fmla="*/ 230 w 239"/>
                  <a:gd name="T21" fmla="*/ 138 h 224"/>
                  <a:gd name="T22" fmla="*/ 222 w 239"/>
                  <a:gd name="T23" fmla="*/ 159 h 224"/>
                  <a:gd name="T24" fmla="*/ 209 w 239"/>
                  <a:gd name="T25" fmla="*/ 176 h 224"/>
                  <a:gd name="T26" fmla="*/ 194 w 239"/>
                  <a:gd name="T27" fmla="*/ 193 h 224"/>
                  <a:gd name="T28" fmla="*/ 175 w 239"/>
                  <a:gd name="T29" fmla="*/ 205 h 224"/>
                  <a:gd name="T30" fmla="*/ 154 w 239"/>
                  <a:gd name="T31" fmla="*/ 214 h 224"/>
                  <a:gd name="T32" fmla="*/ 133 w 239"/>
                  <a:gd name="T33" fmla="*/ 218 h 224"/>
                  <a:gd name="T34" fmla="*/ 109 w 239"/>
                  <a:gd name="T35" fmla="*/ 218 h 224"/>
                  <a:gd name="T36" fmla="*/ 86 w 239"/>
                  <a:gd name="T37" fmla="*/ 214 h 224"/>
                  <a:gd name="T38" fmla="*/ 67 w 239"/>
                  <a:gd name="T39" fmla="*/ 205 h 224"/>
                  <a:gd name="T40" fmla="*/ 48 w 239"/>
                  <a:gd name="T41" fmla="*/ 193 h 224"/>
                  <a:gd name="T42" fmla="*/ 33 w 239"/>
                  <a:gd name="T43" fmla="*/ 176 h 224"/>
                  <a:gd name="T44" fmla="*/ 19 w 239"/>
                  <a:gd name="T45" fmla="*/ 159 h 224"/>
                  <a:gd name="T46" fmla="*/ 12 w 239"/>
                  <a:gd name="T47" fmla="*/ 138 h 224"/>
                  <a:gd name="T48" fmla="*/ 6 w 239"/>
                  <a:gd name="T49" fmla="*/ 116 h 224"/>
                  <a:gd name="T50" fmla="*/ 6 w 239"/>
                  <a:gd name="T51" fmla="*/ 87 h 224"/>
                  <a:gd name="T52" fmla="*/ 8 w 239"/>
                  <a:gd name="T53" fmla="*/ 70 h 224"/>
                  <a:gd name="T54" fmla="*/ 2 w 239"/>
                  <a:gd name="T55" fmla="*/ 87 h 224"/>
                  <a:gd name="T56" fmla="*/ 2 w 239"/>
                  <a:gd name="T57" fmla="*/ 116 h 224"/>
                  <a:gd name="T58" fmla="*/ 6 w 239"/>
                  <a:gd name="T59" fmla="*/ 140 h 224"/>
                  <a:gd name="T60" fmla="*/ 16 w 239"/>
                  <a:gd name="T61" fmla="*/ 161 h 224"/>
                  <a:gd name="T62" fmla="*/ 29 w 239"/>
                  <a:gd name="T63" fmla="*/ 180 h 224"/>
                  <a:gd name="T64" fmla="*/ 44 w 239"/>
                  <a:gd name="T65" fmla="*/ 195 h 224"/>
                  <a:gd name="T66" fmla="*/ 63 w 239"/>
                  <a:gd name="T67" fmla="*/ 209 h 224"/>
                  <a:gd name="T68" fmla="*/ 86 w 239"/>
                  <a:gd name="T69" fmla="*/ 218 h 224"/>
                  <a:gd name="T70" fmla="*/ 109 w 239"/>
                  <a:gd name="T71" fmla="*/ 224 h 224"/>
                  <a:gd name="T72" fmla="*/ 133 w 239"/>
                  <a:gd name="T73" fmla="*/ 224 h 224"/>
                  <a:gd name="T74" fmla="*/ 156 w 239"/>
                  <a:gd name="T75" fmla="*/ 218 h 224"/>
                  <a:gd name="T76" fmla="*/ 177 w 239"/>
                  <a:gd name="T77" fmla="*/ 209 h 224"/>
                  <a:gd name="T78" fmla="*/ 196 w 239"/>
                  <a:gd name="T79" fmla="*/ 195 h 224"/>
                  <a:gd name="T80" fmla="*/ 213 w 239"/>
                  <a:gd name="T81" fmla="*/ 180 h 224"/>
                  <a:gd name="T82" fmla="*/ 226 w 239"/>
                  <a:gd name="T83" fmla="*/ 161 h 224"/>
                  <a:gd name="T84" fmla="*/ 234 w 239"/>
                  <a:gd name="T85" fmla="*/ 140 h 224"/>
                  <a:gd name="T86" fmla="*/ 239 w 239"/>
                  <a:gd name="T87" fmla="*/ 116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9"/>
                  <a:gd name="T133" fmla="*/ 0 h 224"/>
                  <a:gd name="T134" fmla="*/ 239 w 239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63" name="Freeform 714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>
                  <a:gd name="T0" fmla="*/ 234 w 234"/>
                  <a:gd name="T1" fmla="*/ 85 h 220"/>
                  <a:gd name="T2" fmla="*/ 224 w 234"/>
                  <a:gd name="T3" fmla="*/ 57 h 220"/>
                  <a:gd name="T4" fmla="*/ 209 w 234"/>
                  <a:gd name="T5" fmla="*/ 30 h 220"/>
                  <a:gd name="T6" fmla="*/ 188 w 234"/>
                  <a:gd name="T7" fmla="*/ 9 h 220"/>
                  <a:gd name="T8" fmla="*/ 173 w 234"/>
                  <a:gd name="T9" fmla="*/ 2 h 220"/>
                  <a:gd name="T10" fmla="*/ 184 w 234"/>
                  <a:gd name="T11" fmla="*/ 11 h 220"/>
                  <a:gd name="T12" fmla="*/ 205 w 234"/>
                  <a:gd name="T13" fmla="*/ 32 h 220"/>
                  <a:gd name="T14" fmla="*/ 220 w 234"/>
                  <a:gd name="T15" fmla="*/ 57 h 220"/>
                  <a:gd name="T16" fmla="*/ 228 w 234"/>
                  <a:gd name="T17" fmla="*/ 87 h 220"/>
                  <a:gd name="T18" fmla="*/ 228 w 234"/>
                  <a:gd name="T19" fmla="*/ 114 h 220"/>
                  <a:gd name="T20" fmla="*/ 224 w 234"/>
                  <a:gd name="T21" fmla="*/ 135 h 220"/>
                  <a:gd name="T22" fmla="*/ 216 w 234"/>
                  <a:gd name="T23" fmla="*/ 155 h 220"/>
                  <a:gd name="T24" fmla="*/ 203 w 234"/>
                  <a:gd name="T25" fmla="*/ 174 h 220"/>
                  <a:gd name="T26" fmla="*/ 188 w 234"/>
                  <a:gd name="T27" fmla="*/ 190 h 220"/>
                  <a:gd name="T28" fmla="*/ 171 w 234"/>
                  <a:gd name="T29" fmla="*/ 201 h 220"/>
                  <a:gd name="T30" fmla="*/ 150 w 234"/>
                  <a:gd name="T31" fmla="*/ 210 h 220"/>
                  <a:gd name="T32" fmla="*/ 127 w 234"/>
                  <a:gd name="T33" fmla="*/ 214 h 220"/>
                  <a:gd name="T34" fmla="*/ 105 w 234"/>
                  <a:gd name="T35" fmla="*/ 214 h 220"/>
                  <a:gd name="T36" fmla="*/ 84 w 234"/>
                  <a:gd name="T37" fmla="*/ 210 h 220"/>
                  <a:gd name="T38" fmla="*/ 63 w 234"/>
                  <a:gd name="T39" fmla="*/ 201 h 220"/>
                  <a:gd name="T40" fmla="*/ 46 w 234"/>
                  <a:gd name="T41" fmla="*/ 190 h 220"/>
                  <a:gd name="T42" fmla="*/ 31 w 234"/>
                  <a:gd name="T43" fmla="*/ 174 h 220"/>
                  <a:gd name="T44" fmla="*/ 17 w 234"/>
                  <a:gd name="T45" fmla="*/ 155 h 220"/>
                  <a:gd name="T46" fmla="*/ 10 w 234"/>
                  <a:gd name="T47" fmla="*/ 135 h 220"/>
                  <a:gd name="T48" fmla="*/ 4 w 234"/>
                  <a:gd name="T49" fmla="*/ 114 h 220"/>
                  <a:gd name="T50" fmla="*/ 6 w 234"/>
                  <a:gd name="T51" fmla="*/ 85 h 220"/>
                  <a:gd name="T52" fmla="*/ 6 w 234"/>
                  <a:gd name="T53" fmla="*/ 68 h 220"/>
                  <a:gd name="T54" fmla="*/ 0 w 234"/>
                  <a:gd name="T55" fmla="*/ 85 h 220"/>
                  <a:gd name="T56" fmla="*/ 0 w 234"/>
                  <a:gd name="T57" fmla="*/ 114 h 220"/>
                  <a:gd name="T58" fmla="*/ 4 w 234"/>
                  <a:gd name="T59" fmla="*/ 136 h 220"/>
                  <a:gd name="T60" fmla="*/ 13 w 234"/>
                  <a:gd name="T61" fmla="*/ 157 h 220"/>
                  <a:gd name="T62" fmla="*/ 27 w 234"/>
                  <a:gd name="T63" fmla="*/ 176 h 220"/>
                  <a:gd name="T64" fmla="*/ 42 w 234"/>
                  <a:gd name="T65" fmla="*/ 193 h 220"/>
                  <a:gd name="T66" fmla="*/ 61 w 234"/>
                  <a:gd name="T67" fmla="*/ 205 h 220"/>
                  <a:gd name="T68" fmla="*/ 82 w 234"/>
                  <a:gd name="T69" fmla="*/ 214 h 220"/>
                  <a:gd name="T70" fmla="*/ 105 w 234"/>
                  <a:gd name="T71" fmla="*/ 218 h 220"/>
                  <a:gd name="T72" fmla="*/ 129 w 234"/>
                  <a:gd name="T73" fmla="*/ 218 h 220"/>
                  <a:gd name="T74" fmla="*/ 152 w 234"/>
                  <a:gd name="T75" fmla="*/ 214 h 220"/>
                  <a:gd name="T76" fmla="*/ 173 w 234"/>
                  <a:gd name="T77" fmla="*/ 205 h 220"/>
                  <a:gd name="T78" fmla="*/ 192 w 234"/>
                  <a:gd name="T79" fmla="*/ 193 h 220"/>
                  <a:gd name="T80" fmla="*/ 207 w 234"/>
                  <a:gd name="T81" fmla="*/ 176 h 220"/>
                  <a:gd name="T82" fmla="*/ 220 w 234"/>
                  <a:gd name="T83" fmla="*/ 157 h 220"/>
                  <a:gd name="T84" fmla="*/ 228 w 234"/>
                  <a:gd name="T85" fmla="*/ 136 h 220"/>
                  <a:gd name="T86" fmla="*/ 234 w 234"/>
                  <a:gd name="T87" fmla="*/ 114 h 2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4"/>
                  <a:gd name="T133" fmla="*/ 0 h 220"/>
                  <a:gd name="T134" fmla="*/ 234 w 234"/>
                  <a:gd name="T135" fmla="*/ 220 h 2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64" name="Freeform 715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>
                  <a:gd name="T0" fmla="*/ 228 w 230"/>
                  <a:gd name="T1" fmla="*/ 85 h 214"/>
                  <a:gd name="T2" fmla="*/ 220 w 230"/>
                  <a:gd name="T3" fmla="*/ 55 h 214"/>
                  <a:gd name="T4" fmla="*/ 205 w 230"/>
                  <a:gd name="T5" fmla="*/ 28 h 214"/>
                  <a:gd name="T6" fmla="*/ 184 w 230"/>
                  <a:gd name="T7" fmla="*/ 7 h 214"/>
                  <a:gd name="T8" fmla="*/ 169 w 230"/>
                  <a:gd name="T9" fmla="*/ 2 h 214"/>
                  <a:gd name="T10" fmla="*/ 180 w 230"/>
                  <a:gd name="T11" fmla="*/ 11 h 214"/>
                  <a:gd name="T12" fmla="*/ 201 w 230"/>
                  <a:gd name="T13" fmla="*/ 30 h 214"/>
                  <a:gd name="T14" fmla="*/ 216 w 230"/>
                  <a:gd name="T15" fmla="*/ 57 h 214"/>
                  <a:gd name="T16" fmla="*/ 224 w 230"/>
                  <a:gd name="T17" fmla="*/ 85 h 214"/>
                  <a:gd name="T18" fmla="*/ 224 w 230"/>
                  <a:gd name="T19" fmla="*/ 112 h 214"/>
                  <a:gd name="T20" fmla="*/ 220 w 230"/>
                  <a:gd name="T21" fmla="*/ 133 h 214"/>
                  <a:gd name="T22" fmla="*/ 211 w 230"/>
                  <a:gd name="T23" fmla="*/ 153 h 214"/>
                  <a:gd name="T24" fmla="*/ 199 w 230"/>
                  <a:gd name="T25" fmla="*/ 171 h 214"/>
                  <a:gd name="T26" fmla="*/ 184 w 230"/>
                  <a:gd name="T27" fmla="*/ 186 h 214"/>
                  <a:gd name="T28" fmla="*/ 167 w 230"/>
                  <a:gd name="T29" fmla="*/ 197 h 214"/>
                  <a:gd name="T30" fmla="*/ 148 w 230"/>
                  <a:gd name="T31" fmla="*/ 205 h 214"/>
                  <a:gd name="T32" fmla="*/ 125 w 230"/>
                  <a:gd name="T33" fmla="*/ 210 h 214"/>
                  <a:gd name="T34" fmla="*/ 103 w 230"/>
                  <a:gd name="T35" fmla="*/ 210 h 214"/>
                  <a:gd name="T36" fmla="*/ 82 w 230"/>
                  <a:gd name="T37" fmla="*/ 205 h 214"/>
                  <a:gd name="T38" fmla="*/ 63 w 230"/>
                  <a:gd name="T39" fmla="*/ 197 h 214"/>
                  <a:gd name="T40" fmla="*/ 44 w 230"/>
                  <a:gd name="T41" fmla="*/ 186 h 214"/>
                  <a:gd name="T42" fmla="*/ 30 w 230"/>
                  <a:gd name="T43" fmla="*/ 171 h 214"/>
                  <a:gd name="T44" fmla="*/ 17 w 230"/>
                  <a:gd name="T45" fmla="*/ 153 h 214"/>
                  <a:gd name="T46" fmla="*/ 10 w 230"/>
                  <a:gd name="T47" fmla="*/ 133 h 214"/>
                  <a:gd name="T48" fmla="*/ 6 w 230"/>
                  <a:gd name="T49" fmla="*/ 112 h 214"/>
                  <a:gd name="T50" fmla="*/ 6 w 230"/>
                  <a:gd name="T51" fmla="*/ 83 h 214"/>
                  <a:gd name="T52" fmla="*/ 8 w 230"/>
                  <a:gd name="T53" fmla="*/ 66 h 214"/>
                  <a:gd name="T54" fmla="*/ 0 w 230"/>
                  <a:gd name="T55" fmla="*/ 83 h 214"/>
                  <a:gd name="T56" fmla="*/ 0 w 230"/>
                  <a:gd name="T57" fmla="*/ 112 h 214"/>
                  <a:gd name="T58" fmla="*/ 6 w 230"/>
                  <a:gd name="T59" fmla="*/ 134 h 214"/>
                  <a:gd name="T60" fmla="*/ 13 w 230"/>
                  <a:gd name="T61" fmla="*/ 155 h 214"/>
                  <a:gd name="T62" fmla="*/ 27 w 230"/>
                  <a:gd name="T63" fmla="*/ 172 h 214"/>
                  <a:gd name="T64" fmla="*/ 42 w 230"/>
                  <a:gd name="T65" fmla="*/ 189 h 214"/>
                  <a:gd name="T66" fmla="*/ 61 w 230"/>
                  <a:gd name="T67" fmla="*/ 201 h 214"/>
                  <a:gd name="T68" fmla="*/ 80 w 230"/>
                  <a:gd name="T69" fmla="*/ 210 h 214"/>
                  <a:gd name="T70" fmla="*/ 103 w 230"/>
                  <a:gd name="T71" fmla="*/ 214 h 214"/>
                  <a:gd name="T72" fmla="*/ 127 w 230"/>
                  <a:gd name="T73" fmla="*/ 214 h 214"/>
                  <a:gd name="T74" fmla="*/ 148 w 230"/>
                  <a:gd name="T75" fmla="*/ 210 h 214"/>
                  <a:gd name="T76" fmla="*/ 169 w 230"/>
                  <a:gd name="T77" fmla="*/ 201 h 214"/>
                  <a:gd name="T78" fmla="*/ 188 w 230"/>
                  <a:gd name="T79" fmla="*/ 189 h 214"/>
                  <a:gd name="T80" fmla="*/ 203 w 230"/>
                  <a:gd name="T81" fmla="*/ 172 h 214"/>
                  <a:gd name="T82" fmla="*/ 216 w 230"/>
                  <a:gd name="T83" fmla="*/ 155 h 214"/>
                  <a:gd name="T84" fmla="*/ 224 w 230"/>
                  <a:gd name="T85" fmla="*/ 134 h 214"/>
                  <a:gd name="T86" fmla="*/ 230 w 230"/>
                  <a:gd name="T87" fmla="*/ 112 h 2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0"/>
                  <a:gd name="T133" fmla="*/ 0 h 214"/>
                  <a:gd name="T134" fmla="*/ 230 w 230"/>
                  <a:gd name="T135" fmla="*/ 214 h 2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65" name="Freeform 716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>
                  <a:gd name="T0" fmla="*/ 224 w 226"/>
                  <a:gd name="T1" fmla="*/ 83 h 210"/>
                  <a:gd name="T2" fmla="*/ 216 w 226"/>
                  <a:gd name="T3" fmla="*/ 53 h 210"/>
                  <a:gd name="T4" fmla="*/ 201 w 226"/>
                  <a:gd name="T5" fmla="*/ 28 h 210"/>
                  <a:gd name="T6" fmla="*/ 180 w 226"/>
                  <a:gd name="T7" fmla="*/ 7 h 210"/>
                  <a:gd name="T8" fmla="*/ 165 w 226"/>
                  <a:gd name="T9" fmla="*/ 2 h 210"/>
                  <a:gd name="T10" fmla="*/ 176 w 226"/>
                  <a:gd name="T11" fmla="*/ 11 h 210"/>
                  <a:gd name="T12" fmla="*/ 197 w 226"/>
                  <a:gd name="T13" fmla="*/ 30 h 210"/>
                  <a:gd name="T14" fmla="*/ 211 w 226"/>
                  <a:gd name="T15" fmla="*/ 55 h 210"/>
                  <a:gd name="T16" fmla="*/ 220 w 226"/>
                  <a:gd name="T17" fmla="*/ 83 h 210"/>
                  <a:gd name="T18" fmla="*/ 220 w 226"/>
                  <a:gd name="T19" fmla="*/ 110 h 210"/>
                  <a:gd name="T20" fmla="*/ 216 w 226"/>
                  <a:gd name="T21" fmla="*/ 131 h 210"/>
                  <a:gd name="T22" fmla="*/ 207 w 226"/>
                  <a:gd name="T23" fmla="*/ 150 h 210"/>
                  <a:gd name="T24" fmla="*/ 195 w 226"/>
                  <a:gd name="T25" fmla="*/ 167 h 210"/>
                  <a:gd name="T26" fmla="*/ 182 w 226"/>
                  <a:gd name="T27" fmla="*/ 182 h 210"/>
                  <a:gd name="T28" fmla="*/ 163 w 226"/>
                  <a:gd name="T29" fmla="*/ 193 h 210"/>
                  <a:gd name="T30" fmla="*/ 144 w 226"/>
                  <a:gd name="T31" fmla="*/ 201 h 210"/>
                  <a:gd name="T32" fmla="*/ 123 w 226"/>
                  <a:gd name="T33" fmla="*/ 205 h 210"/>
                  <a:gd name="T34" fmla="*/ 102 w 226"/>
                  <a:gd name="T35" fmla="*/ 205 h 210"/>
                  <a:gd name="T36" fmla="*/ 80 w 226"/>
                  <a:gd name="T37" fmla="*/ 201 h 210"/>
                  <a:gd name="T38" fmla="*/ 61 w 226"/>
                  <a:gd name="T39" fmla="*/ 193 h 210"/>
                  <a:gd name="T40" fmla="*/ 44 w 226"/>
                  <a:gd name="T41" fmla="*/ 182 h 210"/>
                  <a:gd name="T42" fmla="*/ 28 w 226"/>
                  <a:gd name="T43" fmla="*/ 167 h 210"/>
                  <a:gd name="T44" fmla="*/ 17 w 226"/>
                  <a:gd name="T45" fmla="*/ 150 h 210"/>
                  <a:gd name="T46" fmla="*/ 9 w 226"/>
                  <a:gd name="T47" fmla="*/ 131 h 210"/>
                  <a:gd name="T48" fmla="*/ 6 w 226"/>
                  <a:gd name="T49" fmla="*/ 110 h 210"/>
                  <a:gd name="T50" fmla="*/ 6 w 226"/>
                  <a:gd name="T51" fmla="*/ 81 h 210"/>
                  <a:gd name="T52" fmla="*/ 8 w 226"/>
                  <a:gd name="T53" fmla="*/ 64 h 210"/>
                  <a:gd name="T54" fmla="*/ 2 w 226"/>
                  <a:gd name="T55" fmla="*/ 81 h 210"/>
                  <a:gd name="T56" fmla="*/ 0 w 226"/>
                  <a:gd name="T57" fmla="*/ 110 h 210"/>
                  <a:gd name="T58" fmla="*/ 6 w 226"/>
                  <a:gd name="T59" fmla="*/ 131 h 210"/>
                  <a:gd name="T60" fmla="*/ 13 w 226"/>
                  <a:gd name="T61" fmla="*/ 151 h 210"/>
                  <a:gd name="T62" fmla="*/ 27 w 226"/>
                  <a:gd name="T63" fmla="*/ 170 h 210"/>
                  <a:gd name="T64" fmla="*/ 42 w 226"/>
                  <a:gd name="T65" fmla="*/ 186 h 210"/>
                  <a:gd name="T66" fmla="*/ 59 w 226"/>
                  <a:gd name="T67" fmla="*/ 197 h 210"/>
                  <a:gd name="T68" fmla="*/ 80 w 226"/>
                  <a:gd name="T69" fmla="*/ 206 h 210"/>
                  <a:gd name="T70" fmla="*/ 101 w 226"/>
                  <a:gd name="T71" fmla="*/ 210 h 210"/>
                  <a:gd name="T72" fmla="*/ 123 w 226"/>
                  <a:gd name="T73" fmla="*/ 210 h 210"/>
                  <a:gd name="T74" fmla="*/ 146 w 226"/>
                  <a:gd name="T75" fmla="*/ 206 h 210"/>
                  <a:gd name="T76" fmla="*/ 167 w 226"/>
                  <a:gd name="T77" fmla="*/ 197 h 210"/>
                  <a:gd name="T78" fmla="*/ 184 w 226"/>
                  <a:gd name="T79" fmla="*/ 186 h 210"/>
                  <a:gd name="T80" fmla="*/ 199 w 226"/>
                  <a:gd name="T81" fmla="*/ 170 h 210"/>
                  <a:gd name="T82" fmla="*/ 212 w 226"/>
                  <a:gd name="T83" fmla="*/ 151 h 210"/>
                  <a:gd name="T84" fmla="*/ 220 w 226"/>
                  <a:gd name="T85" fmla="*/ 131 h 210"/>
                  <a:gd name="T86" fmla="*/ 224 w 226"/>
                  <a:gd name="T87" fmla="*/ 110 h 2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6"/>
                  <a:gd name="T133" fmla="*/ 0 h 210"/>
                  <a:gd name="T134" fmla="*/ 226 w 226"/>
                  <a:gd name="T135" fmla="*/ 210 h 2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66" name="Freeform 717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>
                  <a:gd name="T0" fmla="*/ 220 w 220"/>
                  <a:gd name="T1" fmla="*/ 81 h 206"/>
                  <a:gd name="T2" fmla="*/ 212 w 220"/>
                  <a:gd name="T3" fmla="*/ 53 h 206"/>
                  <a:gd name="T4" fmla="*/ 197 w 220"/>
                  <a:gd name="T5" fmla="*/ 26 h 206"/>
                  <a:gd name="T6" fmla="*/ 176 w 220"/>
                  <a:gd name="T7" fmla="*/ 7 h 206"/>
                  <a:gd name="T8" fmla="*/ 161 w 220"/>
                  <a:gd name="T9" fmla="*/ 2 h 206"/>
                  <a:gd name="T10" fmla="*/ 172 w 220"/>
                  <a:gd name="T11" fmla="*/ 9 h 206"/>
                  <a:gd name="T12" fmla="*/ 191 w 220"/>
                  <a:gd name="T13" fmla="*/ 30 h 206"/>
                  <a:gd name="T14" fmla="*/ 207 w 220"/>
                  <a:gd name="T15" fmla="*/ 53 h 206"/>
                  <a:gd name="T16" fmla="*/ 214 w 220"/>
                  <a:gd name="T17" fmla="*/ 81 h 206"/>
                  <a:gd name="T18" fmla="*/ 216 w 220"/>
                  <a:gd name="T19" fmla="*/ 108 h 206"/>
                  <a:gd name="T20" fmla="*/ 212 w 220"/>
                  <a:gd name="T21" fmla="*/ 127 h 206"/>
                  <a:gd name="T22" fmla="*/ 203 w 220"/>
                  <a:gd name="T23" fmla="*/ 146 h 206"/>
                  <a:gd name="T24" fmla="*/ 191 w 220"/>
                  <a:gd name="T25" fmla="*/ 163 h 206"/>
                  <a:gd name="T26" fmla="*/ 178 w 220"/>
                  <a:gd name="T27" fmla="*/ 178 h 206"/>
                  <a:gd name="T28" fmla="*/ 161 w 220"/>
                  <a:gd name="T29" fmla="*/ 189 h 206"/>
                  <a:gd name="T30" fmla="*/ 142 w 220"/>
                  <a:gd name="T31" fmla="*/ 197 h 206"/>
                  <a:gd name="T32" fmla="*/ 121 w 220"/>
                  <a:gd name="T33" fmla="*/ 201 h 206"/>
                  <a:gd name="T34" fmla="*/ 100 w 220"/>
                  <a:gd name="T35" fmla="*/ 201 h 206"/>
                  <a:gd name="T36" fmla="*/ 80 w 220"/>
                  <a:gd name="T37" fmla="*/ 197 h 206"/>
                  <a:gd name="T38" fmla="*/ 61 w 220"/>
                  <a:gd name="T39" fmla="*/ 189 h 206"/>
                  <a:gd name="T40" fmla="*/ 43 w 220"/>
                  <a:gd name="T41" fmla="*/ 178 h 206"/>
                  <a:gd name="T42" fmla="*/ 28 w 220"/>
                  <a:gd name="T43" fmla="*/ 163 h 206"/>
                  <a:gd name="T44" fmla="*/ 17 w 220"/>
                  <a:gd name="T45" fmla="*/ 146 h 206"/>
                  <a:gd name="T46" fmla="*/ 9 w 220"/>
                  <a:gd name="T47" fmla="*/ 127 h 206"/>
                  <a:gd name="T48" fmla="*/ 6 w 220"/>
                  <a:gd name="T49" fmla="*/ 108 h 206"/>
                  <a:gd name="T50" fmla="*/ 6 w 220"/>
                  <a:gd name="T51" fmla="*/ 79 h 206"/>
                  <a:gd name="T52" fmla="*/ 7 w 220"/>
                  <a:gd name="T53" fmla="*/ 62 h 206"/>
                  <a:gd name="T54" fmla="*/ 2 w 220"/>
                  <a:gd name="T55" fmla="*/ 79 h 206"/>
                  <a:gd name="T56" fmla="*/ 2 w 220"/>
                  <a:gd name="T57" fmla="*/ 108 h 206"/>
                  <a:gd name="T58" fmla="*/ 6 w 220"/>
                  <a:gd name="T59" fmla="*/ 129 h 206"/>
                  <a:gd name="T60" fmla="*/ 13 w 220"/>
                  <a:gd name="T61" fmla="*/ 149 h 206"/>
                  <a:gd name="T62" fmla="*/ 26 w 220"/>
                  <a:gd name="T63" fmla="*/ 167 h 206"/>
                  <a:gd name="T64" fmla="*/ 40 w 220"/>
                  <a:gd name="T65" fmla="*/ 182 h 206"/>
                  <a:gd name="T66" fmla="*/ 59 w 220"/>
                  <a:gd name="T67" fmla="*/ 193 h 206"/>
                  <a:gd name="T68" fmla="*/ 78 w 220"/>
                  <a:gd name="T69" fmla="*/ 201 h 206"/>
                  <a:gd name="T70" fmla="*/ 99 w 220"/>
                  <a:gd name="T71" fmla="*/ 206 h 206"/>
                  <a:gd name="T72" fmla="*/ 121 w 220"/>
                  <a:gd name="T73" fmla="*/ 206 h 206"/>
                  <a:gd name="T74" fmla="*/ 144 w 220"/>
                  <a:gd name="T75" fmla="*/ 201 h 206"/>
                  <a:gd name="T76" fmla="*/ 163 w 220"/>
                  <a:gd name="T77" fmla="*/ 193 h 206"/>
                  <a:gd name="T78" fmla="*/ 180 w 220"/>
                  <a:gd name="T79" fmla="*/ 182 h 206"/>
                  <a:gd name="T80" fmla="*/ 195 w 220"/>
                  <a:gd name="T81" fmla="*/ 167 h 206"/>
                  <a:gd name="T82" fmla="*/ 207 w 220"/>
                  <a:gd name="T83" fmla="*/ 149 h 206"/>
                  <a:gd name="T84" fmla="*/ 216 w 220"/>
                  <a:gd name="T85" fmla="*/ 129 h 206"/>
                  <a:gd name="T86" fmla="*/ 220 w 220"/>
                  <a:gd name="T87" fmla="*/ 108 h 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0"/>
                  <a:gd name="T133" fmla="*/ 0 h 206"/>
                  <a:gd name="T134" fmla="*/ 220 w 220"/>
                  <a:gd name="T135" fmla="*/ 206 h 2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67" name="Freeform 718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>
                  <a:gd name="T0" fmla="*/ 216 w 216"/>
                  <a:gd name="T1" fmla="*/ 79 h 202"/>
                  <a:gd name="T2" fmla="*/ 207 w 216"/>
                  <a:gd name="T3" fmla="*/ 51 h 202"/>
                  <a:gd name="T4" fmla="*/ 193 w 216"/>
                  <a:gd name="T5" fmla="*/ 26 h 202"/>
                  <a:gd name="T6" fmla="*/ 172 w 216"/>
                  <a:gd name="T7" fmla="*/ 7 h 202"/>
                  <a:gd name="T8" fmla="*/ 157 w 216"/>
                  <a:gd name="T9" fmla="*/ 0 h 202"/>
                  <a:gd name="T10" fmla="*/ 167 w 216"/>
                  <a:gd name="T11" fmla="*/ 9 h 202"/>
                  <a:gd name="T12" fmla="*/ 188 w 216"/>
                  <a:gd name="T13" fmla="*/ 28 h 202"/>
                  <a:gd name="T14" fmla="*/ 203 w 216"/>
                  <a:gd name="T15" fmla="*/ 53 h 202"/>
                  <a:gd name="T16" fmla="*/ 210 w 216"/>
                  <a:gd name="T17" fmla="*/ 79 h 202"/>
                  <a:gd name="T18" fmla="*/ 212 w 216"/>
                  <a:gd name="T19" fmla="*/ 104 h 202"/>
                  <a:gd name="T20" fmla="*/ 207 w 216"/>
                  <a:gd name="T21" fmla="*/ 125 h 202"/>
                  <a:gd name="T22" fmla="*/ 199 w 216"/>
                  <a:gd name="T23" fmla="*/ 144 h 202"/>
                  <a:gd name="T24" fmla="*/ 188 w 216"/>
                  <a:gd name="T25" fmla="*/ 161 h 202"/>
                  <a:gd name="T26" fmla="*/ 174 w 216"/>
                  <a:gd name="T27" fmla="*/ 174 h 202"/>
                  <a:gd name="T28" fmla="*/ 157 w 216"/>
                  <a:gd name="T29" fmla="*/ 185 h 202"/>
                  <a:gd name="T30" fmla="*/ 140 w 216"/>
                  <a:gd name="T31" fmla="*/ 193 h 202"/>
                  <a:gd name="T32" fmla="*/ 119 w 216"/>
                  <a:gd name="T33" fmla="*/ 197 h 202"/>
                  <a:gd name="T34" fmla="*/ 98 w 216"/>
                  <a:gd name="T35" fmla="*/ 197 h 202"/>
                  <a:gd name="T36" fmla="*/ 78 w 216"/>
                  <a:gd name="T37" fmla="*/ 193 h 202"/>
                  <a:gd name="T38" fmla="*/ 59 w 216"/>
                  <a:gd name="T39" fmla="*/ 185 h 202"/>
                  <a:gd name="T40" fmla="*/ 43 w 216"/>
                  <a:gd name="T41" fmla="*/ 174 h 202"/>
                  <a:gd name="T42" fmla="*/ 28 w 216"/>
                  <a:gd name="T43" fmla="*/ 161 h 202"/>
                  <a:gd name="T44" fmla="*/ 17 w 216"/>
                  <a:gd name="T45" fmla="*/ 144 h 202"/>
                  <a:gd name="T46" fmla="*/ 9 w 216"/>
                  <a:gd name="T47" fmla="*/ 125 h 202"/>
                  <a:gd name="T48" fmla="*/ 5 w 216"/>
                  <a:gd name="T49" fmla="*/ 104 h 202"/>
                  <a:gd name="T50" fmla="*/ 7 w 216"/>
                  <a:gd name="T51" fmla="*/ 75 h 202"/>
                  <a:gd name="T52" fmla="*/ 9 w 216"/>
                  <a:gd name="T53" fmla="*/ 60 h 202"/>
                  <a:gd name="T54" fmla="*/ 2 w 216"/>
                  <a:gd name="T55" fmla="*/ 77 h 202"/>
                  <a:gd name="T56" fmla="*/ 2 w 216"/>
                  <a:gd name="T57" fmla="*/ 106 h 202"/>
                  <a:gd name="T58" fmla="*/ 5 w 216"/>
                  <a:gd name="T59" fmla="*/ 127 h 202"/>
                  <a:gd name="T60" fmla="*/ 13 w 216"/>
                  <a:gd name="T61" fmla="*/ 146 h 202"/>
                  <a:gd name="T62" fmla="*/ 24 w 216"/>
                  <a:gd name="T63" fmla="*/ 163 h 202"/>
                  <a:gd name="T64" fmla="*/ 40 w 216"/>
                  <a:gd name="T65" fmla="*/ 178 h 202"/>
                  <a:gd name="T66" fmla="*/ 57 w 216"/>
                  <a:gd name="T67" fmla="*/ 189 h 202"/>
                  <a:gd name="T68" fmla="*/ 76 w 216"/>
                  <a:gd name="T69" fmla="*/ 197 h 202"/>
                  <a:gd name="T70" fmla="*/ 98 w 216"/>
                  <a:gd name="T71" fmla="*/ 201 h 202"/>
                  <a:gd name="T72" fmla="*/ 119 w 216"/>
                  <a:gd name="T73" fmla="*/ 201 h 202"/>
                  <a:gd name="T74" fmla="*/ 140 w 216"/>
                  <a:gd name="T75" fmla="*/ 197 h 202"/>
                  <a:gd name="T76" fmla="*/ 159 w 216"/>
                  <a:gd name="T77" fmla="*/ 189 h 202"/>
                  <a:gd name="T78" fmla="*/ 178 w 216"/>
                  <a:gd name="T79" fmla="*/ 178 h 202"/>
                  <a:gd name="T80" fmla="*/ 191 w 216"/>
                  <a:gd name="T81" fmla="*/ 163 h 202"/>
                  <a:gd name="T82" fmla="*/ 203 w 216"/>
                  <a:gd name="T83" fmla="*/ 146 h 202"/>
                  <a:gd name="T84" fmla="*/ 212 w 216"/>
                  <a:gd name="T85" fmla="*/ 127 h 202"/>
                  <a:gd name="T86" fmla="*/ 216 w 216"/>
                  <a:gd name="T87" fmla="*/ 106 h 20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6"/>
                  <a:gd name="T133" fmla="*/ 0 h 202"/>
                  <a:gd name="T134" fmla="*/ 216 w 216"/>
                  <a:gd name="T135" fmla="*/ 202 h 20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68" name="Freeform 719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>
                  <a:gd name="T0" fmla="*/ 208 w 210"/>
                  <a:gd name="T1" fmla="*/ 79 h 201"/>
                  <a:gd name="T2" fmla="*/ 201 w 210"/>
                  <a:gd name="T3" fmla="*/ 51 h 201"/>
                  <a:gd name="T4" fmla="*/ 185 w 210"/>
                  <a:gd name="T5" fmla="*/ 28 h 201"/>
                  <a:gd name="T6" fmla="*/ 166 w 210"/>
                  <a:gd name="T7" fmla="*/ 7 h 201"/>
                  <a:gd name="T8" fmla="*/ 151 w 210"/>
                  <a:gd name="T9" fmla="*/ 1 h 201"/>
                  <a:gd name="T10" fmla="*/ 161 w 210"/>
                  <a:gd name="T11" fmla="*/ 11 h 201"/>
                  <a:gd name="T12" fmla="*/ 182 w 210"/>
                  <a:gd name="T13" fmla="*/ 30 h 201"/>
                  <a:gd name="T14" fmla="*/ 197 w 210"/>
                  <a:gd name="T15" fmla="*/ 53 h 201"/>
                  <a:gd name="T16" fmla="*/ 204 w 210"/>
                  <a:gd name="T17" fmla="*/ 79 h 201"/>
                  <a:gd name="T18" fmla="*/ 204 w 210"/>
                  <a:gd name="T19" fmla="*/ 104 h 201"/>
                  <a:gd name="T20" fmla="*/ 201 w 210"/>
                  <a:gd name="T21" fmla="*/ 125 h 201"/>
                  <a:gd name="T22" fmla="*/ 189 w 210"/>
                  <a:gd name="T23" fmla="*/ 151 h 201"/>
                  <a:gd name="T24" fmla="*/ 161 w 210"/>
                  <a:gd name="T25" fmla="*/ 178 h 201"/>
                  <a:gd name="T26" fmla="*/ 134 w 210"/>
                  <a:gd name="T27" fmla="*/ 191 h 201"/>
                  <a:gd name="T28" fmla="*/ 115 w 210"/>
                  <a:gd name="T29" fmla="*/ 195 h 201"/>
                  <a:gd name="T30" fmla="*/ 94 w 210"/>
                  <a:gd name="T31" fmla="*/ 195 h 201"/>
                  <a:gd name="T32" fmla="*/ 75 w 210"/>
                  <a:gd name="T33" fmla="*/ 191 h 201"/>
                  <a:gd name="T34" fmla="*/ 49 w 210"/>
                  <a:gd name="T35" fmla="*/ 178 h 201"/>
                  <a:gd name="T36" fmla="*/ 20 w 210"/>
                  <a:gd name="T37" fmla="*/ 151 h 201"/>
                  <a:gd name="T38" fmla="*/ 7 w 210"/>
                  <a:gd name="T39" fmla="*/ 125 h 201"/>
                  <a:gd name="T40" fmla="*/ 3 w 210"/>
                  <a:gd name="T41" fmla="*/ 104 h 201"/>
                  <a:gd name="T42" fmla="*/ 5 w 210"/>
                  <a:gd name="T43" fmla="*/ 75 h 201"/>
                  <a:gd name="T44" fmla="*/ 7 w 210"/>
                  <a:gd name="T45" fmla="*/ 60 h 201"/>
                  <a:gd name="T46" fmla="*/ 0 w 210"/>
                  <a:gd name="T47" fmla="*/ 77 h 201"/>
                  <a:gd name="T48" fmla="*/ 0 w 210"/>
                  <a:gd name="T49" fmla="*/ 106 h 201"/>
                  <a:gd name="T50" fmla="*/ 3 w 210"/>
                  <a:gd name="T51" fmla="*/ 125 h 201"/>
                  <a:gd name="T52" fmla="*/ 11 w 210"/>
                  <a:gd name="T53" fmla="*/ 144 h 201"/>
                  <a:gd name="T54" fmla="*/ 22 w 210"/>
                  <a:gd name="T55" fmla="*/ 161 h 201"/>
                  <a:gd name="T56" fmla="*/ 37 w 210"/>
                  <a:gd name="T57" fmla="*/ 176 h 201"/>
                  <a:gd name="T58" fmla="*/ 55 w 210"/>
                  <a:gd name="T59" fmla="*/ 187 h 201"/>
                  <a:gd name="T60" fmla="*/ 74 w 210"/>
                  <a:gd name="T61" fmla="*/ 195 h 201"/>
                  <a:gd name="T62" fmla="*/ 94 w 210"/>
                  <a:gd name="T63" fmla="*/ 199 h 201"/>
                  <a:gd name="T64" fmla="*/ 115 w 210"/>
                  <a:gd name="T65" fmla="*/ 199 h 201"/>
                  <a:gd name="T66" fmla="*/ 136 w 210"/>
                  <a:gd name="T67" fmla="*/ 195 h 201"/>
                  <a:gd name="T68" fmla="*/ 155 w 210"/>
                  <a:gd name="T69" fmla="*/ 187 h 201"/>
                  <a:gd name="T70" fmla="*/ 172 w 210"/>
                  <a:gd name="T71" fmla="*/ 176 h 201"/>
                  <a:gd name="T72" fmla="*/ 185 w 210"/>
                  <a:gd name="T73" fmla="*/ 161 h 201"/>
                  <a:gd name="T74" fmla="*/ 197 w 210"/>
                  <a:gd name="T75" fmla="*/ 144 h 201"/>
                  <a:gd name="T76" fmla="*/ 206 w 210"/>
                  <a:gd name="T77" fmla="*/ 125 h 201"/>
                  <a:gd name="T78" fmla="*/ 210 w 210"/>
                  <a:gd name="T79" fmla="*/ 106 h 2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0"/>
                  <a:gd name="T121" fmla="*/ 0 h 201"/>
                  <a:gd name="T122" fmla="*/ 210 w 210"/>
                  <a:gd name="T123" fmla="*/ 201 h 20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69" name="Freeform 720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>
                  <a:gd name="T0" fmla="*/ 205 w 207"/>
                  <a:gd name="T1" fmla="*/ 78 h 196"/>
                  <a:gd name="T2" fmla="*/ 198 w 207"/>
                  <a:gd name="T3" fmla="*/ 52 h 196"/>
                  <a:gd name="T4" fmla="*/ 183 w 207"/>
                  <a:gd name="T5" fmla="*/ 27 h 196"/>
                  <a:gd name="T6" fmla="*/ 162 w 207"/>
                  <a:gd name="T7" fmla="*/ 8 h 196"/>
                  <a:gd name="T8" fmla="*/ 148 w 207"/>
                  <a:gd name="T9" fmla="*/ 2 h 196"/>
                  <a:gd name="T10" fmla="*/ 158 w 207"/>
                  <a:gd name="T11" fmla="*/ 12 h 196"/>
                  <a:gd name="T12" fmla="*/ 179 w 207"/>
                  <a:gd name="T13" fmla="*/ 29 h 196"/>
                  <a:gd name="T14" fmla="*/ 194 w 207"/>
                  <a:gd name="T15" fmla="*/ 52 h 196"/>
                  <a:gd name="T16" fmla="*/ 202 w 207"/>
                  <a:gd name="T17" fmla="*/ 78 h 196"/>
                  <a:gd name="T18" fmla="*/ 202 w 207"/>
                  <a:gd name="T19" fmla="*/ 103 h 196"/>
                  <a:gd name="T20" fmla="*/ 198 w 207"/>
                  <a:gd name="T21" fmla="*/ 122 h 196"/>
                  <a:gd name="T22" fmla="*/ 186 w 207"/>
                  <a:gd name="T23" fmla="*/ 148 h 196"/>
                  <a:gd name="T24" fmla="*/ 158 w 207"/>
                  <a:gd name="T25" fmla="*/ 175 h 196"/>
                  <a:gd name="T26" fmla="*/ 133 w 207"/>
                  <a:gd name="T27" fmla="*/ 188 h 196"/>
                  <a:gd name="T28" fmla="*/ 114 w 207"/>
                  <a:gd name="T29" fmla="*/ 192 h 196"/>
                  <a:gd name="T30" fmla="*/ 93 w 207"/>
                  <a:gd name="T31" fmla="*/ 192 h 196"/>
                  <a:gd name="T32" fmla="*/ 74 w 207"/>
                  <a:gd name="T33" fmla="*/ 188 h 196"/>
                  <a:gd name="T34" fmla="*/ 48 w 207"/>
                  <a:gd name="T35" fmla="*/ 175 h 196"/>
                  <a:gd name="T36" fmla="*/ 21 w 207"/>
                  <a:gd name="T37" fmla="*/ 148 h 196"/>
                  <a:gd name="T38" fmla="*/ 10 w 207"/>
                  <a:gd name="T39" fmla="*/ 122 h 196"/>
                  <a:gd name="T40" fmla="*/ 6 w 207"/>
                  <a:gd name="T41" fmla="*/ 103 h 196"/>
                  <a:gd name="T42" fmla="*/ 6 w 207"/>
                  <a:gd name="T43" fmla="*/ 74 h 196"/>
                  <a:gd name="T44" fmla="*/ 8 w 207"/>
                  <a:gd name="T45" fmla="*/ 59 h 196"/>
                  <a:gd name="T46" fmla="*/ 2 w 207"/>
                  <a:gd name="T47" fmla="*/ 74 h 196"/>
                  <a:gd name="T48" fmla="*/ 0 w 207"/>
                  <a:gd name="T49" fmla="*/ 103 h 196"/>
                  <a:gd name="T50" fmla="*/ 4 w 207"/>
                  <a:gd name="T51" fmla="*/ 124 h 196"/>
                  <a:gd name="T52" fmla="*/ 12 w 207"/>
                  <a:gd name="T53" fmla="*/ 143 h 196"/>
                  <a:gd name="T54" fmla="*/ 23 w 207"/>
                  <a:gd name="T55" fmla="*/ 160 h 196"/>
                  <a:gd name="T56" fmla="*/ 38 w 207"/>
                  <a:gd name="T57" fmla="*/ 173 h 196"/>
                  <a:gd name="T58" fmla="*/ 54 w 207"/>
                  <a:gd name="T59" fmla="*/ 184 h 196"/>
                  <a:gd name="T60" fmla="*/ 73 w 207"/>
                  <a:gd name="T61" fmla="*/ 192 h 196"/>
                  <a:gd name="T62" fmla="*/ 93 w 207"/>
                  <a:gd name="T63" fmla="*/ 196 h 196"/>
                  <a:gd name="T64" fmla="*/ 114 w 207"/>
                  <a:gd name="T65" fmla="*/ 196 h 196"/>
                  <a:gd name="T66" fmla="*/ 135 w 207"/>
                  <a:gd name="T67" fmla="*/ 192 h 196"/>
                  <a:gd name="T68" fmla="*/ 152 w 207"/>
                  <a:gd name="T69" fmla="*/ 184 h 196"/>
                  <a:gd name="T70" fmla="*/ 169 w 207"/>
                  <a:gd name="T71" fmla="*/ 173 h 196"/>
                  <a:gd name="T72" fmla="*/ 183 w 207"/>
                  <a:gd name="T73" fmla="*/ 160 h 196"/>
                  <a:gd name="T74" fmla="*/ 194 w 207"/>
                  <a:gd name="T75" fmla="*/ 143 h 196"/>
                  <a:gd name="T76" fmla="*/ 202 w 207"/>
                  <a:gd name="T77" fmla="*/ 124 h 196"/>
                  <a:gd name="T78" fmla="*/ 207 w 207"/>
                  <a:gd name="T79" fmla="*/ 103 h 1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7"/>
                  <a:gd name="T121" fmla="*/ 0 h 196"/>
                  <a:gd name="T122" fmla="*/ 207 w 207"/>
                  <a:gd name="T123" fmla="*/ 196 h 1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70" name="Freeform 721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>
                  <a:gd name="T0" fmla="*/ 201 w 203"/>
                  <a:gd name="T1" fmla="*/ 76 h 192"/>
                  <a:gd name="T2" fmla="*/ 194 w 203"/>
                  <a:gd name="T3" fmla="*/ 50 h 192"/>
                  <a:gd name="T4" fmla="*/ 179 w 203"/>
                  <a:gd name="T5" fmla="*/ 27 h 192"/>
                  <a:gd name="T6" fmla="*/ 158 w 203"/>
                  <a:gd name="T7" fmla="*/ 8 h 192"/>
                  <a:gd name="T8" fmla="*/ 145 w 203"/>
                  <a:gd name="T9" fmla="*/ 2 h 192"/>
                  <a:gd name="T10" fmla="*/ 154 w 203"/>
                  <a:gd name="T11" fmla="*/ 10 h 192"/>
                  <a:gd name="T12" fmla="*/ 175 w 203"/>
                  <a:gd name="T13" fmla="*/ 29 h 192"/>
                  <a:gd name="T14" fmla="*/ 190 w 203"/>
                  <a:gd name="T15" fmla="*/ 50 h 192"/>
                  <a:gd name="T16" fmla="*/ 198 w 203"/>
                  <a:gd name="T17" fmla="*/ 76 h 192"/>
                  <a:gd name="T18" fmla="*/ 198 w 203"/>
                  <a:gd name="T19" fmla="*/ 101 h 192"/>
                  <a:gd name="T20" fmla="*/ 194 w 203"/>
                  <a:gd name="T21" fmla="*/ 120 h 192"/>
                  <a:gd name="T22" fmla="*/ 182 w 203"/>
                  <a:gd name="T23" fmla="*/ 144 h 192"/>
                  <a:gd name="T24" fmla="*/ 156 w 203"/>
                  <a:gd name="T25" fmla="*/ 171 h 192"/>
                  <a:gd name="T26" fmla="*/ 129 w 203"/>
                  <a:gd name="T27" fmla="*/ 182 h 192"/>
                  <a:gd name="T28" fmla="*/ 112 w 203"/>
                  <a:gd name="T29" fmla="*/ 186 h 192"/>
                  <a:gd name="T30" fmla="*/ 91 w 203"/>
                  <a:gd name="T31" fmla="*/ 186 h 192"/>
                  <a:gd name="T32" fmla="*/ 72 w 203"/>
                  <a:gd name="T33" fmla="*/ 182 h 192"/>
                  <a:gd name="T34" fmla="*/ 48 w 203"/>
                  <a:gd name="T35" fmla="*/ 171 h 192"/>
                  <a:gd name="T36" fmla="*/ 21 w 203"/>
                  <a:gd name="T37" fmla="*/ 144 h 192"/>
                  <a:gd name="T38" fmla="*/ 10 w 203"/>
                  <a:gd name="T39" fmla="*/ 120 h 192"/>
                  <a:gd name="T40" fmla="*/ 6 w 203"/>
                  <a:gd name="T41" fmla="*/ 101 h 192"/>
                  <a:gd name="T42" fmla="*/ 6 w 203"/>
                  <a:gd name="T43" fmla="*/ 72 h 192"/>
                  <a:gd name="T44" fmla="*/ 10 w 203"/>
                  <a:gd name="T45" fmla="*/ 55 h 192"/>
                  <a:gd name="T46" fmla="*/ 2 w 203"/>
                  <a:gd name="T47" fmla="*/ 72 h 192"/>
                  <a:gd name="T48" fmla="*/ 0 w 203"/>
                  <a:gd name="T49" fmla="*/ 101 h 192"/>
                  <a:gd name="T50" fmla="*/ 4 w 203"/>
                  <a:gd name="T51" fmla="*/ 122 h 192"/>
                  <a:gd name="T52" fmla="*/ 17 w 203"/>
                  <a:gd name="T53" fmla="*/ 148 h 192"/>
                  <a:gd name="T54" fmla="*/ 46 w 203"/>
                  <a:gd name="T55" fmla="*/ 175 h 192"/>
                  <a:gd name="T56" fmla="*/ 72 w 203"/>
                  <a:gd name="T57" fmla="*/ 188 h 192"/>
                  <a:gd name="T58" fmla="*/ 91 w 203"/>
                  <a:gd name="T59" fmla="*/ 192 h 192"/>
                  <a:gd name="T60" fmla="*/ 112 w 203"/>
                  <a:gd name="T61" fmla="*/ 192 h 192"/>
                  <a:gd name="T62" fmla="*/ 131 w 203"/>
                  <a:gd name="T63" fmla="*/ 188 h 192"/>
                  <a:gd name="T64" fmla="*/ 158 w 203"/>
                  <a:gd name="T65" fmla="*/ 175 h 192"/>
                  <a:gd name="T66" fmla="*/ 186 w 203"/>
                  <a:gd name="T67" fmla="*/ 148 h 192"/>
                  <a:gd name="T68" fmla="*/ 198 w 203"/>
                  <a:gd name="T69" fmla="*/ 122 h 192"/>
                  <a:gd name="T70" fmla="*/ 201 w 203"/>
                  <a:gd name="T71" fmla="*/ 101 h 1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3"/>
                  <a:gd name="T109" fmla="*/ 0 h 192"/>
                  <a:gd name="T110" fmla="*/ 203 w 203"/>
                  <a:gd name="T111" fmla="*/ 192 h 1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71" name="Freeform 722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>
                  <a:gd name="T0" fmla="*/ 198 w 198"/>
                  <a:gd name="T1" fmla="*/ 74 h 188"/>
                  <a:gd name="T2" fmla="*/ 190 w 198"/>
                  <a:gd name="T3" fmla="*/ 48 h 188"/>
                  <a:gd name="T4" fmla="*/ 175 w 198"/>
                  <a:gd name="T5" fmla="*/ 25 h 188"/>
                  <a:gd name="T6" fmla="*/ 154 w 198"/>
                  <a:gd name="T7" fmla="*/ 8 h 188"/>
                  <a:gd name="T8" fmla="*/ 141 w 198"/>
                  <a:gd name="T9" fmla="*/ 2 h 188"/>
                  <a:gd name="T10" fmla="*/ 150 w 198"/>
                  <a:gd name="T11" fmla="*/ 10 h 188"/>
                  <a:gd name="T12" fmla="*/ 171 w 198"/>
                  <a:gd name="T13" fmla="*/ 27 h 188"/>
                  <a:gd name="T14" fmla="*/ 184 w 198"/>
                  <a:gd name="T15" fmla="*/ 50 h 188"/>
                  <a:gd name="T16" fmla="*/ 192 w 198"/>
                  <a:gd name="T17" fmla="*/ 74 h 188"/>
                  <a:gd name="T18" fmla="*/ 192 w 198"/>
                  <a:gd name="T19" fmla="*/ 108 h 188"/>
                  <a:gd name="T20" fmla="*/ 179 w 198"/>
                  <a:gd name="T21" fmla="*/ 142 h 188"/>
                  <a:gd name="T22" fmla="*/ 152 w 198"/>
                  <a:gd name="T23" fmla="*/ 167 h 188"/>
                  <a:gd name="T24" fmla="*/ 118 w 198"/>
                  <a:gd name="T25" fmla="*/ 180 h 188"/>
                  <a:gd name="T26" fmla="*/ 80 w 198"/>
                  <a:gd name="T27" fmla="*/ 180 h 188"/>
                  <a:gd name="T28" fmla="*/ 48 w 198"/>
                  <a:gd name="T29" fmla="*/ 167 h 188"/>
                  <a:gd name="T30" fmla="*/ 21 w 198"/>
                  <a:gd name="T31" fmla="*/ 142 h 188"/>
                  <a:gd name="T32" fmla="*/ 8 w 198"/>
                  <a:gd name="T33" fmla="*/ 108 h 188"/>
                  <a:gd name="T34" fmla="*/ 8 w 198"/>
                  <a:gd name="T35" fmla="*/ 70 h 188"/>
                  <a:gd name="T36" fmla="*/ 10 w 198"/>
                  <a:gd name="T37" fmla="*/ 53 h 188"/>
                  <a:gd name="T38" fmla="*/ 2 w 198"/>
                  <a:gd name="T39" fmla="*/ 70 h 188"/>
                  <a:gd name="T40" fmla="*/ 2 w 198"/>
                  <a:gd name="T41" fmla="*/ 99 h 188"/>
                  <a:gd name="T42" fmla="*/ 6 w 198"/>
                  <a:gd name="T43" fmla="*/ 118 h 188"/>
                  <a:gd name="T44" fmla="*/ 17 w 198"/>
                  <a:gd name="T45" fmla="*/ 144 h 188"/>
                  <a:gd name="T46" fmla="*/ 44 w 198"/>
                  <a:gd name="T47" fmla="*/ 171 h 188"/>
                  <a:gd name="T48" fmla="*/ 70 w 198"/>
                  <a:gd name="T49" fmla="*/ 184 h 188"/>
                  <a:gd name="T50" fmla="*/ 89 w 198"/>
                  <a:gd name="T51" fmla="*/ 188 h 188"/>
                  <a:gd name="T52" fmla="*/ 110 w 198"/>
                  <a:gd name="T53" fmla="*/ 188 h 188"/>
                  <a:gd name="T54" fmla="*/ 129 w 198"/>
                  <a:gd name="T55" fmla="*/ 184 h 188"/>
                  <a:gd name="T56" fmla="*/ 154 w 198"/>
                  <a:gd name="T57" fmla="*/ 171 h 188"/>
                  <a:gd name="T58" fmla="*/ 182 w 198"/>
                  <a:gd name="T59" fmla="*/ 144 h 188"/>
                  <a:gd name="T60" fmla="*/ 194 w 198"/>
                  <a:gd name="T61" fmla="*/ 118 h 188"/>
                  <a:gd name="T62" fmla="*/ 198 w 198"/>
                  <a:gd name="T63" fmla="*/ 99 h 1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8"/>
                  <a:gd name="T97" fmla="*/ 0 h 188"/>
                  <a:gd name="T98" fmla="*/ 198 w 198"/>
                  <a:gd name="T99" fmla="*/ 188 h 1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72" name="Freeform 723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>
                  <a:gd name="T0" fmla="*/ 192 w 192"/>
                  <a:gd name="T1" fmla="*/ 72 h 184"/>
                  <a:gd name="T2" fmla="*/ 184 w 192"/>
                  <a:gd name="T3" fmla="*/ 46 h 184"/>
                  <a:gd name="T4" fmla="*/ 169 w 192"/>
                  <a:gd name="T5" fmla="*/ 25 h 184"/>
                  <a:gd name="T6" fmla="*/ 148 w 192"/>
                  <a:gd name="T7" fmla="*/ 6 h 184"/>
                  <a:gd name="T8" fmla="*/ 135 w 192"/>
                  <a:gd name="T9" fmla="*/ 2 h 184"/>
                  <a:gd name="T10" fmla="*/ 144 w 192"/>
                  <a:gd name="T11" fmla="*/ 10 h 184"/>
                  <a:gd name="T12" fmla="*/ 163 w 192"/>
                  <a:gd name="T13" fmla="*/ 27 h 184"/>
                  <a:gd name="T14" fmla="*/ 178 w 192"/>
                  <a:gd name="T15" fmla="*/ 48 h 184"/>
                  <a:gd name="T16" fmla="*/ 186 w 192"/>
                  <a:gd name="T17" fmla="*/ 74 h 184"/>
                  <a:gd name="T18" fmla="*/ 186 w 192"/>
                  <a:gd name="T19" fmla="*/ 106 h 184"/>
                  <a:gd name="T20" fmla="*/ 173 w 192"/>
                  <a:gd name="T21" fmla="*/ 139 h 184"/>
                  <a:gd name="T22" fmla="*/ 146 w 192"/>
                  <a:gd name="T23" fmla="*/ 163 h 184"/>
                  <a:gd name="T24" fmla="*/ 114 w 192"/>
                  <a:gd name="T25" fmla="*/ 176 h 184"/>
                  <a:gd name="T26" fmla="*/ 78 w 192"/>
                  <a:gd name="T27" fmla="*/ 176 h 184"/>
                  <a:gd name="T28" fmla="*/ 44 w 192"/>
                  <a:gd name="T29" fmla="*/ 163 h 184"/>
                  <a:gd name="T30" fmla="*/ 19 w 192"/>
                  <a:gd name="T31" fmla="*/ 139 h 184"/>
                  <a:gd name="T32" fmla="*/ 6 w 192"/>
                  <a:gd name="T33" fmla="*/ 106 h 184"/>
                  <a:gd name="T34" fmla="*/ 6 w 192"/>
                  <a:gd name="T35" fmla="*/ 68 h 184"/>
                  <a:gd name="T36" fmla="*/ 8 w 192"/>
                  <a:gd name="T37" fmla="*/ 51 h 184"/>
                  <a:gd name="T38" fmla="*/ 0 w 192"/>
                  <a:gd name="T39" fmla="*/ 68 h 184"/>
                  <a:gd name="T40" fmla="*/ 0 w 192"/>
                  <a:gd name="T41" fmla="*/ 97 h 184"/>
                  <a:gd name="T42" fmla="*/ 4 w 192"/>
                  <a:gd name="T43" fmla="*/ 116 h 184"/>
                  <a:gd name="T44" fmla="*/ 15 w 192"/>
                  <a:gd name="T45" fmla="*/ 140 h 184"/>
                  <a:gd name="T46" fmla="*/ 42 w 192"/>
                  <a:gd name="T47" fmla="*/ 167 h 184"/>
                  <a:gd name="T48" fmla="*/ 66 w 192"/>
                  <a:gd name="T49" fmla="*/ 178 h 184"/>
                  <a:gd name="T50" fmla="*/ 85 w 192"/>
                  <a:gd name="T51" fmla="*/ 182 h 184"/>
                  <a:gd name="T52" fmla="*/ 106 w 192"/>
                  <a:gd name="T53" fmla="*/ 182 h 184"/>
                  <a:gd name="T54" fmla="*/ 123 w 192"/>
                  <a:gd name="T55" fmla="*/ 178 h 184"/>
                  <a:gd name="T56" fmla="*/ 150 w 192"/>
                  <a:gd name="T57" fmla="*/ 167 h 184"/>
                  <a:gd name="T58" fmla="*/ 176 w 192"/>
                  <a:gd name="T59" fmla="*/ 140 h 184"/>
                  <a:gd name="T60" fmla="*/ 188 w 192"/>
                  <a:gd name="T61" fmla="*/ 116 h 184"/>
                  <a:gd name="T62" fmla="*/ 192 w 192"/>
                  <a:gd name="T63" fmla="*/ 97 h 1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2"/>
                  <a:gd name="T97" fmla="*/ 0 h 184"/>
                  <a:gd name="T98" fmla="*/ 192 w 192"/>
                  <a:gd name="T99" fmla="*/ 184 h 1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73" name="Freeform 724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>
                  <a:gd name="T0" fmla="*/ 188 w 188"/>
                  <a:gd name="T1" fmla="*/ 85 h 180"/>
                  <a:gd name="T2" fmla="*/ 186 w 188"/>
                  <a:gd name="T3" fmla="*/ 70 h 180"/>
                  <a:gd name="T4" fmla="*/ 184 w 188"/>
                  <a:gd name="T5" fmla="*/ 57 h 180"/>
                  <a:gd name="T6" fmla="*/ 178 w 188"/>
                  <a:gd name="T7" fmla="*/ 46 h 180"/>
                  <a:gd name="T8" fmla="*/ 173 w 188"/>
                  <a:gd name="T9" fmla="*/ 34 h 180"/>
                  <a:gd name="T10" fmla="*/ 165 w 188"/>
                  <a:gd name="T11" fmla="*/ 23 h 180"/>
                  <a:gd name="T12" fmla="*/ 155 w 188"/>
                  <a:gd name="T13" fmla="*/ 13 h 180"/>
                  <a:gd name="T14" fmla="*/ 144 w 188"/>
                  <a:gd name="T15" fmla="*/ 6 h 180"/>
                  <a:gd name="T16" fmla="*/ 133 w 188"/>
                  <a:gd name="T17" fmla="*/ 0 h 180"/>
                  <a:gd name="T18" fmla="*/ 131 w 188"/>
                  <a:gd name="T19" fmla="*/ 0 h 180"/>
                  <a:gd name="T20" fmla="*/ 129 w 188"/>
                  <a:gd name="T21" fmla="*/ 2 h 180"/>
                  <a:gd name="T22" fmla="*/ 140 w 188"/>
                  <a:gd name="T23" fmla="*/ 8 h 180"/>
                  <a:gd name="T24" fmla="*/ 150 w 188"/>
                  <a:gd name="T25" fmla="*/ 15 h 180"/>
                  <a:gd name="T26" fmla="*/ 159 w 188"/>
                  <a:gd name="T27" fmla="*/ 25 h 180"/>
                  <a:gd name="T28" fmla="*/ 167 w 188"/>
                  <a:gd name="T29" fmla="*/ 34 h 180"/>
                  <a:gd name="T30" fmla="*/ 174 w 188"/>
                  <a:gd name="T31" fmla="*/ 46 h 180"/>
                  <a:gd name="T32" fmla="*/ 178 w 188"/>
                  <a:gd name="T33" fmla="*/ 59 h 180"/>
                  <a:gd name="T34" fmla="*/ 182 w 188"/>
                  <a:gd name="T35" fmla="*/ 72 h 180"/>
                  <a:gd name="T36" fmla="*/ 184 w 188"/>
                  <a:gd name="T37" fmla="*/ 85 h 180"/>
                  <a:gd name="T38" fmla="*/ 182 w 188"/>
                  <a:gd name="T39" fmla="*/ 102 h 180"/>
                  <a:gd name="T40" fmla="*/ 176 w 188"/>
                  <a:gd name="T41" fmla="*/ 119 h 180"/>
                  <a:gd name="T42" fmla="*/ 169 w 188"/>
                  <a:gd name="T43" fmla="*/ 135 h 180"/>
                  <a:gd name="T44" fmla="*/ 157 w 188"/>
                  <a:gd name="T45" fmla="*/ 148 h 180"/>
                  <a:gd name="T46" fmla="*/ 144 w 188"/>
                  <a:gd name="T47" fmla="*/ 159 h 180"/>
                  <a:gd name="T48" fmla="*/ 129 w 188"/>
                  <a:gd name="T49" fmla="*/ 167 h 180"/>
                  <a:gd name="T50" fmla="*/ 112 w 188"/>
                  <a:gd name="T51" fmla="*/ 173 h 180"/>
                  <a:gd name="T52" fmla="*/ 93 w 188"/>
                  <a:gd name="T53" fmla="*/ 174 h 180"/>
                  <a:gd name="T54" fmla="*/ 76 w 188"/>
                  <a:gd name="T55" fmla="*/ 173 h 180"/>
                  <a:gd name="T56" fmla="*/ 59 w 188"/>
                  <a:gd name="T57" fmla="*/ 167 h 180"/>
                  <a:gd name="T58" fmla="*/ 44 w 188"/>
                  <a:gd name="T59" fmla="*/ 159 h 180"/>
                  <a:gd name="T60" fmla="*/ 30 w 188"/>
                  <a:gd name="T61" fmla="*/ 148 h 180"/>
                  <a:gd name="T62" fmla="*/ 19 w 188"/>
                  <a:gd name="T63" fmla="*/ 135 h 180"/>
                  <a:gd name="T64" fmla="*/ 11 w 188"/>
                  <a:gd name="T65" fmla="*/ 119 h 180"/>
                  <a:gd name="T66" fmla="*/ 6 w 188"/>
                  <a:gd name="T67" fmla="*/ 102 h 180"/>
                  <a:gd name="T68" fmla="*/ 4 w 188"/>
                  <a:gd name="T69" fmla="*/ 85 h 180"/>
                  <a:gd name="T70" fmla="*/ 4 w 188"/>
                  <a:gd name="T71" fmla="*/ 76 h 180"/>
                  <a:gd name="T72" fmla="*/ 6 w 188"/>
                  <a:gd name="T73" fmla="*/ 66 h 180"/>
                  <a:gd name="T74" fmla="*/ 8 w 188"/>
                  <a:gd name="T75" fmla="*/ 57 h 180"/>
                  <a:gd name="T76" fmla="*/ 11 w 188"/>
                  <a:gd name="T77" fmla="*/ 49 h 180"/>
                  <a:gd name="T78" fmla="*/ 9 w 188"/>
                  <a:gd name="T79" fmla="*/ 49 h 180"/>
                  <a:gd name="T80" fmla="*/ 6 w 188"/>
                  <a:gd name="T81" fmla="*/ 49 h 180"/>
                  <a:gd name="T82" fmla="*/ 2 w 188"/>
                  <a:gd name="T83" fmla="*/ 66 h 180"/>
                  <a:gd name="T84" fmla="*/ 0 w 188"/>
                  <a:gd name="T85" fmla="*/ 85 h 180"/>
                  <a:gd name="T86" fmla="*/ 2 w 188"/>
                  <a:gd name="T87" fmla="*/ 104 h 180"/>
                  <a:gd name="T88" fmla="*/ 8 w 188"/>
                  <a:gd name="T89" fmla="*/ 121 h 180"/>
                  <a:gd name="T90" fmla="*/ 15 w 188"/>
                  <a:gd name="T91" fmla="*/ 138 h 180"/>
                  <a:gd name="T92" fmla="*/ 26 w 188"/>
                  <a:gd name="T93" fmla="*/ 152 h 180"/>
                  <a:gd name="T94" fmla="*/ 42 w 188"/>
                  <a:gd name="T95" fmla="*/ 163 h 180"/>
                  <a:gd name="T96" fmla="*/ 57 w 188"/>
                  <a:gd name="T97" fmla="*/ 173 h 180"/>
                  <a:gd name="T98" fmla="*/ 74 w 188"/>
                  <a:gd name="T99" fmla="*/ 176 h 180"/>
                  <a:gd name="T100" fmla="*/ 93 w 188"/>
                  <a:gd name="T101" fmla="*/ 180 h 180"/>
                  <a:gd name="T102" fmla="*/ 112 w 188"/>
                  <a:gd name="T103" fmla="*/ 176 h 180"/>
                  <a:gd name="T104" fmla="*/ 131 w 188"/>
                  <a:gd name="T105" fmla="*/ 173 h 180"/>
                  <a:gd name="T106" fmla="*/ 146 w 188"/>
                  <a:gd name="T107" fmla="*/ 163 h 180"/>
                  <a:gd name="T108" fmla="*/ 159 w 188"/>
                  <a:gd name="T109" fmla="*/ 152 h 180"/>
                  <a:gd name="T110" fmla="*/ 173 w 188"/>
                  <a:gd name="T111" fmla="*/ 138 h 180"/>
                  <a:gd name="T112" fmla="*/ 180 w 188"/>
                  <a:gd name="T113" fmla="*/ 121 h 180"/>
                  <a:gd name="T114" fmla="*/ 186 w 188"/>
                  <a:gd name="T115" fmla="*/ 104 h 180"/>
                  <a:gd name="T116" fmla="*/ 188 w 188"/>
                  <a:gd name="T117" fmla="*/ 85 h 1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8"/>
                  <a:gd name="T178" fmla="*/ 0 h 180"/>
                  <a:gd name="T179" fmla="*/ 188 w 188"/>
                  <a:gd name="T180" fmla="*/ 180 h 1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74" name="Freeform 725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>
                  <a:gd name="T0" fmla="*/ 184 w 184"/>
                  <a:gd name="T1" fmla="*/ 85 h 176"/>
                  <a:gd name="T2" fmla="*/ 182 w 184"/>
                  <a:gd name="T3" fmla="*/ 72 h 176"/>
                  <a:gd name="T4" fmla="*/ 180 w 184"/>
                  <a:gd name="T5" fmla="*/ 59 h 176"/>
                  <a:gd name="T6" fmla="*/ 174 w 184"/>
                  <a:gd name="T7" fmla="*/ 46 h 176"/>
                  <a:gd name="T8" fmla="*/ 169 w 184"/>
                  <a:gd name="T9" fmla="*/ 34 h 176"/>
                  <a:gd name="T10" fmla="*/ 159 w 184"/>
                  <a:gd name="T11" fmla="*/ 25 h 176"/>
                  <a:gd name="T12" fmla="*/ 152 w 184"/>
                  <a:gd name="T13" fmla="*/ 15 h 176"/>
                  <a:gd name="T14" fmla="*/ 140 w 184"/>
                  <a:gd name="T15" fmla="*/ 8 h 176"/>
                  <a:gd name="T16" fmla="*/ 129 w 184"/>
                  <a:gd name="T17" fmla="*/ 0 h 176"/>
                  <a:gd name="T18" fmla="*/ 127 w 184"/>
                  <a:gd name="T19" fmla="*/ 2 h 176"/>
                  <a:gd name="T20" fmla="*/ 123 w 184"/>
                  <a:gd name="T21" fmla="*/ 4 h 176"/>
                  <a:gd name="T22" fmla="*/ 136 w 184"/>
                  <a:gd name="T23" fmla="*/ 10 h 176"/>
                  <a:gd name="T24" fmla="*/ 146 w 184"/>
                  <a:gd name="T25" fmla="*/ 17 h 176"/>
                  <a:gd name="T26" fmla="*/ 155 w 184"/>
                  <a:gd name="T27" fmla="*/ 27 h 176"/>
                  <a:gd name="T28" fmla="*/ 163 w 184"/>
                  <a:gd name="T29" fmla="*/ 36 h 176"/>
                  <a:gd name="T30" fmla="*/ 171 w 184"/>
                  <a:gd name="T31" fmla="*/ 47 h 176"/>
                  <a:gd name="T32" fmla="*/ 174 w 184"/>
                  <a:gd name="T33" fmla="*/ 59 h 176"/>
                  <a:gd name="T34" fmla="*/ 178 w 184"/>
                  <a:gd name="T35" fmla="*/ 72 h 176"/>
                  <a:gd name="T36" fmla="*/ 178 w 184"/>
                  <a:gd name="T37" fmla="*/ 85 h 176"/>
                  <a:gd name="T38" fmla="*/ 176 w 184"/>
                  <a:gd name="T39" fmla="*/ 102 h 176"/>
                  <a:gd name="T40" fmla="*/ 172 w 184"/>
                  <a:gd name="T41" fmla="*/ 119 h 176"/>
                  <a:gd name="T42" fmla="*/ 165 w 184"/>
                  <a:gd name="T43" fmla="*/ 135 h 176"/>
                  <a:gd name="T44" fmla="*/ 153 w 184"/>
                  <a:gd name="T45" fmla="*/ 146 h 176"/>
                  <a:gd name="T46" fmla="*/ 140 w 184"/>
                  <a:gd name="T47" fmla="*/ 157 h 176"/>
                  <a:gd name="T48" fmla="*/ 125 w 184"/>
                  <a:gd name="T49" fmla="*/ 165 h 176"/>
                  <a:gd name="T50" fmla="*/ 110 w 184"/>
                  <a:gd name="T51" fmla="*/ 171 h 176"/>
                  <a:gd name="T52" fmla="*/ 91 w 184"/>
                  <a:gd name="T53" fmla="*/ 173 h 176"/>
                  <a:gd name="T54" fmla="*/ 74 w 184"/>
                  <a:gd name="T55" fmla="*/ 171 h 176"/>
                  <a:gd name="T56" fmla="*/ 57 w 184"/>
                  <a:gd name="T57" fmla="*/ 165 h 176"/>
                  <a:gd name="T58" fmla="*/ 43 w 184"/>
                  <a:gd name="T59" fmla="*/ 157 h 176"/>
                  <a:gd name="T60" fmla="*/ 30 w 184"/>
                  <a:gd name="T61" fmla="*/ 146 h 176"/>
                  <a:gd name="T62" fmla="*/ 19 w 184"/>
                  <a:gd name="T63" fmla="*/ 135 h 176"/>
                  <a:gd name="T64" fmla="*/ 11 w 184"/>
                  <a:gd name="T65" fmla="*/ 119 h 176"/>
                  <a:gd name="T66" fmla="*/ 6 w 184"/>
                  <a:gd name="T67" fmla="*/ 102 h 176"/>
                  <a:gd name="T68" fmla="*/ 4 w 184"/>
                  <a:gd name="T69" fmla="*/ 85 h 176"/>
                  <a:gd name="T70" fmla="*/ 6 w 184"/>
                  <a:gd name="T71" fmla="*/ 76 h 176"/>
                  <a:gd name="T72" fmla="*/ 6 w 184"/>
                  <a:gd name="T73" fmla="*/ 66 h 176"/>
                  <a:gd name="T74" fmla="*/ 9 w 184"/>
                  <a:gd name="T75" fmla="*/ 57 h 176"/>
                  <a:gd name="T76" fmla="*/ 13 w 184"/>
                  <a:gd name="T77" fmla="*/ 47 h 176"/>
                  <a:gd name="T78" fmla="*/ 9 w 184"/>
                  <a:gd name="T79" fmla="*/ 49 h 176"/>
                  <a:gd name="T80" fmla="*/ 7 w 184"/>
                  <a:gd name="T81" fmla="*/ 49 h 176"/>
                  <a:gd name="T82" fmla="*/ 2 w 184"/>
                  <a:gd name="T83" fmla="*/ 66 h 176"/>
                  <a:gd name="T84" fmla="*/ 0 w 184"/>
                  <a:gd name="T85" fmla="*/ 85 h 176"/>
                  <a:gd name="T86" fmla="*/ 2 w 184"/>
                  <a:gd name="T87" fmla="*/ 104 h 176"/>
                  <a:gd name="T88" fmla="*/ 7 w 184"/>
                  <a:gd name="T89" fmla="*/ 121 h 176"/>
                  <a:gd name="T90" fmla="*/ 15 w 184"/>
                  <a:gd name="T91" fmla="*/ 137 h 176"/>
                  <a:gd name="T92" fmla="*/ 26 w 184"/>
                  <a:gd name="T93" fmla="*/ 150 h 176"/>
                  <a:gd name="T94" fmla="*/ 40 w 184"/>
                  <a:gd name="T95" fmla="*/ 161 h 176"/>
                  <a:gd name="T96" fmla="*/ 57 w 184"/>
                  <a:gd name="T97" fmla="*/ 169 h 176"/>
                  <a:gd name="T98" fmla="*/ 74 w 184"/>
                  <a:gd name="T99" fmla="*/ 174 h 176"/>
                  <a:gd name="T100" fmla="*/ 91 w 184"/>
                  <a:gd name="T101" fmla="*/ 176 h 176"/>
                  <a:gd name="T102" fmla="*/ 110 w 184"/>
                  <a:gd name="T103" fmla="*/ 174 h 176"/>
                  <a:gd name="T104" fmla="*/ 127 w 184"/>
                  <a:gd name="T105" fmla="*/ 169 h 176"/>
                  <a:gd name="T106" fmla="*/ 142 w 184"/>
                  <a:gd name="T107" fmla="*/ 161 h 176"/>
                  <a:gd name="T108" fmla="*/ 157 w 184"/>
                  <a:gd name="T109" fmla="*/ 150 h 176"/>
                  <a:gd name="T110" fmla="*/ 169 w 184"/>
                  <a:gd name="T111" fmla="*/ 137 h 176"/>
                  <a:gd name="T112" fmla="*/ 176 w 184"/>
                  <a:gd name="T113" fmla="*/ 121 h 176"/>
                  <a:gd name="T114" fmla="*/ 182 w 184"/>
                  <a:gd name="T115" fmla="*/ 104 h 176"/>
                  <a:gd name="T116" fmla="*/ 184 w 184"/>
                  <a:gd name="T117" fmla="*/ 85 h 1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4"/>
                  <a:gd name="T178" fmla="*/ 0 h 176"/>
                  <a:gd name="T179" fmla="*/ 184 w 184"/>
                  <a:gd name="T180" fmla="*/ 176 h 1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75" name="Freeform 726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>
                  <a:gd name="T0" fmla="*/ 180 w 180"/>
                  <a:gd name="T1" fmla="*/ 83 h 172"/>
                  <a:gd name="T2" fmla="*/ 178 w 180"/>
                  <a:gd name="T3" fmla="*/ 70 h 172"/>
                  <a:gd name="T4" fmla="*/ 174 w 180"/>
                  <a:gd name="T5" fmla="*/ 57 h 172"/>
                  <a:gd name="T6" fmla="*/ 170 w 180"/>
                  <a:gd name="T7" fmla="*/ 44 h 172"/>
                  <a:gd name="T8" fmla="*/ 163 w 180"/>
                  <a:gd name="T9" fmla="*/ 32 h 172"/>
                  <a:gd name="T10" fmla="*/ 155 w 180"/>
                  <a:gd name="T11" fmla="*/ 23 h 172"/>
                  <a:gd name="T12" fmla="*/ 146 w 180"/>
                  <a:gd name="T13" fmla="*/ 13 h 172"/>
                  <a:gd name="T14" fmla="*/ 136 w 180"/>
                  <a:gd name="T15" fmla="*/ 6 h 172"/>
                  <a:gd name="T16" fmla="*/ 125 w 180"/>
                  <a:gd name="T17" fmla="*/ 0 h 172"/>
                  <a:gd name="T18" fmla="*/ 121 w 180"/>
                  <a:gd name="T19" fmla="*/ 2 h 172"/>
                  <a:gd name="T20" fmla="*/ 119 w 180"/>
                  <a:gd name="T21" fmla="*/ 4 h 172"/>
                  <a:gd name="T22" fmla="*/ 131 w 180"/>
                  <a:gd name="T23" fmla="*/ 9 h 172"/>
                  <a:gd name="T24" fmla="*/ 142 w 180"/>
                  <a:gd name="T25" fmla="*/ 17 h 172"/>
                  <a:gd name="T26" fmla="*/ 151 w 180"/>
                  <a:gd name="T27" fmla="*/ 25 h 172"/>
                  <a:gd name="T28" fmla="*/ 159 w 180"/>
                  <a:gd name="T29" fmla="*/ 34 h 172"/>
                  <a:gd name="T30" fmla="*/ 165 w 180"/>
                  <a:gd name="T31" fmla="*/ 45 h 172"/>
                  <a:gd name="T32" fmla="*/ 170 w 180"/>
                  <a:gd name="T33" fmla="*/ 57 h 172"/>
                  <a:gd name="T34" fmla="*/ 174 w 180"/>
                  <a:gd name="T35" fmla="*/ 70 h 172"/>
                  <a:gd name="T36" fmla="*/ 174 w 180"/>
                  <a:gd name="T37" fmla="*/ 83 h 172"/>
                  <a:gd name="T38" fmla="*/ 172 w 180"/>
                  <a:gd name="T39" fmla="*/ 100 h 172"/>
                  <a:gd name="T40" fmla="*/ 169 w 180"/>
                  <a:gd name="T41" fmla="*/ 116 h 172"/>
                  <a:gd name="T42" fmla="*/ 161 w 180"/>
                  <a:gd name="T43" fmla="*/ 131 h 172"/>
                  <a:gd name="T44" fmla="*/ 150 w 180"/>
                  <a:gd name="T45" fmla="*/ 144 h 172"/>
                  <a:gd name="T46" fmla="*/ 136 w 180"/>
                  <a:gd name="T47" fmla="*/ 154 h 172"/>
                  <a:gd name="T48" fmla="*/ 123 w 180"/>
                  <a:gd name="T49" fmla="*/ 161 h 172"/>
                  <a:gd name="T50" fmla="*/ 106 w 180"/>
                  <a:gd name="T51" fmla="*/ 167 h 172"/>
                  <a:gd name="T52" fmla="*/ 89 w 180"/>
                  <a:gd name="T53" fmla="*/ 169 h 172"/>
                  <a:gd name="T54" fmla="*/ 72 w 180"/>
                  <a:gd name="T55" fmla="*/ 167 h 172"/>
                  <a:gd name="T56" fmla="*/ 57 w 180"/>
                  <a:gd name="T57" fmla="*/ 161 h 172"/>
                  <a:gd name="T58" fmla="*/ 41 w 180"/>
                  <a:gd name="T59" fmla="*/ 154 h 172"/>
                  <a:gd name="T60" fmla="*/ 30 w 180"/>
                  <a:gd name="T61" fmla="*/ 144 h 172"/>
                  <a:gd name="T62" fmla="*/ 19 w 180"/>
                  <a:gd name="T63" fmla="*/ 131 h 172"/>
                  <a:gd name="T64" fmla="*/ 11 w 180"/>
                  <a:gd name="T65" fmla="*/ 116 h 172"/>
                  <a:gd name="T66" fmla="*/ 5 w 180"/>
                  <a:gd name="T67" fmla="*/ 100 h 172"/>
                  <a:gd name="T68" fmla="*/ 5 w 180"/>
                  <a:gd name="T69" fmla="*/ 83 h 172"/>
                  <a:gd name="T70" fmla="*/ 5 w 180"/>
                  <a:gd name="T71" fmla="*/ 74 h 172"/>
                  <a:gd name="T72" fmla="*/ 7 w 180"/>
                  <a:gd name="T73" fmla="*/ 64 h 172"/>
                  <a:gd name="T74" fmla="*/ 9 w 180"/>
                  <a:gd name="T75" fmla="*/ 55 h 172"/>
                  <a:gd name="T76" fmla="*/ 13 w 180"/>
                  <a:gd name="T77" fmla="*/ 45 h 172"/>
                  <a:gd name="T78" fmla="*/ 11 w 180"/>
                  <a:gd name="T79" fmla="*/ 45 h 172"/>
                  <a:gd name="T80" fmla="*/ 7 w 180"/>
                  <a:gd name="T81" fmla="*/ 47 h 172"/>
                  <a:gd name="T82" fmla="*/ 4 w 180"/>
                  <a:gd name="T83" fmla="*/ 55 h 172"/>
                  <a:gd name="T84" fmla="*/ 2 w 180"/>
                  <a:gd name="T85" fmla="*/ 64 h 172"/>
                  <a:gd name="T86" fmla="*/ 0 w 180"/>
                  <a:gd name="T87" fmla="*/ 74 h 172"/>
                  <a:gd name="T88" fmla="*/ 0 w 180"/>
                  <a:gd name="T89" fmla="*/ 83 h 172"/>
                  <a:gd name="T90" fmla="*/ 2 w 180"/>
                  <a:gd name="T91" fmla="*/ 100 h 172"/>
                  <a:gd name="T92" fmla="*/ 7 w 180"/>
                  <a:gd name="T93" fmla="*/ 117 h 172"/>
                  <a:gd name="T94" fmla="*/ 15 w 180"/>
                  <a:gd name="T95" fmla="*/ 133 h 172"/>
                  <a:gd name="T96" fmla="*/ 26 w 180"/>
                  <a:gd name="T97" fmla="*/ 146 h 172"/>
                  <a:gd name="T98" fmla="*/ 40 w 180"/>
                  <a:gd name="T99" fmla="*/ 157 h 172"/>
                  <a:gd name="T100" fmla="*/ 55 w 180"/>
                  <a:gd name="T101" fmla="*/ 165 h 172"/>
                  <a:gd name="T102" fmla="*/ 72 w 180"/>
                  <a:gd name="T103" fmla="*/ 171 h 172"/>
                  <a:gd name="T104" fmla="*/ 89 w 180"/>
                  <a:gd name="T105" fmla="*/ 172 h 172"/>
                  <a:gd name="T106" fmla="*/ 108 w 180"/>
                  <a:gd name="T107" fmla="*/ 171 h 172"/>
                  <a:gd name="T108" fmla="*/ 125 w 180"/>
                  <a:gd name="T109" fmla="*/ 165 h 172"/>
                  <a:gd name="T110" fmla="*/ 140 w 180"/>
                  <a:gd name="T111" fmla="*/ 157 h 172"/>
                  <a:gd name="T112" fmla="*/ 153 w 180"/>
                  <a:gd name="T113" fmla="*/ 146 h 172"/>
                  <a:gd name="T114" fmla="*/ 165 w 180"/>
                  <a:gd name="T115" fmla="*/ 133 h 172"/>
                  <a:gd name="T116" fmla="*/ 172 w 180"/>
                  <a:gd name="T117" fmla="*/ 117 h 172"/>
                  <a:gd name="T118" fmla="*/ 178 w 180"/>
                  <a:gd name="T119" fmla="*/ 100 h 172"/>
                  <a:gd name="T120" fmla="*/ 180 w 180"/>
                  <a:gd name="T121" fmla="*/ 83 h 1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0"/>
                  <a:gd name="T184" fmla="*/ 0 h 172"/>
                  <a:gd name="T185" fmla="*/ 180 w 180"/>
                  <a:gd name="T186" fmla="*/ 172 h 1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76" name="Freeform 727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>
                  <a:gd name="T0" fmla="*/ 174 w 174"/>
                  <a:gd name="T1" fmla="*/ 81 h 169"/>
                  <a:gd name="T2" fmla="*/ 174 w 174"/>
                  <a:gd name="T3" fmla="*/ 68 h 169"/>
                  <a:gd name="T4" fmla="*/ 170 w 174"/>
                  <a:gd name="T5" fmla="*/ 55 h 169"/>
                  <a:gd name="T6" fmla="*/ 167 w 174"/>
                  <a:gd name="T7" fmla="*/ 43 h 169"/>
                  <a:gd name="T8" fmla="*/ 159 w 174"/>
                  <a:gd name="T9" fmla="*/ 32 h 169"/>
                  <a:gd name="T10" fmla="*/ 151 w 174"/>
                  <a:gd name="T11" fmla="*/ 23 h 169"/>
                  <a:gd name="T12" fmla="*/ 142 w 174"/>
                  <a:gd name="T13" fmla="*/ 13 h 169"/>
                  <a:gd name="T14" fmla="*/ 132 w 174"/>
                  <a:gd name="T15" fmla="*/ 6 h 169"/>
                  <a:gd name="T16" fmla="*/ 119 w 174"/>
                  <a:gd name="T17" fmla="*/ 0 h 169"/>
                  <a:gd name="T18" fmla="*/ 117 w 174"/>
                  <a:gd name="T19" fmla="*/ 2 h 169"/>
                  <a:gd name="T20" fmla="*/ 115 w 174"/>
                  <a:gd name="T21" fmla="*/ 4 h 169"/>
                  <a:gd name="T22" fmla="*/ 127 w 174"/>
                  <a:gd name="T23" fmla="*/ 7 h 169"/>
                  <a:gd name="T24" fmla="*/ 138 w 174"/>
                  <a:gd name="T25" fmla="*/ 15 h 169"/>
                  <a:gd name="T26" fmla="*/ 148 w 174"/>
                  <a:gd name="T27" fmla="*/ 23 h 169"/>
                  <a:gd name="T28" fmla="*/ 155 w 174"/>
                  <a:gd name="T29" fmla="*/ 32 h 169"/>
                  <a:gd name="T30" fmla="*/ 161 w 174"/>
                  <a:gd name="T31" fmla="*/ 43 h 169"/>
                  <a:gd name="T32" fmla="*/ 167 w 174"/>
                  <a:gd name="T33" fmla="*/ 55 h 169"/>
                  <a:gd name="T34" fmla="*/ 168 w 174"/>
                  <a:gd name="T35" fmla="*/ 68 h 169"/>
                  <a:gd name="T36" fmla="*/ 170 w 174"/>
                  <a:gd name="T37" fmla="*/ 81 h 169"/>
                  <a:gd name="T38" fmla="*/ 168 w 174"/>
                  <a:gd name="T39" fmla="*/ 98 h 169"/>
                  <a:gd name="T40" fmla="*/ 165 w 174"/>
                  <a:gd name="T41" fmla="*/ 114 h 169"/>
                  <a:gd name="T42" fmla="*/ 155 w 174"/>
                  <a:gd name="T43" fmla="*/ 127 h 169"/>
                  <a:gd name="T44" fmla="*/ 146 w 174"/>
                  <a:gd name="T45" fmla="*/ 140 h 169"/>
                  <a:gd name="T46" fmla="*/ 134 w 174"/>
                  <a:gd name="T47" fmla="*/ 150 h 169"/>
                  <a:gd name="T48" fmla="*/ 119 w 174"/>
                  <a:gd name="T49" fmla="*/ 157 h 169"/>
                  <a:gd name="T50" fmla="*/ 104 w 174"/>
                  <a:gd name="T51" fmla="*/ 163 h 169"/>
                  <a:gd name="T52" fmla="*/ 87 w 174"/>
                  <a:gd name="T53" fmla="*/ 163 h 169"/>
                  <a:gd name="T54" fmla="*/ 72 w 174"/>
                  <a:gd name="T55" fmla="*/ 163 h 169"/>
                  <a:gd name="T56" fmla="*/ 55 w 174"/>
                  <a:gd name="T57" fmla="*/ 157 h 169"/>
                  <a:gd name="T58" fmla="*/ 41 w 174"/>
                  <a:gd name="T59" fmla="*/ 150 h 169"/>
                  <a:gd name="T60" fmla="*/ 30 w 174"/>
                  <a:gd name="T61" fmla="*/ 140 h 169"/>
                  <a:gd name="T62" fmla="*/ 19 w 174"/>
                  <a:gd name="T63" fmla="*/ 127 h 169"/>
                  <a:gd name="T64" fmla="*/ 11 w 174"/>
                  <a:gd name="T65" fmla="*/ 114 h 169"/>
                  <a:gd name="T66" fmla="*/ 7 w 174"/>
                  <a:gd name="T67" fmla="*/ 98 h 169"/>
                  <a:gd name="T68" fmla="*/ 5 w 174"/>
                  <a:gd name="T69" fmla="*/ 81 h 169"/>
                  <a:gd name="T70" fmla="*/ 5 w 174"/>
                  <a:gd name="T71" fmla="*/ 72 h 169"/>
                  <a:gd name="T72" fmla="*/ 7 w 174"/>
                  <a:gd name="T73" fmla="*/ 61 h 169"/>
                  <a:gd name="T74" fmla="*/ 11 w 174"/>
                  <a:gd name="T75" fmla="*/ 51 h 169"/>
                  <a:gd name="T76" fmla="*/ 15 w 174"/>
                  <a:gd name="T77" fmla="*/ 43 h 169"/>
                  <a:gd name="T78" fmla="*/ 11 w 174"/>
                  <a:gd name="T79" fmla="*/ 43 h 169"/>
                  <a:gd name="T80" fmla="*/ 9 w 174"/>
                  <a:gd name="T81" fmla="*/ 43 h 169"/>
                  <a:gd name="T82" fmla="*/ 5 w 174"/>
                  <a:gd name="T83" fmla="*/ 53 h 169"/>
                  <a:gd name="T84" fmla="*/ 2 w 174"/>
                  <a:gd name="T85" fmla="*/ 62 h 169"/>
                  <a:gd name="T86" fmla="*/ 2 w 174"/>
                  <a:gd name="T87" fmla="*/ 72 h 169"/>
                  <a:gd name="T88" fmla="*/ 0 w 174"/>
                  <a:gd name="T89" fmla="*/ 81 h 169"/>
                  <a:gd name="T90" fmla="*/ 2 w 174"/>
                  <a:gd name="T91" fmla="*/ 98 h 169"/>
                  <a:gd name="T92" fmla="*/ 7 w 174"/>
                  <a:gd name="T93" fmla="*/ 115 h 169"/>
                  <a:gd name="T94" fmla="*/ 15 w 174"/>
                  <a:gd name="T95" fmla="*/ 131 h 169"/>
                  <a:gd name="T96" fmla="*/ 26 w 174"/>
                  <a:gd name="T97" fmla="*/ 142 h 169"/>
                  <a:gd name="T98" fmla="*/ 39 w 174"/>
                  <a:gd name="T99" fmla="*/ 153 h 169"/>
                  <a:gd name="T100" fmla="*/ 53 w 174"/>
                  <a:gd name="T101" fmla="*/ 161 h 169"/>
                  <a:gd name="T102" fmla="*/ 70 w 174"/>
                  <a:gd name="T103" fmla="*/ 167 h 169"/>
                  <a:gd name="T104" fmla="*/ 87 w 174"/>
                  <a:gd name="T105" fmla="*/ 169 h 169"/>
                  <a:gd name="T106" fmla="*/ 106 w 174"/>
                  <a:gd name="T107" fmla="*/ 167 h 169"/>
                  <a:gd name="T108" fmla="*/ 121 w 174"/>
                  <a:gd name="T109" fmla="*/ 161 h 169"/>
                  <a:gd name="T110" fmla="*/ 136 w 174"/>
                  <a:gd name="T111" fmla="*/ 153 h 169"/>
                  <a:gd name="T112" fmla="*/ 149 w 174"/>
                  <a:gd name="T113" fmla="*/ 142 h 169"/>
                  <a:gd name="T114" fmla="*/ 161 w 174"/>
                  <a:gd name="T115" fmla="*/ 131 h 169"/>
                  <a:gd name="T116" fmla="*/ 168 w 174"/>
                  <a:gd name="T117" fmla="*/ 115 h 169"/>
                  <a:gd name="T118" fmla="*/ 172 w 174"/>
                  <a:gd name="T119" fmla="*/ 98 h 169"/>
                  <a:gd name="T120" fmla="*/ 174 w 174"/>
                  <a:gd name="T121" fmla="*/ 81 h 1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4"/>
                  <a:gd name="T184" fmla="*/ 0 h 169"/>
                  <a:gd name="T185" fmla="*/ 174 w 174"/>
                  <a:gd name="T186" fmla="*/ 169 h 1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77" name="Freeform 728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>
                  <a:gd name="T0" fmla="*/ 169 w 169"/>
                  <a:gd name="T1" fmla="*/ 79 h 165"/>
                  <a:gd name="T2" fmla="*/ 169 w 169"/>
                  <a:gd name="T3" fmla="*/ 66 h 165"/>
                  <a:gd name="T4" fmla="*/ 165 w 169"/>
                  <a:gd name="T5" fmla="*/ 53 h 165"/>
                  <a:gd name="T6" fmla="*/ 160 w 169"/>
                  <a:gd name="T7" fmla="*/ 41 h 165"/>
                  <a:gd name="T8" fmla="*/ 154 w 169"/>
                  <a:gd name="T9" fmla="*/ 30 h 165"/>
                  <a:gd name="T10" fmla="*/ 146 w 169"/>
                  <a:gd name="T11" fmla="*/ 21 h 165"/>
                  <a:gd name="T12" fmla="*/ 137 w 169"/>
                  <a:gd name="T13" fmla="*/ 13 h 165"/>
                  <a:gd name="T14" fmla="*/ 126 w 169"/>
                  <a:gd name="T15" fmla="*/ 5 h 165"/>
                  <a:gd name="T16" fmla="*/ 114 w 169"/>
                  <a:gd name="T17" fmla="*/ 0 h 165"/>
                  <a:gd name="T18" fmla="*/ 112 w 169"/>
                  <a:gd name="T19" fmla="*/ 2 h 165"/>
                  <a:gd name="T20" fmla="*/ 110 w 169"/>
                  <a:gd name="T21" fmla="*/ 4 h 165"/>
                  <a:gd name="T22" fmla="*/ 122 w 169"/>
                  <a:gd name="T23" fmla="*/ 7 h 165"/>
                  <a:gd name="T24" fmla="*/ 131 w 169"/>
                  <a:gd name="T25" fmla="*/ 15 h 165"/>
                  <a:gd name="T26" fmla="*/ 141 w 169"/>
                  <a:gd name="T27" fmla="*/ 22 h 165"/>
                  <a:gd name="T28" fmla="*/ 150 w 169"/>
                  <a:gd name="T29" fmla="*/ 32 h 165"/>
                  <a:gd name="T30" fmla="*/ 156 w 169"/>
                  <a:gd name="T31" fmla="*/ 41 h 165"/>
                  <a:gd name="T32" fmla="*/ 162 w 169"/>
                  <a:gd name="T33" fmla="*/ 53 h 165"/>
                  <a:gd name="T34" fmla="*/ 164 w 169"/>
                  <a:gd name="T35" fmla="*/ 66 h 165"/>
                  <a:gd name="T36" fmla="*/ 165 w 169"/>
                  <a:gd name="T37" fmla="*/ 79 h 165"/>
                  <a:gd name="T38" fmla="*/ 164 w 169"/>
                  <a:gd name="T39" fmla="*/ 95 h 165"/>
                  <a:gd name="T40" fmla="*/ 158 w 169"/>
                  <a:gd name="T41" fmla="*/ 110 h 165"/>
                  <a:gd name="T42" fmla="*/ 150 w 169"/>
                  <a:gd name="T43" fmla="*/ 125 h 165"/>
                  <a:gd name="T44" fmla="*/ 141 w 169"/>
                  <a:gd name="T45" fmla="*/ 136 h 165"/>
                  <a:gd name="T46" fmla="*/ 129 w 169"/>
                  <a:gd name="T47" fmla="*/ 146 h 165"/>
                  <a:gd name="T48" fmla="*/ 116 w 169"/>
                  <a:gd name="T49" fmla="*/ 153 h 165"/>
                  <a:gd name="T50" fmla="*/ 101 w 169"/>
                  <a:gd name="T51" fmla="*/ 157 h 165"/>
                  <a:gd name="T52" fmla="*/ 84 w 169"/>
                  <a:gd name="T53" fmla="*/ 159 h 165"/>
                  <a:gd name="T54" fmla="*/ 69 w 169"/>
                  <a:gd name="T55" fmla="*/ 157 h 165"/>
                  <a:gd name="T56" fmla="*/ 54 w 169"/>
                  <a:gd name="T57" fmla="*/ 153 h 165"/>
                  <a:gd name="T58" fmla="*/ 40 w 169"/>
                  <a:gd name="T59" fmla="*/ 146 h 165"/>
                  <a:gd name="T60" fmla="*/ 27 w 169"/>
                  <a:gd name="T61" fmla="*/ 136 h 165"/>
                  <a:gd name="T62" fmla="*/ 17 w 169"/>
                  <a:gd name="T63" fmla="*/ 125 h 165"/>
                  <a:gd name="T64" fmla="*/ 10 w 169"/>
                  <a:gd name="T65" fmla="*/ 110 h 165"/>
                  <a:gd name="T66" fmla="*/ 6 w 169"/>
                  <a:gd name="T67" fmla="*/ 95 h 165"/>
                  <a:gd name="T68" fmla="*/ 4 w 169"/>
                  <a:gd name="T69" fmla="*/ 79 h 165"/>
                  <a:gd name="T70" fmla="*/ 4 w 169"/>
                  <a:gd name="T71" fmla="*/ 68 h 165"/>
                  <a:gd name="T72" fmla="*/ 6 w 169"/>
                  <a:gd name="T73" fmla="*/ 59 h 165"/>
                  <a:gd name="T74" fmla="*/ 10 w 169"/>
                  <a:gd name="T75" fmla="*/ 49 h 165"/>
                  <a:gd name="T76" fmla="*/ 14 w 169"/>
                  <a:gd name="T77" fmla="*/ 40 h 165"/>
                  <a:gd name="T78" fmla="*/ 12 w 169"/>
                  <a:gd name="T79" fmla="*/ 41 h 165"/>
                  <a:gd name="T80" fmla="*/ 8 w 169"/>
                  <a:gd name="T81" fmla="*/ 41 h 165"/>
                  <a:gd name="T82" fmla="*/ 4 w 169"/>
                  <a:gd name="T83" fmla="*/ 51 h 165"/>
                  <a:gd name="T84" fmla="*/ 2 w 169"/>
                  <a:gd name="T85" fmla="*/ 60 h 165"/>
                  <a:gd name="T86" fmla="*/ 0 w 169"/>
                  <a:gd name="T87" fmla="*/ 70 h 165"/>
                  <a:gd name="T88" fmla="*/ 0 w 169"/>
                  <a:gd name="T89" fmla="*/ 79 h 165"/>
                  <a:gd name="T90" fmla="*/ 0 w 169"/>
                  <a:gd name="T91" fmla="*/ 96 h 165"/>
                  <a:gd name="T92" fmla="*/ 6 w 169"/>
                  <a:gd name="T93" fmla="*/ 112 h 165"/>
                  <a:gd name="T94" fmla="*/ 14 w 169"/>
                  <a:gd name="T95" fmla="*/ 127 h 165"/>
                  <a:gd name="T96" fmla="*/ 25 w 169"/>
                  <a:gd name="T97" fmla="*/ 140 h 165"/>
                  <a:gd name="T98" fmla="*/ 36 w 169"/>
                  <a:gd name="T99" fmla="*/ 150 h 165"/>
                  <a:gd name="T100" fmla="*/ 52 w 169"/>
                  <a:gd name="T101" fmla="*/ 157 h 165"/>
                  <a:gd name="T102" fmla="*/ 67 w 169"/>
                  <a:gd name="T103" fmla="*/ 163 h 165"/>
                  <a:gd name="T104" fmla="*/ 84 w 169"/>
                  <a:gd name="T105" fmla="*/ 165 h 165"/>
                  <a:gd name="T106" fmla="*/ 101 w 169"/>
                  <a:gd name="T107" fmla="*/ 163 h 165"/>
                  <a:gd name="T108" fmla="*/ 118 w 169"/>
                  <a:gd name="T109" fmla="*/ 157 h 165"/>
                  <a:gd name="T110" fmla="*/ 131 w 169"/>
                  <a:gd name="T111" fmla="*/ 150 h 165"/>
                  <a:gd name="T112" fmla="*/ 145 w 169"/>
                  <a:gd name="T113" fmla="*/ 140 h 165"/>
                  <a:gd name="T114" fmla="*/ 156 w 169"/>
                  <a:gd name="T115" fmla="*/ 127 h 165"/>
                  <a:gd name="T116" fmla="*/ 164 w 169"/>
                  <a:gd name="T117" fmla="*/ 112 h 165"/>
                  <a:gd name="T118" fmla="*/ 167 w 169"/>
                  <a:gd name="T119" fmla="*/ 96 h 165"/>
                  <a:gd name="T120" fmla="*/ 169 w 169"/>
                  <a:gd name="T121" fmla="*/ 79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9"/>
                  <a:gd name="T184" fmla="*/ 0 h 165"/>
                  <a:gd name="T185" fmla="*/ 169 w 169"/>
                  <a:gd name="T186" fmla="*/ 165 h 1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78" name="Freeform 729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>
                  <a:gd name="T0" fmla="*/ 165 w 165"/>
                  <a:gd name="T1" fmla="*/ 77 h 159"/>
                  <a:gd name="T2" fmla="*/ 163 w 165"/>
                  <a:gd name="T3" fmla="*/ 64 h 159"/>
                  <a:gd name="T4" fmla="*/ 162 w 165"/>
                  <a:gd name="T5" fmla="*/ 51 h 159"/>
                  <a:gd name="T6" fmla="*/ 156 w 165"/>
                  <a:gd name="T7" fmla="*/ 39 h 159"/>
                  <a:gd name="T8" fmla="*/ 150 w 165"/>
                  <a:gd name="T9" fmla="*/ 28 h 159"/>
                  <a:gd name="T10" fmla="*/ 143 w 165"/>
                  <a:gd name="T11" fmla="*/ 19 h 159"/>
                  <a:gd name="T12" fmla="*/ 133 w 165"/>
                  <a:gd name="T13" fmla="*/ 11 h 159"/>
                  <a:gd name="T14" fmla="*/ 122 w 165"/>
                  <a:gd name="T15" fmla="*/ 3 h 159"/>
                  <a:gd name="T16" fmla="*/ 110 w 165"/>
                  <a:gd name="T17" fmla="*/ 0 h 159"/>
                  <a:gd name="T18" fmla="*/ 108 w 165"/>
                  <a:gd name="T19" fmla="*/ 2 h 159"/>
                  <a:gd name="T20" fmla="*/ 105 w 165"/>
                  <a:gd name="T21" fmla="*/ 2 h 159"/>
                  <a:gd name="T22" fmla="*/ 118 w 165"/>
                  <a:gd name="T23" fmla="*/ 7 h 159"/>
                  <a:gd name="T24" fmla="*/ 127 w 165"/>
                  <a:gd name="T25" fmla="*/ 13 h 159"/>
                  <a:gd name="T26" fmla="*/ 137 w 165"/>
                  <a:gd name="T27" fmla="*/ 20 h 159"/>
                  <a:gd name="T28" fmla="*/ 144 w 165"/>
                  <a:gd name="T29" fmla="*/ 30 h 159"/>
                  <a:gd name="T30" fmla="*/ 152 w 165"/>
                  <a:gd name="T31" fmla="*/ 41 h 159"/>
                  <a:gd name="T32" fmla="*/ 156 w 165"/>
                  <a:gd name="T33" fmla="*/ 53 h 159"/>
                  <a:gd name="T34" fmla="*/ 160 w 165"/>
                  <a:gd name="T35" fmla="*/ 64 h 159"/>
                  <a:gd name="T36" fmla="*/ 162 w 165"/>
                  <a:gd name="T37" fmla="*/ 77 h 159"/>
                  <a:gd name="T38" fmla="*/ 160 w 165"/>
                  <a:gd name="T39" fmla="*/ 93 h 159"/>
                  <a:gd name="T40" fmla="*/ 154 w 165"/>
                  <a:gd name="T41" fmla="*/ 108 h 159"/>
                  <a:gd name="T42" fmla="*/ 146 w 165"/>
                  <a:gd name="T43" fmla="*/ 121 h 159"/>
                  <a:gd name="T44" fmla="*/ 137 w 165"/>
                  <a:gd name="T45" fmla="*/ 132 h 159"/>
                  <a:gd name="T46" fmla="*/ 126 w 165"/>
                  <a:gd name="T47" fmla="*/ 142 h 159"/>
                  <a:gd name="T48" fmla="*/ 112 w 165"/>
                  <a:gd name="T49" fmla="*/ 149 h 159"/>
                  <a:gd name="T50" fmla="*/ 99 w 165"/>
                  <a:gd name="T51" fmla="*/ 153 h 159"/>
                  <a:gd name="T52" fmla="*/ 82 w 165"/>
                  <a:gd name="T53" fmla="*/ 155 h 159"/>
                  <a:gd name="T54" fmla="*/ 67 w 165"/>
                  <a:gd name="T55" fmla="*/ 153 h 159"/>
                  <a:gd name="T56" fmla="*/ 52 w 165"/>
                  <a:gd name="T57" fmla="*/ 149 h 159"/>
                  <a:gd name="T58" fmla="*/ 38 w 165"/>
                  <a:gd name="T59" fmla="*/ 142 h 159"/>
                  <a:gd name="T60" fmla="*/ 27 w 165"/>
                  <a:gd name="T61" fmla="*/ 132 h 159"/>
                  <a:gd name="T62" fmla="*/ 17 w 165"/>
                  <a:gd name="T63" fmla="*/ 121 h 159"/>
                  <a:gd name="T64" fmla="*/ 10 w 165"/>
                  <a:gd name="T65" fmla="*/ 108 h 159"/>
                  <a:gd name="T66" fmla="*/ 6 w 165"/>
                  <a:gd name="T67" fmla="*/ 93 h 159"/>
                  <a:gd name="T68" fmla="*/ 4 w 165"/>
                  <a:gd name="T69" fmla="*/ 77 h 159"/>
                  <a:gd name="T70" fmla="*/ 6 w 165"/>
                  <a:gd name="T71" fmla="*/ 66 h 159"/>
                  <a:gd name="T72" fmla="*/ 8 w 165"/>
                  <a:gd name="T73" fmla="*/ 57 h 159"/>
                  <a:gd name="T74" fmla="*/ 10 w 165"/>
                  <a:gd name="T75" fmla="*/ 47 h 159"/>
                  <a:gd name="T76" fmla="*/ 15 w 165"/>
                  <a:gd name="T77" fmla="*/ 38 h 159"/>
                  <a:gd name="T78" fmla="*/ 12 w 165"/>
                  <a:gd name="T79" fmla="*/ 38 h 159"/>
                  <a:gd name="T80" fmla="*/ 10 w 165"/>
                  <a:gd name="T81" fmla="*/ 39 h 159"/>
                  <a:gd name="T82" fmla="*/ 6 w 165"/>
                  <a:gd name="T83" fmla="*/ 47 h 159"/>
                  <a:gd name="T84" fmla="*/ 2 w 165"/>
                  <a:gd name="T85" fmla="*/ 57 h 159"/>
                  <a:gd name="T86" fmla="*/ 0 w 165"/>
                  <a:gd name="T87" fmla="*/ 68 h 159"/>
                  <a:gd name="T88" fmla="*/ 0 w 165"/>
                  <a:gd name="T89" fmla="*/ 77 h 159"/>
                  <a:gd name="T90" fmla="*/ 2 w 165"/>
                  <a:gd name="T91" fmla="*/ 94 h 159"/>
                  <a:gd name="T92" fmla="*/ 6 w 165"/>
                  <a:gd name="T93" fmla="*/ 110 h 159"/>
                  <a:gd name="T94" fmla="*/ 14 w 165"/>
                  <a:gd name="T95" fmla="*/ 123 h 159"/>
                  <a:gd name="T96" fmla="*/ 25 w 165"/>
                  <a:gd name="T97" fmla="*/ 136 h 159"/>
                  <a:gd name="T98" fmla="*/ 36 w 165"/>
                  <a:gd name="T99" fmla="*/ 146 h 159"/>
                  <a:gd name="T100" fmla="*/ 50 w 165"/>
                  <a:gd name="T101" fmla="*/ 153 h 159"/>
                  <a:gd name="T102" fmla="*/ 67 w 165"/>
                  <a:gd name="T103" fmla="*/ 159 h 159"/>
                  <a:gd name="T104" fmla="*/ 82 w 165"/>
                  <a:gd name="T105" fmla="*/ 159 h 159"/>
                  <a:gd name="T106" fmla="*/ 99 w 165"/>
                  <a:gd name="T107" fmla="*/ 159 h 159"/>
                  <a:gd name="T108" fmla="*/ 114 w 165"/>
                  <a:gd name="T109" fmla="*/ 153 h 159"/>
                  <a:gd name="T110" fmla="*/ 129 w 165"/>
                  <a:gd name="T111" fmla="*/ 146 h 159"/>
                  <a:gd name="T112" fmla="*/ 141 w 165"/>
                  <a:gd name="T113" fmla="*/ 136 h 159"/>
                  <a:gd name="T114" fmla="*/ 150 w 165"/>
                  <a:gd name="T115" fmla="*/ 123 h 159"/>
                  <a:gd name="T116" fmla="*/ 160 w 165"/>
                  <a:gd name="T117" fmla="*/ 110 h 159"/>
                  <a:gd name="T118" fmla="*/ 163 w 165"/>
                  <a:gd name="T119" fmla="*/ 94 h 159"/>
                  <a:gd name="T120" fmla="*/ 165 w 165"/>
                  <a:gd name="T121" fmla="*/ 77 h 1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5"/>
                  <a:gd name="T184" fmla="*/ 0 h 159"/>
                  <a:gd name="T185" fmla="*/ 165 w 165"/>
                  <a:gd name="T186" fmla="*/ 159 h 1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79" name="Freeform 730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>
                  <a:gd name="T0" fmla="*/ 161 w 161"/>
                  <a:gd name="T1" fmla="*/ 75 h 155"/>
                  <a:gd name="T2" fmla="*/ 160 w 161"/>
                  <a:gd name="T3" fmla="*/ 62 h 155"/>
                  <a:gd name="T4" fmla="*/ 158 w 161"/>
                  <a:gd name="T5" fmla="*/ 49 h 155"/>
                  <a:gd name="T6" fmla="*/ 152 w 161"/>
                  <a:gd name="T7" fmla="*/ 37 h 155"/>
                  <a:gd name="T8" fmla="*/ 146 w 161"/>
                  <a:gd name="T9" fmla="*/ 28 h 155"/>
                  <a:gd name="T10" fmla="*/ 137 w 161"/>
                  <a:gd name="T11" fmla="*/ 18 h 155"/>
                  <a:gd name="T12" fmla="*/ 127 w 161"/>
                  <a:gd name="T13" fmla="*/ 11 h 155"/>
                  <a:gd name="T14" fmla="*/ 118 w 161"/>
                  <a:gd name="T15" fmla="*/ 3 h 155"/>
                  <a:gd name="T16" fmla="*/ 106 w 161"/>
                  <a:gd name="T17" fmla="*/ 0 h 155"/>
                  <a:gd name="T18" fmla="*/ 103 w 161"/>
                  <a:gd name="T19" fmla="*/ 0 h 155"/>
                  <a:gd name="T20" fmla="*/ 101 w 161"/>
                  <a:gd name="T21" fmla="*/ 1 h 155"/>
                  <a:gd name="T22" fmla="*/ 112 w 161"/>
                  <a:gd name="T23" fmla="*/ 7 h 155"/>
                  <a:gd name="T24" fmla="*/ 124 w 161"/>
                  <a:gd name="T25" fmla="*/ 13 h 155"/>
                  <a:gd name="T26" fmla="*/ 133 w 161"/>
                  <a:gd name="T27" fmla="*/ 20 h 155"/>
                  <a:gd name="T28" fmla="*/ 141 w 161"/>
                  <a:gd name="T29" fmla="*/ 28 h 155"/>
                  <a:gd name="T30" fmla="*/ 148 w 161"/>
                  <a:gd name="T31" fmla="*/ 39 h 155"/>
                  <a:gd name="T32" fmla="*/ 152 w 161"/>
                  <a:gd name="T33" fmla="*/ 51 h 155"/>
                  <a:gd name="T34" fmla="*/ 156 w 161"/>
                  <a:gd name="T35" fmla="*/ 62 h 155"/>
                  <a:gd name="T36" fmla="*/ 156 w 161"/>
                  <a:gd name="T37" fmla="*/ 75 h 155"/>
                  <a:gd name="T38" fmla="*/ 154 w 161"/>
                  <a:gd name="T39" fmla="*/ 91 h 155"/>
                  <a:gd name="T40" fmla="*/ 150 w 161"/>
                  <a:gd name="T41" fmla="*/ 104 h 155"/>
                  <a:gd name="T42" fmla="*/ 142 w 161"/>
                  <a:gd name="T43" fmla="*/ 117 h 155"/>
                  <a:gd name="T44" fmla="*/ 135 w 161"/>
                  <a:gd name="T45" fmla="*/ 128 h 155"/>
                  <a:gd name="T46" fmla="*/ 124 w 161"/>
                  <a:gd name="T47" fmla="*/ 138 h 155"/>
                  <a:gd name="T48" fmla="*/ 110 w 161"/>
                  <a:gd name="T49" fmla="*/ 146 h 155"/>
                  <a:gd name="T50" fmla="*/ 95 w 161"/>
                  <a:gd name="T51" fmla="*/ 149 h 155"/>
                  <a:gd name="T52" fmla="*/ 80 w 161"/>
                  <a:gd name="T53" fmla="*/ 151 h 155"/>
                  <a:gd name="T54" fmla="*/ 65 w 161"/>
                  <a:gd name="T55" fmla="*/ 149 h 155"/>
                  <a:gd name="T56" fmla="*/ 51 w 161"/>
                  <a:gd name="T57" fmla="*/ 146 h 155"/>
                  <a:gd name="T58" fmla="*/ 38 w 161"/>
                  <a:gd name="T59" fmla="*/ 138 h 155"/>
                  <a:gd name="T60" fmla="*/ 27 w 161"/>
                  <a:gd name="T61" fmla="*/ 128 h 155"/>
                  <a:gd name="T62" fmla="*/ 17 w 161"/>
                  <a:gd name="T63" fmla="*/ 117 h 155"/>
                  <a:gd name="T64" fmla="*/ 12 w 161"/>
                  <a:gd name="T65" fmla="*/ 104 h 155"/>
                  <a:gd name="T66" fmla="*/ 6 w 161"/>
                  <a:gd name="T67" fmla="*/ 91 h 155"/>
                  <a:gd name="T68" fmla="*/ 4 w 161"/>
                  <a:gd name="T69" fmla="*/ 75 h 155"/>
                  <a:gd name="T70" fmla="*/ 6 w 161"/>
                  <a:gd name="T71" fmla="*/ 64 h 155"/>
                  <a:gd name="T72" fmla="*/ 8 w 161"/>
                  <a:gd name="T73" fmla="*/ 55 h 155"/>
                  <a:gd name="T74" fmla="*/ 12 w 161"/>
                  <a:gd name="T75" fmla="*/ 45 h 155"/>
                  <a:gd name="T76" fmla="*/ 15 w 161"/>
                  <a:gd name="T77" fmla="*/ 36 h 155"/>
                  <a:gd name="T78" fmla="*/ 13 w 161"/>
                  <a:gd name="T79" fmla="*/ 36 h 155"/>
                  <a:gd name="T80" fmla="*/ 10 w 161"/>
                  <a:gd name="T81" fmla="*/ 36 h 155"/>
                  <a:gd name="T82" fmla="*/ 6 w 161"/>
                  <a:gd name="T83" fmla="*/ 45 h 155"/>
                  <a:gd name="T84" fmla="*/ 2 w 161"/>
                  <a:gd name="T85" fmla="*/ 55 h 155"/>
                  <a:gd name="T86" fmla="*/ 0 w 161"/>
                  <a:gd name="T87" fmla="*/ 64 h 155"/>
                  <a:gd name="T88" fmla="*/ 0 w 161"/>
                  <a:gd name="T89" fmla="*/ 75 h 155"/>
                  <a:gd name="T90" fmla="*/ 2 w 161"/>
                  <a:gd name="T91" fmla="*/ 91 h 155"/>
                  <a:gd name="T92" fmla="*/ 6 w 161"/>
                  <a:gd name="T93" fmla="*/ 106 h 155"/>
                  <a:gd name="T94" fmla="*/ 13 w 161"/>
                  <a:gd name="T95" fmla="*/ 121 h 155"/>
                  <a:gd name="T96" fmla="*/ 23 w 161"/>
                  <a:gd name="T97" fmla="*/ 132 h 155"/>
                  <a:gd name="T98" fmla="*/ 36 w 161"/>
                  <a:gd name="T99" fmla="*/ 142 h 155"/>
                  <a:gd name="T100" fmla="*/ 50 w 161"/>
                  <a:gd name="T101" fmla="*/ 149 h 155"/>
                  <a:gd name="T102" fmla="*/ 65 w 161"/>
                  <a:gd name="T103" fmla="*/ 153 h 155"/>
                  <a:gd name="T104" fmla="*/ 80 w 161"/>
                  <a:gd name="T105" fmla="*/ 155 h 155"/>
                  <a:gd name="T106" fmla="*/ 97 w 161"/>
                  <a:gd name="T107" fmla="*/ 153 h 155"/>
                  <a:gd name="T108" fmla="*/ 112 w 161"/>
                  <a:gd name="T109" fmla="*/ 149 h 155"/>
                  <a:gd name="T110" fmla="*/ 125 w 161"/>
                  <a:gd name="T111" fmla="*/ 142 h 155"/>
                  <a:gd name="T112" fmla="*/ 137 w 161"/>
                  <a:gd name="T113" fmla="*/ 132 h 155"/>
                  <a:gd name="T114" fmla="*/ 146 w 161"/>
                  <a:gd name="T115" fmla="*/ 121 h 155"/>
                  <a:gd name="T116" fmla="*/ 154 w 161"/>
                  <a:gd name="T117" fmla="*/ 106 h 155"/>
                  <a:gd name="T118" fmla="*/ 160 w 161"/>
                  <a:gd name="T119" fmla="*/ 91 h 155"/>
                  <a:gd name="T120" fmla="*/ 161 w 161"/>
                  <a:gd name="T121" fmla="*/ 75 h 1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1"/>
                  <a:gd name="T184" fmla="*/ 0 h 155"/>
                  <a:gd name="T185" fmla="*/ 161 w 161"/>
                  <a:gd name="T186" fmla="*/ 155 h 15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80" name="Freeform 731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>
                  <a:gd name="T0" fmla="*/ 158 w 158"/>
                  <a:gd name="T1" fmla="*/ 75 h 153"/>
                  <a:gd name="T2" fmla="*/ 156 w 158"/>
                  <a:gd name="T3" fmla="*/ 62 h 153"/>
                  <a:gd name="T4" fmla="*/ 152 w 158"/>
                  <a:gd name="T5" fmla="*/ 51 h 153"/>
                  <a:gd name="T6" fmla="*/ 148 w 158"/>
                  <a:gd name="T7" fmla="*/ 39 h 153"/>
                  <a:gd name="T8" fmla="*/ 140 w 158"/>
                  <a:gd name="T9" fmla="*/ 28 h 153"/>
                  <a:gd name="T10" fmla="*/ 133 w 158"/>
                  <a:gd name="T11" fmla="*/ 18 h 153"/>
                  <a:gd name="T12" fmla="*/ 123 w 158"/>
                  <a:gd name="T13" fmla="*/ 11 h 153"/>
                  <a:gd name="T14" fmla="*/ 114 w 158"/>
                  <a:gd name="T15" fmla="*/ 5 h 153"/>
                  <a:gd name="T16" fmla="*/ 101 w 158"/>
                  <a:gd name="T17" fmla="*/ 0 h 153"/>
                  <a:gd name="T18" fmla="*/ 99 w 158"/>
                  <a:gd name="T19" fmla="*/ 1 h 153"/>
                  <a:gd name="T20" fmla="*/ 97 w 158"/>
                  <a:gd name="T21" fmla="*/ 3 h 153"/>
                  <a:gd name="T22" fmla="*/ 108 w 158"/>
                  <a:gd name="T23" fmla="*/ 7 h 153"/>
                  <a:gd name="T24" fmla="*/ 118 w 158"/>
                  <a:gd name="T25" fmla="*/ 13 h 153"/>
                  <a:gd name="T26" fmla="*/ 127 w 158"/>
                  <a:gd name="T27" fmla="*/ 20 h 153"/>
                  <a:gd name="T28" fmla="*/ 137 w 158"/>
                  <a:gd name="T29" fmla="*/ 30 h 153"/>
                  <a:gd name="T30" fmla="*/ 142 w 158"/>
                  <a:gd name="T31" fmla="*/ 39 h 153"/>
                  <a:gd name="T32" fmla="*/ 148 w 158"/>
                  <a:gd name="T33" fmla="*/ 51 h 153"/>
                  <a:gd name="T34" fmla="*/ 152 w 158"/>
                  <a:gd name="T35" fmla="*/ 62 h 153"/>
                  <a:gd name="T36" fmla="*/ 152 w 158"/>
                  <a:gd name="T37" fmla="*/ 75 h 153"/>
                  <a:gd name="T38" fmla="*/ 150 w 158"/>
                  <a:gd name="T39" fmla="*/ 91 h 153"/>
                  <a:gd name="T40" fmla="*/ 146 w 158"/>
                  <a:gd name="T41" fmla="*/ 104 h 153"/>
                  <a:gd name="T42" fmla="*/ 139 w 158"/>
                  <a:gd name="T43" fmla="*/ 117 h 153"/>
                  <a:gd name="T44" fmla="*/ 131 w 158"/>
                  <a:gd name="T45" fmla="*/ 127 h 153"/>
                  <a:gd name="T46" fmla="*/ 120 w 158"/>
                  <a:gd name="T47" fmla="*/ 136 h 153"/>
                  <a:gd name="T48" fmla="*/ 106 w 158"/>
                  <a:gd name="T49" fmla="*/ 144 h 153"/>
                  <a:gd name="T50" fmla="*/ 93 w 158"/>
                  <a:gd name="T51" fmla="*/ 147 h 153"/>
                  <a:gd name="T52" fmla="*/ 78 w 158"/>
                  <a:gd name="T53" fmla="*/ 149 h 153"/>
                  <a:gd name="T54" fmla="*/ 65 w 158"/>
                  <a:gd name="T55" fmla="*/ 147 h 153"/>
                  <a:gd name="T56" fmla="*/ 49 w 158"/>
                  <a:gd name="T57" fmla="*/ 144 h 153"/>
                  <a:gd name="T58" fmla="*/ 38 w 158"/>
                  <a:gd name="T59" fmla="*/ 136 h 153"/>
                  <a:gd name="T60" fmla="*/ 27 w 158"/>
                  <a:gd name="T61" fmla="*/ 127 h 153"/>
                  <a:gd name="T62" fmla="*/ 17 w 158"/>
                  <a:gd name="T63" fmla="*/ 117 h 153"/>
                  <a:gd name="T64" fmla="*/ 11 w 158"/>
                  <a:gd name="T65" fmla="*/ 104 h 153"/>
                  <a:gd name="T66" fmla="*/ 6 w 158"/>
                  <a:gd name="T67" fmla="*/ 91 h 153"/>
                  <a:gd name="T68" fmla="*/ 6 w 158"/>
                  <a:gd name="T69" fmla="*/ 75 h 153"/>
                  <a:gd name="T70" fmla="*/ 6 w 158"/>
                  <a:gd name="T71" fmla="*/ 64 h 153"/>
                  <a:gd name="T72" fmla="*/ 8 w 158"/>
                  <a:gd name="T73" fmla="*/ 53 h 153"/>
                  <a:gd name="T74" fmla="*/ 11 w 158"/>
                  <a:gd name="T75" fmla="*/ 43 h 153"/>
                  <a:gd name="T76" fmla="*/ 17 w 158"/>
                  <a:gd name="T77" fmla="*/ 34 h 153"/>
                  <a:gd name="T78" fmla="*/ 13 w 158"/>
                  <a:gd name="T79" fmla="*/ 36 h 153"/>
                  <a:gd name="T80" fmla="*/ 11 w 158"/>
                  <a:gd name="T81" fmla="*/ 36 h 153"/>
                  <a:gd name="T82" fmla="*/ 6 w 158"/>
                  <a:gd name="T83" fmla="*/ 45 h 153"/>
                  <a:gd name="T84" fmla="*/ 4 w 158"/>
                  <a:gd name="T85" fmla="*/ 55 h 153"/>
                  <a:gd name="T86" fmla="*/ 2 w 158"/>
                  <a:gd name="T87" fmla="*/ 64 h 153"/>
                  <a:gd name="T88" fmla="*/ 0 w 158"/>
                  <a:gd name="T89" fmla="*/ 75 h 153"/>
                  <a:gd name="T90" fmla="*/ 2 w 158"/>
                  <a:gd name="T91" fmla="*/ 91 h 153"/>
                  <a:gd name="T92" fmla="*/ 6 w 158"/>
                  <a:gd name="T93" fmla="*/ 106 h 153"/>
                  <a:gd name="T94" fmla="*/ 13 w 158"/>
                  <a:gd name="T95" fmla="*/ 119 h 153"/>
                  <a:gd name="T96" fmla="*/ 23 w 158"/>
                  <a:gd name="T97" fmla="*/ 130 h 153"/>
                  <a:gd name="T98" fmla="*/ 34 w 158"/>
                  <a:gd name="T99" fmla="*/ 140 h 153"/>
                  <a:gd name="T100" fmla="*/ 48 w 158"/>
                  <a:gd name="T101" fmla="*/ 147 h 153"/>
                  <a:gd name="T102" fmla="*/ 63 w 158"/>
                  <a:gd name="T103" fmla="*/ 151 h 153"/>
                  <a:gd name="T104" fmla="*/ 78 w 158"/>
                  <a:gd name="T105" fmla="*/ 153 h 153"/>
                  <a:gd name="T106" fmla="*/ 95 w 158"/>
                  <a:gd name="T107" fmla="*/ 151 h 153"/>
                  <a:gd name="T108" fmla="*/ 108 w 158"/>
                  <a:gd name="T109" fmla="*/ 147 h 153"/>
                  <a:gd name="T110" fmla="*/ 122 w 158"/>
                  <a:gd name="T111" fmla="*/ 140 h 153"/>
                  <a:gd name="T112" fmla="*/ 133 w 158"/>
                  <a:gd name="T113" fmla="*/ 130 h 153"/>
                  <a:gd name="T114" fmla="*/ 142 w 158"/>
                  <a:gd name="T115" fmla="*/ 119 h 153"/>
                  <a:gd name="T116" fmla="*/ 150 w 158"/>
                  <a:gd name="T117" fmla="*/ 106 h 153"/>
                  <a:gd name="T118" fmla="*/ 156 w 158"/>
                  <a:gd name="T119" fmla="*/ 91 h 153"/>
                  <a:gd name="T120" fmla="*/ 158 w 158"/>
                  <a:gd name="T121" fmla="*/ 75 h 1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153"/>
                  <a:gd name="T185" fmla="*/ 158 w 158"/>
                  <a:gd name="T186" fmla="*/ 153 h 1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81" name="Freeform 732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>
                  <a:gd name="T0" fmla="*/ 152 w 152"/>
                  <a:gd name="T1" fmla="*/ 74 h 150"/>
                  <a:gd name="T2" fmla="*/ 152 w 152"/>
                  <a:gd name="T3" fmla="*/ 61 h 150"/>
                  <a:gd name="T4" fmla="*/ 148 w 152"/>
                  <a:gd name="T5" fmla="*/ 50 h 150"/>
                  <a:gd name="T6" fmla="*/ 144 w 152"/>
                  <a:gd name="T7" fmla="*/ 38 h 150"/>
                  <a:gd name="T8" fmla="*/ 137 w 152"/>
                  <a:gd name="T9" fmla="*/ 27 h 150"/>
                  <a:gd name="T10" fmla="*/ 129 w 152"/>
                  <a:gd name="T11" fmla="*/ 19 h 150"/>
                  <a:gd name="T12" fmla="*/ 120 w 152"/>
                  <a:gd name="T13" fmla="*/ 12 h 150"/>
                  <a:gd name="T14" fmla="*/ 108 w 152"/>
                  <a:gd name="T15" fmla="*/ 6 h 150"/>
                  <a:gd name="T16" fmla="*/ 97 w 152"/>
                  <a:gd name="T17" fmla="*/ 0 h 150"/>
                  <a:gd name="T18" fmla="*/ 95 w 152"/>
                  <a:gd name="T19" fmla="*/ 2 h 150"/>
                  <a:gd name="T20" fmla="*/ 91 w 152"/>
                  <a:gd name="T21" fmla="*/ 4 h 150"/>
                  <a:gd name="T22" fmla="*/ 102 w 152"/>
                  <a:gd name="T23" fmla="*/ 8 h 150"/>
                  <a:gd name="T24" fmla="*/ 114 w 152"/>
                  <a:gd name="T25" fmla="*/ 14 h 150"/>
                  <a:gd name="T26" fmla="*/ 123 w 152"/>
                  <a:gd name="T27" fmla="*/ 21 h 150"/>
                  <a:gd name="T28" fmla="*/ 131 w 152"/>
                  <a:gd name="T29" fmla="*/ 29 h 150"/>
                  <a:gd name="T30" fmla="*/ 138 w 152"/>
                  <a:gd name="T31" fmla="*/ 38 h 150"/>
                  <a:gd name="T32" fmla="*/ 144 w 152"/>
                  <a:gd name="T33" fmla="*/ 50 h 150"/>
                  <a:gd name="T34" fmla="*/ 146 w 152"/>
                  <a:gd name="T35" fmla="*/ 61 h 150"/>
                  <a:gd name="T36" fmla="*/ 148 w 152"/>
                  <a:gd name="T37" fmla="*/ 74 h 150"/>
                  <a:gd name="T38" fmla="*/ 146 w 152"/>
                  <a:gd name="T39" fmla="*/ 88 h 150"/>
                  <a:gd name="T40" fmla="*/ 142 w 152"/>
                  <a:gd name="T41" fmla="*/ 101 h 150"/>
                  <a:gd name="T42" fmla="*/ 135 w 152"/>
                  <a:gd name="T43" fmla="*/ 114 h 150"/>
                  <a:gd name="T44" fmla="*/ 127 w 152"/>
                  <a:gd name="T45" fmla="*/ 124 h 150"/>
                  <a:gd name="T46" fmla="*/ 116 w 152"/>
                  <a:gd name="T47" fmla="*/ 133 h 150"/>
                  <a:gd name="T48" fmla="*/ 104 w 152"/>
                  <a:gd name="T49" fmla="*/ 139 h 150"/>
                  <a:gd name="T50" fmla="*/ 91 w 152"/>
                  <a:gd name="T51" fmla="*/ 145 h 150"/>
                  <a:gd name="T52" fmla="*/ 76 w 152"/>
                  <a:gd name="T53" fmla="*/ 145 h 150"/>
                  <a:gd name="T54" fmla="*/ 63 w 152"/>
                  <a:gd name="T55" fmla="*/ 145 h 150"/>
                  <a:gd name="T56" fmla="*/ 49 w 152"/>
                  <a:gd name="T57" fmla="*/ 139 h 150"/>
                  <a:gd name="T58" fmla="*/ 36 w 152"/>
                  <a:gd name="T59" fmla="*/ 133 h 150"/>
                  <a:gd name="T60" fmla="*/ 27 w 152"/>
                  <a:gd name="T61" fmla="*/ 124 h 150"/>
                  <a:gd name="T62" fmla="*/ 17 w 152"/>
                  <a:gd name="T63" fmla="*/ 114 h 150"/>
                  <a:gd name="T64" fmla="*/ 11 w 152"/>
                  <a:gd name="T65" fmla="*/ 101 h 150"/>
                  <a:gd name="T66" fmla="*/ 8 w 152"/>
                  <a:gd name="T67" fmla="*/ 88 h 150"/>
                  <a:gd name="T68" fmla="*/ 6 w 152"/>
                  <a:gd name="T69" fmla="*/ 74 h 150"/>
                  <a:gd name="T70" fmla="*/ 6 w 152"/>
                  <a:gd name="T71" fmla="*/ 63 h 150"/>
                  <a:gd name="T72" fmla="*/ 9 w 152"/>
                  <a:gd name="T73" fmla="*/ 52 h 150"/>
                  <a:gd name="T74" fmla="*/ 13 w 152"/>
                  <a:gd name="T75" fmla="*/ 42 h 150"/>
                  <a:gd name="T76" fmla="*/ 19 w 152"/>
                  <a:gd name="T77" fmla="*/ 33 h 150"/>
                  <a:gd name="T78" fmla="*/ 15 w 152"/>
                  <a:gd name="T79" fmla="*/ 33 h 150"/>
                  <a:gd name="T80" fmla="*/ 11 w 152"/>
                  <a:gd name="T81" fmla="*/ 35 h 150"/>
                  <a:gd name="T82" fmla="*/ 8 w 152"/>
                  <a:gd name="T83" fmla="*/ 44 h 150"/>
                  <a:gd name="T84" fmla="*/ 4 w 152"/>
                  <a:gd name="T85" fmla="*/ 54 h 150"/>
                  <a:gd name="T86" fmla="*/ 2 w 152"/>
                  <a:gd name="T87" fmla="*/ 63 h 150"/>
                  <a:gd name="T88" fmla="*/ 0 w 152"/>
                  <a:gd name="T89" fmla="*/ 74 h 150"/>
                  <a:gd name="T90" fmla="*/ 2 w 152"/>
                  <a:gd name="T91" fmla="*/ 90 h 150"/>
                  <a:gd name="T92" fmla="*/ 8 w 152"/>
                  <a:gd name="T93" fmla="*/ 103 h 150"/>
                  <a:gd name="T94" fmla="*/ 13 w 152"/>
                  <a:gd name="T95" fmla="*/ 116 h 150"/>
                  <a:gd name="T96" fmla="*/ 23 w 152"/>
                  <a:gd name="T97" fmla="*/ 127 h 150"/>
                  <a:gd name="T98" fmla="*/ 34 w 152"/>
                  <a:gd name="T99" fmla="*/ 137 h 150"/>
                  <a:gd name="T100" fmla="*/ 47 w 152"/>
                  <a:gd name="T101" fmla="*/ 145 h 150"/>
                  <a:gd name="T102" fmla="*/ 61 w 152"/>
                  <a:gd name="T103" fmla="*/ 148 h 150"/>
                  <a:gd name="T104" fmla="*/ 76 w 152"/>
                  <a:gd name="T105" fmla="*/ 150 h 150"/>
                  <a:gd name="T106" fmla="*/ 91 w 152"/>
                  <a:gd name="T107" fmla="*/ 148 h 150"/>
                  <a:gd name="T108" fmla="*/ 106 w 152"/>
                  <a:gd name="T109" fmla="*/ 145 h 150"/>
                  <a:gd name="T110" fmla="*/ 120 w 152"/>
                  <a:gd name="T111" fmla="*/ 137 h 150"/>
                  <a:gd name="T112" fmla="*/ 131 w 152"/>
                  <a:gd name="T113" fmla="*/ 127 h 150"/>
                  <a:gd name="T114" fmla="*/ 138 w 152"/>
                  <a:gd name="T115" fmla="*/ 116 h 150"/>
                  <a:gd name="T116" fmla="*/ 146 w 152"/>
                  <a:gd name="T117" fmla="*/ 103 h 150"/>
                  <a:gd name="T118" fmla="*/ 150 w 152"/>
                  <a:gd name="T119" fmla="*/ 90 h 150"/>
                  <a:gd name="T120" fmla="*/ 152 w 152"/>
                  <a:gd name="T121" fmla="*/ 74 h 1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50"/>
                  <a:gd name="T185" fmla="*/ 152 w 152"/>
                  <a:gd name="T186" fmla="*/ 150 h 1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82" name="Freeform 733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>
                  <a:gd name="T0" fmla="*/ 146 w 146"/>
                  <a:gd name="T1" fmla="*/ 72 h 146"/>
                  <a:gd name="T2" fmla="*/ 146 w 146"/>
                  <a:gd name="T3" fmla="*/ 59 h 146"/>
                  <a:gd name="T4" fmla="*/ 142 w 146"/>
                  <a:gd name="T5" fmla="*/ 48 h 146"/>
                  <a:gd name="T6" fmla="*/ 136 w 146"/>
                  <a:gd name="T7" fmla="*/ 36 h 146"/>
                  <a:gd name="T8" fmla="*/ 131 w 146"/>
                  <a:gd name="T9" fmla="*/ 27 h 146"/>
                  <a:gd name="T10" fmla="*/ 121 w 146"/>
                  <a:gd name="T11" fmla="*/ 17 h 146"/>
                  <a:gd name="T12" fmla="*/ 112 w 146"/>
                  <a:gd name="T13" fmla="*/ 10 h 146"/>
                  <a:gd name="T14" fmla="*/ 102 w 146"/>
                  <a:gd name="T15" fmla="*/ 4 h 146"/>
                  <a:gd name="T16" fmla="*/ 91 w 146"/>
                  <a:gd name="T17" fmla="*/ 0 h 146"/>
                  <a:gd name="T18" fmla="*/ 87 w 146"/>
                  <a:gd name="T19" fmla="*/ 2 h 146"/>
                  <a:gd name="T20" fmla="*/ 83 w 146"/>
                  <a:gd name="T21" fmla="*/ 4 h 146"/>
                  <a:gd name="T22" fmla="*/ 97 w 146"/>
                  <a:gd name="T23" fmla="*/ 8 h 146"/>
                  <a:gd name="T24" fmla="*/ 106 w 146"/>
                  <a:gd name="T25" fmla="*/ 12 h 146"/>
                  <a:gd name="T26" fmla="*/ 117 w 146"/>
                  <a:gd name="T27" fmla="*/ 19 h 146"/>
                  <a:gd name="T28" fmla="*/ 125 w 146"/>
                  <a:gd name="T29" fmla="*/ 27 h 146"/>
                  <a:gd name="T30" fmla="*/ 133 w 146"/>
                  <a:gd name="T31" fmla="*/ 36 h 146"/>
                  <a:gd name="T32" fmla="*/ 136 w 146"/>
                  <a:gd name="T33" fmla="*/ 48 h 146"/>
                  <a:gd name="T34" fmla="*/ 140 w 146"/>
                  <a:gd name="T35" fmla="*/ 59 h 146"/>
                  <a:gd name="T36" fmla="*/ 142 w 146"/>
                  <a:gd name="T37" fmla="*/ 72 h 146"/>
                  <a:gd name="T38" fmla="*/ 140 w 146"/>
                  <a:gd name="T39" fmla="*/ 86 h 146"/>
                  <a:gd name="T40" fmla="*/ 136 w 146"/>
                  <a:gd name="T41" fmla="*/ 99 h 146"/>
                  <a:gd name="T42" fmla="*/ 129 w 146"/>
                  <a:gd name="T43" fmla="*/ 110 h 146"/>
                  <a:gd name="T44" fmla="*/ 121 w 146"/>
                  <a:gd name="T45" fmla="*/ 122 h 146"/>
                  <a:gd name="T46" fmla="*/ 112 w 146"/>
                  <a:gd name="T47" fmla="*/ 129 h 146"/>
                  <a:gd name="T48" fmla="*/ 98 w 146"/>
                  <a:gd name="T49" fmla="*/ 135 h 146"/>
                  <a:gd name="T50" fmla="*/ 87 w 146"/>
                  <a:gd name="T51" fmla="*/ 139 h 146"/>
                  <a:gd name="T52" fmla="*/ 72 w 146"/>
                  <a:gd name="T53" fmla="*/ 141 h 146"/>
                  <a:gd name="T54" fmla="*/ 59 w 146"/>
                  <a:gd name="T55" fmla="*/ 139 h 146"/>
                  <a:gd name="T56" fmla="*/ 45 w 146"/>
                  <a:gd name="T57" fmla="*/ 135 h 146"/>
                  <a:gd name="T58" fmla="*/ 34 w 146"/>
                  <a:gd name="T59" fmla="*/ 129 h 146"/>
                  <a:gd name="T60" fmla="*/ 24 w 146"/>
                  <a:gd name="T61" fmla="*/ 122 h 146"/>
                  <a:gd name="T62" fmla="*/ 15 w 146"/>
                  <a:gd name="T63" fmla="*/ 110 h 146"/>
                  <a:gd name="T64" fmla="*/ 9 w 146"/>
                  <a:gd name="T65" fmla="*/ 99 h 146"/>
                  <a:gd name="T66" fmla="*/ 5 w 146"/>
                  <a:gd name="T67" fmla="*/ 86 h 146"/>
                  <a:gd name="T68" fmla="*/ 4 w 146"/>
                  <a:gd name="T69" fmla="*/ 72 h 146"/>
                  <a:gd name="T70" fmla="*/ 5 w 146"/>
                  <a:gd name="T71" fmla="*/ 61 h 146"/>
                  <a:gd name="T72" fmla="*/ 7 w 146"/>
                  <a:gd name="T73" fmla="*/ 50 h 146"/>
                  <a:gd name="T74" fmla="*/ 11 w 146"/>
                  <a:gd name="T75" fmla="*/ 38 h 146"/>
                  <a:gd name="T76" fmla="*/ 19 w 146"/>
                  <a:gd name="T77" fmla="*/ 31 h 146"/>
                  <a:gd name="T78" fmla="*/ 15 w 146"/>
                  <a:gd name="T79" fmla="*/ 31 h 146"/>
                  <a:gd name="T80" fmla="*/ 11 w 146"/>
                  <a:gd name="T81" fmla="*/ 31 h 146"/>
                  <a:gd name="T82" fmla="*/ 5 w 146"/>
                  <a:gd name="T83" fmla="*/ 40 h 146"/>
                  <a:gd name="T84" fmla="*/ 2 w 146"/>
                  <a:gd name="T85" fmla="*/ 50 h 146"/>
                  <a:gd name="T86" fmla="*/ 0 w 146"/>
                  <a:gd name="T87" fmla="*/ 61 h 146"/>
                  <a:gd name="T88" fmla="*/ 0 w 146"/>
                  <a:gd name="T89" fmla="*/ 72 h 146"/>
                  <a:gd name="T90" fmla="*/ 0 w 146"/>
                  <a:gd name="T91" fmla="*/ 88 h 146"/>
                  <a:gd name="T92" fmla="*/ 5 w 146"/>
                  <a:gd name="T93" fmla="*/ 101 h 146"/>
                  <a:gd name="T94" fmla="*/ 11 w 146"/>
                  <a:gd name="T95" fmla="*/ 114 h 146"/>
                  <a:gd name="T96" fmla="*/ 21 w 146"/>
                  <a:gd name="T97" fmla="*/ 124 h 146"/>
                  <a:gd name="T98" fmla="*/ 32 w 146"/>
                  <a:gd name="T99" fmla="*/ 133 h 146"/>
                  <a:gd name="T100" fmla="*/ 43 w 146"/>
                  <a:gd name="T101" fmla="*/ 141 h 146"/>
                  <a:gd name="T102" fmla="*/ 59 w 146"/>
                  <a:gd name="T103" fmla="*/ 144 h 146"/>
                  <a:gd name="T104" fmla="*/ 72 w 146"/>
                  <a:gd name="T105" fmla="*/ 146 h 146"/>
                  <a:gd name="T106" fmla="*/ 87 w 146"/>
                  <a:gd name="T107" fmla="*/ 144 h 146"/>
                  <a:gd name="T108" fmla="*/ 100 w 146"/>
                  <a:gd name="T109" fmla="*/ 141 h 146"/>
                  <a:gd name="T110" fmla="*/ 114 w 146"/>
                  <a:gd name="T111" fmla="*/ 133 h 146"/>
                  <a:gd name="T112" fmla="*/ 125 w 146"/>
                  <a:gd name="T113" fmla="*/ 124 h 146"/>
                  <a:gd name="T114" fmla="*/ 133 w 146"/>
                  <a:gd name="T115" fmla="*/ 114 h 146"/>
                  <a:gd name="T116" fmla="*/ 140 w 146"/>
                  <a:gd name="T117" fmla="*/ 101 h 146"/>
                  <a:gd name="T118" fmla="*/ 144 w 146"/>
                  <a:gd name="T119" fmla="*/ 88 h 146"/>
                  <a:gd name="T120" fmla="*/ 146 w 146"/>
                  <a:gd name="T121" fmla="*/ 72 h 1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6"/>
                  <a:gd name="T184" fmla="*/ 0 h 146"/>
                  <a:gd name="T185" fmla="*/ 146 w 146"/>
                  <a:gd name="T186" fmla="*/ 146 h 1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83" name="Freeform 734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>
                  <a:gd name="T0" fmla="*/ 142 w 142"/>
                  <a:gd name="T1" fmla="*/ 70 h 141"/>
                  <a:gd name="T2" fmla="*/ 140 w 142"/>
                  <a:gd name="T3" fmla="*/ 57 h 141"/>
                  <a:gd name="T4" fmla="*/ 138 w 142"/>
                  <a:gd name="T5" fmla="*/ 46 h 141"/>
                  <a:gd name="T6" fmla="*/ 132 w 142"/>
                  <a:gd name="T7" fmla="*/ 34 h 141"/>
                  <a:gd name="T8" fmla="*/ 125 w 142"/>
                  <a:gd name="T9" fmla="*/ 25 h 141"/>
                  <a:gd name="T10" fmla="*/ 117 w 142"/>
                  <a:gd name="T11" fmla="*/ 17 h 141"/>
                  <a:gd name="T12" fmla="*/ 108 w 142"/>
                  <a:gd name="T13" fmla="*/ 10 h 141"/>
                  <a:gd name="T14" fmla="*/ 96 w 142"/>
                  <a:gd name="T15" fmla="*/ 4 h 141"/>
                  <a:gd name="T16" fmla="*/ 85 w 142"/>
                  <a:gd name="T17" fmla="*/ 0 h 141"/>
                  <a:gd name="T18" fmla="*/ 81 w 142"/>
                  <a:gd name="T19" fmla="*/ 2 h 141"/>
                  <a:gd name="T20" fmla="*/ 79 w 142"/>
                  <a:gd name="T21" fmla="*/ 4 h 141"/>
                  <a:gd name="T22" fmla="*/ 91 w 142"/>
                  <a:gd name="T23" fmla="*/ 6 h 141"/>
                  <a:gd name="T24" fmla="*/ 102 w 142"/>
                  <a:gd name="T25" fmla="*/ 12 h 141"/>
                  <a:gd name="T26" fmla="*/ 112 w 142"/>
                  <a:gd name="T27" fmla="*/ 17 h 141"/>
                  <a:gd name="T28" fmla="*/ 121 w 142"/>
                  <a:gd name="T29" fmla="*/ 27 h 141"/>
                  <a:gd name="T30" fmla="*/ 127 w 142"/>
                  <a:gd name="T31" fmla="*/ 36 h 141"/>
                  <a:gd name="T32" fmla="*/ 132 w 142"/>
                  <a:gd name="T33" fmla="*/ 46 h 141"/>
                  <a:gd name="T34" fmla="*/ 136 w 142"/>
                  <a:gd name="T35" fmla="*/ 57 h 141"/>
                  <a:gd name="T36" fmla="*/ 136 w 142"/>
                  <a:gd name="T37" fmla="*/ 70 h 141"/>
                  <a:gd name="T38" fmla="*/ 136 w 142"/>
                  <a:gd name="T39" fmla="*/ 84 h 141"/>
                  <a:gd name="T40" fmla="*/ 132 w 142"/>
                  <a:gd name="T41" fmla="*/ 97 h 141"/>
                  <a:gd name="T42" fmla="*/ 125 w 142"/>
                  <a:gd name="T43" fmla="*/ 106 h 141"/>
                  <a:gd name="T44" fmla="*/ 117 w 142"/>
                  <a:gd name="T45" fmla="*/ 118 h 141"/>
                  <a:gd name="T46" fmla="*/ 108 w 142"/>
                  <a:gd name="T47" fmla="*/ 125 h 141"/>
                  <a:gd name="T48" fmla="*/ 96 w 142"/>
                  <a:gd name="T49" fmla="*/ 131 h 141"/>
                  <a:gd name="T50" fmla="*/ 83 w 142"/>
                  <a:gd name="T51" fmla="*/ 135 h 141"/>
                  <a:gd name="T52" fmla="*/ 70 w 142"/>
                  <a:gd name="T53" fmla="*/ 137 h 141"/>
                  <a:gd name="T54" fmla="*/ 57 w 142"/>
                  <a:gd name="T55" fmla="*/ 135 h 141"/>
                  <a:gd name="T56" fmla="*/ 45 w 142"/>
                  <a:gd name="T57" fmla="*/ 131 h 141"/>
                  <a:gd name="T58" fmla="*/ 34 w 142"/>
                  <a:gd name="T59" fmla="*/ 125 h 141"/>
                  <a:gd name="T60" fmla="*/ 24 w 142"/>
                  <a:gd name="T61" fmla="*/ 118 h 141"/>
                  <a:gd name="T62" fmla="*/ 15 w 142"/>
                  <a:gd name="T63" fmla="*/ 106 h 141"/>
                  <a:gd name="T64" fmla="*/ 9 w 142"/>
                  <a:gd name="T65" fmla="*/ 97 h 141"/>
                  <a:gd name="T66" fmla="*/ 5 w 142"/>
                  <a:gd name="T67" fmla="*/ 84 h 141"/>
                  <a:gd name="T68" fmla="*/ 3 w 142"/>
                  <a:gd name="T69" fmla="*/ 70 h 141"/>
                  <a:gd name="T70" fmla="*/ 5 w 142"/>
                  <a:gd name="T71" fmla="*/ 57 h 141"/>
                  <a:gd name="T72" fmla="*/ 7 w 142"/>
                  <a:gd name="T73" fmla="*/ 46 h 141"/>
                  <a:gd name="T74" fmla="*/ 13 w 142"/>
                  <a:gd name="T75" fmla="*/ 36 h 141"/>
                  <a:gd name="T76" fmla="*/ 21 w 142"/>
                  <a:gd name="T77" fmla="*/ 27 h 141"/>
                  <a:gd name="T78" fmla="*/ 17 w 142"/>
                  <a:gd name="T79" fmla="*/ 29 h 141"/>
                  <a:gd name="T80" fmla="*/ 13 w 142"/>
                  <a:gd name="T81" fmla="*/ 29 h 141"/>
                  <a:gd name="T82" fmla="*/ 7 w 142"/>
                  <a:gd name="T83" fmla="*/ 38 h 141"/>
                  <a:gd name="T84" fmla="*/ 3 w 142"/>
                  <a:gd name="T85" fmla="*/ 48 h 141"/>
                  <a:gd name="T86" fmla="*/ 0 w 142"/>
                  <a:gd name="T87" fmla="*/ 59 h 141"/>
                  <a:gd name="T88" fmla="*/ 0 w 142"/>
                  <a:gd name="T89" fmla="*/ 70 h 141"/>
                  <a:gd name="T90" fmla="*/ 2 w 142"/>
                  <a:gd name="T91" fmla="*/ 84 h 141"/>
                  <a:gd name="T92" fmla="*/ 5 w 142"/>
                  <a:gd name="T93" fmla="*/ 97 h 141"/>
                  <a:gd name="T94" fmla="*/ 11 w 142"/>
                  <a:gd name="T95" fmla="*/ 110 h 141"/>
                  <a:gd name="T96" fmla="*/ 21 w 142"/>
                  <a:gd name="T97" fmla="*/ 120 h 141"/>
                  <a:gd name="T98" fmla="*/ 30 w 142"/>
                  <a:gd name="T99" fmla="*/ 129 h 141"/>
                  <a:gd name="T100" fmla="*/ 43 w 142"/>
                  <a:gd name="T101" fmla="*/ 135 h 141"/>
                  <a:gd name="T102" fmla="*/ 57 w 142"/>
                  <a:gd name="T103" fmla="*/ 141 h 141"/>
                  <a:gd name="T104" fmla="*/ 70 w 142"/>
                  <a:gd name="T105" fmla="*/ 141 h 141"/>
                  <a:gd name="T106" fmla="*/ 85 w 142"/>
                  <a:gd name="T107" fmla="*/ 141 h 141"/>
                  <a:gd name="T108" fmla="*/ 98 w 142"/>
                  <a:gd name="T109" fmla="*/ 135 h 141"/>
                  <a:gd name="T110" fmla="*/ 110 w 142"/>
                  <a:gd name="T111" fmla="*/ 129 h 141"/>
                  <a:gd name="T112" fmla="*/ 121 w 142"/>
                  <a:gd name="T113" fmla="*/ 120 h 141"/>
                  <a:gd name="T114" fmla="*/ 129 w 142"/>
                  <a:gd name="T115" fmla="*/ 110 h 141"/>
                  <a:gd name="T116" fmla="*/ 136 w 142"/>
                  <a:gd name="T117" fmla="*/ 97 h 141"/>
                  <a:gd name="T118" fmla="*/ 140 w 142"/>
                  <a:gd name="T119" fmla="*/ 84 h 141"/>
                  <a:gd name="T120" fmla="*/ 142 w 142"/>
                  <a:gd name="T121" fmla="*/ 70 h 1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2"/>
                  <a:gd name="T184" fmla="*/ 0 h 141"/>
                  <a:gd name="T185" fmla="*/ 142 w 142"/>
                  <a:gd name="T186" fmla="*/ 141 h 14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84" name="Freeform 735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>
                  <a:gd name="T0" fmla="*/ 138 w 138"/>
                  <a:gd name="T1" fmla="*/ 68 h 137"/>
                  <a:gd name="T2" fmla="*/ 136 w 138"/>
                  <a:gd name="T3" fmla="*/ 55 h 137"/>
                  <a:gd name="T4" fmla="*/ 132 w 138"/>
                  <a:gd name="T5" fmla="*/ 44 h 137"/>
                  <a:gd name="T6" fmla="*/ 129 w 138"/>
                  <a:gd name="T7" fmla="*/ 32 h 137"/>
                  <a:gd name="T8" fmla="*/ 121 w 138"/>
                  <a:gd name="T9" fmla="*/ 23 h 137"/>
                  <a:gd name="T10" fmla="*/ 113 w 138"/>
                  <a:gd name="T11" fmla="*/ 15 h 137"/>
                  <a:gd name="T12" fmla="*/ 102 w 138"/>
                  <a:gd name="T13" fmla="*/ 8 h 137"/>
                  <a:gd name="T14" fmla="*/ 93 w 138"/>
                  <a:gd name="T15" fmla="*/ 4 h 137"/>
                  <a:gd name="T16" fmla="*/ 79 w 138"/>
                  <a:gd name="T17" fmla="*/ 0 h 137"/>
                  <a:gd name="T18" fmla="*/ 77 w 138"/>
                  <a:gd name="T19" fmla="*/ 2 h 137"/>
                  <a:gd name="T20" fmla="*/ 74 w 138"/>
                  <a:gd name="T21" fmla="*/ 4 h 137"/>
                  <a:gd name="T22" fmla="*/ 85 w 138"/>
                  <a:gd name="T23" fmla="*/ 6 h 137"/>
                  <a:gd name="T24" fmla="*/ 96 w 138"/>
                  <a:gd name="T25" fmla="*/ 10 h 137"/>
                  <a:gd name="T26" fmla="*/ 106 w 138"/>
                  <a:gd name="T27" fmla="*/ 17 h 137"/>
                  <a:gd name="T28" fmla="*/ 115 w 138"/>
                  <a:gd name="T29" fmla="*/ 25 h 137"/>
                  <a:gd name="T30" fmla="*/ 123 w 138"/>
                  <a:gd name="T31" fmla="*/ 34 h 137"/>
                  <a:gd name="T32" fmla="*/ 129 w 138"/>
                  <a:gd name="T33" fmla="*/ 44 h 137"/>
                  <a:gd name="T34" fmla="*/ 132 w 138"/>
                  <a:gd name="T35" fmla="*/ 55 h 137"/>
                  <a:gd name="T36" fmla="*/ 132 w 138"/>
                  <a:gd name="T37" fmla="*/ 68 h 137"/>
                  <a:gd name="T38" fmla="*/ 132 w 138"/>
                  <a:gd name="T39" fmla="*/ 82 h 137"/>
                  <a:gd name="T40" fmla="*/ 129 w 138"/>
                  <a:gd name="T41" fmla="*/ 93 h 137"/>
                  <a:gd name="T42" fmla="*/ 121 w 138"/>
                  <a:gd name="T43" fmla="*/ 104 h 137"/>
                  <a:gd name="T44" fmla="*/ 113 w 138"/>
                  <a:gd name="T45" fmla="*/ 114 h 137"/>
                  <a:gd name="T46" fmla="*/ 104 w 138"/>
                  <a:gd name="T47" fmla="*/ 121 h 137"/>
                  <a:gd name="T48" fmla="*/ 94 w 138"/>
                  <a:gd name="T49" fmla="*/ 127 h 137"/>
                  <a:gd name="T50" fmla="*/ 81 w 138"/>
                  <a:gd name="T51" fmla="*/ 131 h 137"/>
                  <a:gd name="T52" fmla="*/ 68 w 138"/>
                  <a:gd name="T53" fmla="*/ 133 h 137"/>
                  <a:gd name="T54" fmla="*/ 57 w 138"/>
                  <a:gd name="T55" fmla="*/ 131 h 137"/>
                  <a:gd name="T56" fmla="*/ 43 w 138"/>
                  <a:gd name="T57" fmla="*/ 127 h 137"/>
                  <a:gd name="T58" fmla="*/ 32 w 138"/>
                  <a:gd name="T59" fmla="*/ 121 h 137"/>
                  <a:gd name="T60" fmla="*/ 22 w 138"/>
                  <a:gd name="T61" fmla="*/ 114 h 137"/>
                  <a:gd name="T62" fmla="*/ 15 w 138"/>
                  <a:gd name="T63" fmla="*/ 104 h 137"/>
                  <a:gd name="T64" fmla="*/ 9 w 138"/>
                  <a:gd name="T65" fmla="*/ 93 h 137"/>
                  <a:gd name="T66" fmla="*/ 5 w 138"/>
                  <a:gd name="T67" fmla="*/ 82 h 137"/>
                  <a:gd name="T68" fmla="*/ 3 w 138"/>
                  <a:gd name="T69" fmla="*/ 68 h 137"/>
                  <a:gd name="T70" fmla="*/ 5 w 138"/>
                  <a:gd name="T71" fmla="*/ 55 h 137"/>
                  <a:gd name="T72" fmla="*/ 9 w 138"/>
                  <a:gd name="T73" fmla="*/ 44 h 137"/>
                  <a:gd name="T74" fmla="*/ 15 w 138"/>
                  <a:gd name="T75" fmla="*/ 32 h 137"/>
                  <a:gd name="T76" fmla="*/ 22 w 138"/>
                  <a:gd name="T77" fmla="*/ 23 h 137"/>
                  <a:gd name="T78" fmla="*/ 19 w 138"/>
                  <a:gd name="T79" fmla="*/ 25 h 137"/>
                  <a:gd name="T80" fmla="*/ 15 w 138"/>
                  <a:gd name="T81" fmla="*/ 27 h 137"/>
                  <a:gd name="T82" fmla="*/ 7 w 138"/>
                  <a:gd name="T83" fmla="*/ 34 h 137"/>
                  <a:gd name="T84" fmla="*/ 3 w 138"/>
                  <a:gd name="T85" fmla="*/ 46 h 137"/>
                  <a:gd name="T86" fmla="*/ 1 w 138"/>
                  <a:gd name="T87" fmla="*/ 57 h 137"/>
                  <a:gd name="T88" fmla="*/ 0 w 138"/>
                  <a:gd name="T89" fmla="*/ 68 h 137"/>
                  <a:gd name="T90" fmla="*/ 1 w 138"/>
                  <a:gd name="T91" fmla="*/ 82 h 137"/>
                  <a:gd name="T92" fmla="*/ 5 w 138"/>
                  <a:gd name="T93" fmla="*/ 95 h 137"/>
                  <a:gd name="T94" fmla="*/ 11 w 138"/>
                  <a:gd name="T95" fmla="*/ 106 h 137"/>
                  <a:gd name="T96" fmla="*/ 20 w 138"/>
                  <a:gd name="T97" fmla="*/ 118 h 137"/>
                  <a:gd name="T98" fmla="*/ 30 w 138"/>
                  <a:gd name="T99" fmla="*/ 125 h 137"/>
                  <a:gd name="T100" fmla="*/ 41 w 138"/>
                  <a:gd name="T101" fmla="*/ 131 h 137"/>
                  <a:gd name="T102" fmla="*/ 55 w 138"/>
                  <a:gd name="T103" fmla="*/ 135 h 137"/>
                  <a:gd name="T104" fmla="*/ 68 w 138"/>
                  <a:gd name="T105" fmla="*/ 137 h 137"/>
                  <a:gd name="T106" fmla="*/ 83 w 138"/>
                  <a:gd name="T107" fmla="*/ 135 h 137"/>
                  <a:gd name="T108" fmla="*/ 94 w 138"/>
                  <a:gd name="T109" fmla="*/ 131 h 137"/>
                  <a:gd name="T110" fmla="*/ 108 w 138"/>
                  <a:gd name="T111" fmla="*/ 125 h 137"/>
                  <a:gd name="T112" fmla="*/ 117 w 138"/>
                  <a:gd name="T113" fmla="*/ 118 h 137"/>
                  <a:gd name="T114" fmla="*/ 125 w 138"/>
                  <a:gd name="T115" fmla="*/ 106 h 137"/>
                  <a:gd name="T116" fmla="*/ 132 w 138"/>
                  <a:gd name="T117" fmla="*/ 95 h 137"/>
                  <a:gd name="T118" fmla="*/ 136 w 138"/>
                  <a:gd name="T119" fmla="*/ 82 h 137"/>
                  <a:gd name="T120" fmla="*/ 138 w 138"/>
                  <a:gd name="T121" fmla="*/ 68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8"/>
                  <a:gd name="T184" fmla="*/ 0 h 137"/>
                  <a:gd name="T185" fmla="*/ 138 w 138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85" name="Freeform 736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>
                  <a:gd name="T0" fmla="*/ 133 w 133"/>
                  <a:gd name="T1" fmla="*/ 66 h 133"/>
                  <a:gd name="T2" fmla="*/ 133 w 133"/>
                  <a:gd name="T3" fmla="*/ 53 h 133"/>
                  <a:gd name="T4" fmla="*/ 129 w 133"/>
                  <a:gd name="T5" fmla="*/ 42 h 133"/>
                  <a:gd name="T6" fmla="*/ 124 w 133"/>
                  <a:gd name="T7" fmla="*/ 32 h 133"/>
                  <a:gd name="T8" fmla="*/ 118 w 133"/>
                  <a:gd name="T9" fmla="*/ 23 h 133"/>
                  <a:gd name="T10" fmla="*/ 109 w 133"/>
                  <a:gd name="T11" fmla="*/ 13 h 133"/>
                  <a:gd name="T12" fmla="*/ 99 w 133"/>
                  <a:gd name="T13" fmla="*/ 8 h 133"/>
                  <a:gd name="T14" fmla="*/ 88 w 133"/>
                  <a:gd name="T15" fmla="*/ 2 h 133"/>
                  <a:gd name="T16" fmla="*/ 76 w 133"/>
                  <a:gd name="T17" fmla="*/ 0 h 133"/>
                  <a:gd name="T18" fmla="*/ 73 w 133"/>
                  <a:gd name="T19" fmla="*/ 2 h 133"/>
                  <a:gd name="T20" fmla="*/ 69 w 133"/>
                  <a:gd name="T21" fmla="*/ 4 h 133"/>
                  <a:gd name="T22" fmla="*/ 80 w 133"/>
                  <a:gd name="T23" fmla="*/ 6 h 133"/>
                  <a:gd name="T24" fmla="*/ 92 w 133"/>
                  <a:gd name="T25" fmla="*/ 9 h 133"/>
                  <a:gd name="T26" fmla="*/ 103 w 133"/>
                  <a:gd name="T27" fmla="*/ 15 h 133"/>
                  <a:gd name="T28" fmla="*/ 112 w 133"/>
                  <a:gd name="T29" fmla="*/ 23 h 133"/>
                  <a:gd name="T30" fmla="*/ 120 w 133"/>
                  <a:gd name="T31" fmla="*/ 32 h 133"/>
                  <a:gd name="T32" fmla="*/ 126 w 133"/>
                  <a:gd name="T33" fmla="*/ 42 h 133"/>
                  <a:gd name="T34" fmla="*/ 128 w 133"/>
                  <a:gd name="T35" fmla="*/ 53 h 133"/>
                  <a:gd name="T36" fmla="*/ 129 w 133"/>
                  <a:gd name="T37" fmla="*/ 66 h 133"/>
                  <a:gd name="T38" fmla="*/ 128 w 133"/>
                  <a:gd name="T39" fmla="*/ 78 h 133"/>
                  <a:gd name="T40" fmla="*/ 124 w 133"/>
                  <a:gd name="T41" fmla="*/ 91 h 133"/>
                  <a:gd name="T42" fmla="*/ 118 w 133"/>
                  <a:gd name="T43" fmla="*/ 100 h 133"/>
                  <a:gd name="T44" fmla="*/ 111 w 133"/>
                  <a:gd name="T45" fmla="*/ 110 h 133"/>
                  <a:gd name="T46" fmla="*/ 103 w 133"/>
                  <a:gd name="T47" fmla="*/ 118 h 133"/>
                  <a:gd name="T48" fmla="*/ 92 w 133"/>
                  <a:gd name="T49" fmla="*/ 123 h 133"/>
                  <a:gd name="T50" fmla="*/ 80 w 133"/>
                  <a:gd name="T51" fmla="*/ 127 h 133"/>
                  <a:gd name="T52" fmla="*/ 67 w 133"/>
                  <a:gd name="T53" fmla="*/ 129 h 133"/>
                  <a:gd name="T54" fmla="*/ 56 w 133"/>
                  <a:gd name="T55" fmla="*/ 127 h 133"/>
                  <a:gd name="T56" fmla="*/ 44 w 133"/>
                  <a:gd name="T57" fmla="*/ 123 h 133"/>
                  <a:gd name="T58" fmla="*/ 33 w 133"/>
                  <a:gd name="T59" fmla="*/ 118 h 133"/>
                  <a:gd name="T60" fmla="*/ 23 w 133"/>
                  <a:gd name="T61" fmla="*/ 110 h 133"/>
                  <a:gd name="T62" fmla="*/ 16 w 133"/>
                  <a:gd name="T63" fmla="*/ 100 h 133"/>
                  <a:gd name="T64" fmla="*/ 10 w 133"/>
                  <a:gd name="T65" fmla="*/ 91 h 133"/>
                  <a:gd name="T66" fmla="*/ 6 w 133"/>
                  <a:gd name="T67" fmla="*/ 78 h 133"/>
                  <a:gd name="T68" fmla="*/ 6 w 133"/>
                  <a:gd name="T69" fmla="*/ 66 h 133"/>
                  <a:gd name="T70" fmla="*/ 6 w 133"/>
                  <a:gd name="T71" fmla="*/ 53 h 133"/>
                  <a:gd name="T72" fmla="*/ 12 w 133"/>
                  <a:gd name="T73" fmla="*/ 42 h 133"/>
                  <a:gd name="T74" fmla="*/ 18 w 133"/>
                  <a:gd name="T75" fmla="*/ 30 h 133"/>
                  <a:gd name="T76" fmla="*/ 25 w 133"/>
                  <a:gd name="T77" fmla="*/ 21 h 133"/>
                  <a:gd name="T78" fmla="*/ 21 w 133"/>
                  <a:gd name="T79" fmla="*/ 21 h 133"/>
                  <a:gd name="T80" fmla="*/ 18 w 133"/>
                  <a:gd name="T81" fmla="*/ 23 h 133"/>
                  <a:gd name="T82" fmla="*/ 10 w 133"/>
                  <a:gd name="T83" fmla="*/ 32 h 133"/>
                  <a:gd name="T84" fmla="*/ 4 w 133"/>
                  <a:gd name="T85" fmla="*/ 42 h 133"/>
                  <a:gd name="T86" fmla="*/ 2 w 133"/>
                  <a:gd name="T87" fmla="*/ 53 h 133"/>
                  <a:gd name="T88" fmla="*/ 0 w 133"/>
                  <a:gd name="T89" fmla="*/ 66 h 133"/>
                  <a:gd name="T90" fmla="*/ 2 w 133"/>
                  <a:gd name="T91" fmla="*/ 80 h 133"/>
                  <a:gd name="T92" fmla="*/ 6 w 133"/>
                  <a:gd name="T93" fmla="*/ 93 h 133"/>
                  <a:gd name="T94" fmla="*/ 12 w 133"/>
                  <a:gd name="T95" fmla="*/ 102 h 133"/>
                  <a:gd name="T96" fmla="*/ 21 w 133"/>
                  <a:gd name="T97" fmla="*/ 114 h 133"/>
                  <a:gd name="T98" fmla="*/ 31 w 133"/>
                  <a:gd name="T99" fmla="*/ 121 h 133"/>
                  <a:gd name="T100" fmla="*/ 42 w 133"/>
                  <a:gd name="T101" fmla="*/ 127 h 133"/>
                  <a:gd name="T102" fmla="*/ 54 w 133"/>
                  <a:gd name="T103" fmla="*/ 131 h 133"/>
                  <a:gd name="T104" fmla="*/ 67 w 133"/>
                  <a:gd name="T105" fmla="*/ 133 h 133"/>
                  <a:gd name="T106" fmla="*/ 80 w 133"/>
                  <a:gd name="T107" fmla="*/ 131 h 133"/>
                  <a:gd name="T108" fmla="*/ 93 w 133"/>
                  <a:gd name="T109" fmla="*/ 127 h 133"/>
                  <a:gd name="T110" fmla="*/ 105 w 133"/>
                  <a:gd name="T111" fmla="*/ 121 h 133"/>
                  <a:gd name="T112" fmla="*/ 114 w 133"/>
                  <a:gd name="T113" fmla="*/ 114 h 133"/>
                  <a:gd name="T114" fmla="*/ 122 w 133"/>
                  <a:gd name="T115" fmla="*/ 102 h 133"/>
                  <a:gd name="T116" fmla="*/ 129 w 133"/>
                  <a:gd name="T117" fmla="*/ 93 h 133"/>
                  <a:gd name="T118" fmla="*/ 133 w 133"/>
                  <a:gd name="T119" fmla="*/ 80 h 133"/>
                  <a:gd name="T120" fmla="*/ 133 w 133"/>
                  <a:gd name="T121" fmla="*/ 66 h 13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133"/>
                  <a:gd name="T185" fmla="*/ 133 w 133"/>
                  <a:gd name="T186" fmla="*/ 133 h 13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86" name="Freeform 737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>
                  <a:gd name="T0" fmla="*/ 129 w 129"/>
                  <a:gd name="T1" fmla="*/ 64 h 129"/>
                  <a:gd name="T2" fmla="*/ 129 w 129"/>
                  <a:gd name="T3" fmla="*/ 51 h 129"/>
                  <a:gd name="T4" fmla="*/ 126 w 129"/>
                  <a:gd name="T5" fmla="*/ 40 h 129"/>
                  <a:gd name="T6" fmla="*/ 120 w 129"/>
                  <a:gd name="T7" fmla="*/ 30 h 129"/>
                  <a:gd name="T8" fmla="*/ 112 w 129"/>
                  <a:gd name="T9" fmla="*/ 21 h 129"/>
                  <a:gd name="T10" fmla="*/ 103 w 129"/>
                  <a:gd name="T11" fmla="*/ 13 h 129"/>
                  <a:gd name="T12" fmla="*/ 93 w 129"/>
                  <a:gd name="T13" fmla="*/ 6 h 129"/>
                  <a:gd name="T14" fmla="*/ 82 w 129"/>
                  <a:gd name="T15" fmla="*/ 2 h 129"/>
                  <a:gd name="T16" fmla="*/ 71 w 129"/>
                  <a:gd name="T17" fmla="*/ 0 h 129"/>
                  <a:gd name="T18" fmla="*/ 65 w 129"/>
                  <a:gd name="T19" fmla="*/ 2 h 129"/>
                  <a:gd name="T20" fmla="*/ 61 w 129"/>
                  <a:gd name="T21" fmla="*/ 4 h 129"/>
                  <a:gd name="T22" fmla="*/ 63 w 129"/>
                  <a:gd name="T23" fmla="*/ 4 h 129"/>
                  <a:gd name="T24" fmla="*/ 65 w 129"/>
                  <a:gd name="T25" fmla="*/ 4 h 129"/>
                  <a:gd name="T26" fmla="*/ 78 w 129"/>
                  <a:gd name="T27" fmla="*/ 6 h 129"/>
                  <a:gd name="T28" fmla="*/ 90 w 129"/>
                  <a:gd name="T29" fmla="*/ 9 h 129"/>
                  <a:gd name="T30" fmla="*/ 99 w 129"/>
                  <a:gd name="T31" fmla="*/ 15 h 129"/>
                  <a:gd name="T32" fmla="*/ 109 w 129"/>
                  <a:gd name="T33" fmla="*/ 23 h 129"/>
                  <a:gd name="T34" fmla="*/ 114 w 129"/>
                  <a:gd name="T35" fmla="*/ 30 h 129"/>
                  <a:gd name="T36" fmla="*/ 120 w 129"/>
                  <a:gd name="T37" fmla="*/ 42 h 129"/>
                  <a:gd name="T38" fmla="*/ 124 w 129"/>
                  <a:gd name="T39" fmla="*/ 53 h 129"/>
                  <a:gd name="T40" fmla="*/ 126 w 129"/>
                  <a:gd name="T41" fmla="*/ 64 h 129"/>
                  <a:gd name="T42" fmla="*/ 124 w 129"/>
                  <a:gd name="T43" fmla="*/ 76 h 129"/>
                  <a:gd name="T44" fmla="*/ 120 w 129"/>
                  <a:gd name="T45" fmla="*/ 87 h 129"/>
                  <a:gd name="T46" fmla="*/ 114 w 129"/>
                  <a:gd name="T47" fmla="*/ 97 h 129"/>
                  <a:gd name="T48" fmla="*/ 109 w 129"/>
                  <a:gd name="T49" fmla="*/ 106 h 129"/>
                  <a:gd name="T50" fmla="*/ 99 w 129"/>
                  <a:gd name="T51" fmla="*/ 114 h 129"/>
                  <a:gd name="T52" fmla="*/ 90 w 129"/>
                  <a:gd name="T53" fmla="*/ 119 h 129"/>
                  <a:gd name="T54" fmla="*/ 78 w 129"/>
                  <a:gd name="T55" fmla="*/ 123 h 129"/>
                  <a:gd name="T56" fmla="*/ 65 w 129"/>
                  <a:gd name="T57" fmla="*/ 123 h 129"/>
                  <a:gd name="T58" fmla="*/ 54 w 129"/>
                  <a:gd name="T59" fmla="*/ 123 h 129"/>
                  <a:gd name="T60" fmla="*/ 42 w 129"/>
                  <a:gd name="T61" fmla="*/ 119 h 129"/>
                  <a:gd name="T62" fmla="*/ 33 w 129"/>
                  <a:gd name="T63" fmla="*/ 114 h 129"/>
                  <a:gd name="T64" fmla="*/ 23 w 129"/>
                  <a:gd name="T65" fmla="*/ 106 h 129"/>
                  <a:gd name="T66" fmla="*/ 16 w 129"/>
                  <a:gd name="T67" fmla="*/ 97 h 129"/>
                  <a:gd name="T68" fmla="*/ 10 w 129"/>
                  <a:gd name="T69" fmla="*/ 87 h 129"/>
                  <a:gd name="T70" fmla="*/ 8 w 129"/>
                  <a:gd name="T71" fmla="*/ 76 h 129"/>
                  <a:gd name="T72" fmla="*/ 6 w 129"/>
                  <a:gd name="T73" fmla="*/ 64 h 129"/>
                  <a:gd name="T74" fmla="*/ 8 w 129"/>
                  <a:gd name="T75" fmla="*/ 49 h 129"/>
                  <a:gd name="T76" fmla="*/ 12 w 129"/>
                  <a:gd name="T77" fmla="*/ 38 h 129"/>
                  <a:gd name="T78" fmla="*/ 19 w 129"/>
                  <a:gd name="T79" fmla="*/ 26 h 129"/>
                  <a:gd name="T80" fmla="*/ 29 w 129"/>
                  <a:gd name="T81" fmla="*/ 17 h 129"/>
                  <a:gd name="T82" fmla="*/ 23 w 129"/>
                  <a:gd name="T83" fmla="*/ 19 h 129"/>
                  <a:gd name="T84" fmla="*/ 19 w 129"/>
                  <a:gd name="T85" fmla="*/ 19 h 129"/>
                  <a:gd name="T86" fmla="*/ 12 w 129"/>
                  <a:gd name="T87" fmla="*/ 28 h 129"/>
                  <a:gd name="T88" fmla="*/ 6 w 129"/>
                  <a:gd name="T89" fmla="*/ 40 h 129"/>
                  <a:gd name="T90" fmla="*/ 2 w 129"/>
                  <a:gd name="T91" fmla="*/ 51 h 129"/>
                  <a:gd name="T92" fmla="*/ 0 w 129"/>
                  <a:gd name="T93" fmla="*/ 64 h 129"/>
                  <a:gd name="T94" fmla="*/ 2 w 129"/>
                  <a:gd name="T95" fmla="*/ 78 h 129"/>
                  <a:gd name="T96" fmla="*/ 6 w 129"/>
                  <a:gd name="T97" fmla="*/ 89 h 129"/>
                  <a:gd name="T98" fmla="*/ 12 w 129"/>
                  <a:gd name="T99" fmla="*/ 100 h 129"/>
                  <a:gd name="T100" fmla="*/ 19 w 129"/>
                  <a:gd name="T101" fmla="*/ 110 h 129"/>
                  <a:gd name="T102" fmla="*/ 29 w 129"/>
                  <a:gd name="T103" fmla="*/ 117 h 129"/>
                  <a:gd name="T104" fmla="*/ 40 w 129"/>
                  <a:gd name="T105" fmla="*/ 123 h 129"/>
                  <a:gd name="T106" fmla="*/ 54 w 129"/>
                  <a:gd name="T107" fmla="*/ 127 h 129"/>
                  <a:gd name="T108" fmla="*/ 65 w 129"/>
                  <a:gd name="T109" fmla="*/ 129 h 129"/>
                  <a:gd name="T110" fmla="*/ 78 w 129"/>
                  <a:gd name="T111" fmla="*/ 127 h 129"/>
                  <a:gd name="T112" fmla="*/ 91 w 129"/>
                  <a:gd name="T113" fmla="*/ 123 h 129"/>
                  <a:gd name="T114" fmla="*/ 101 w 129"/>
                  <a:gd name="T115" fmla="*/ 117 h 129"/>
                  <a:gd name="T116" fmla="*/ 110 w 129"/>
                  <a:gd name="T117" fmla="*/ 110 h 129"/>
                  <a:gd name="T118" fmla="*/ 118 w 129"/>
                  <a:gd name="T119" fmla="*/ 100 h 129"/>
                  <a:gd name="T120" fmla="*/ 126 w 129"/>
                  <a:gd name="T121" fmla="*/ 89 h 129"/>
                  <a:gd name="T122" fmla="*/ 129 w 129"/>
                  <a:gd name="T123" fmla="*/ 78 h 129"/>
                  <a:gd name="T124" fmla="*/ 129 w 129"/>
                  <a:gd name="T125" fmla="*/ 64 h 1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9"/>
                  <a:gd name="T190" fmla="*/ 0 h 129"/>
                  <a:gd name="T191" fmla="*/ 129 w 129"/>
                  <a:gd name="T192" fmla="*/ 129 h 1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87" name="Freeform 738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>
                  <a:gd name="T0" fmla="*/ 122 w 123"/>
                  <a:gd name="T1" fmla="*/ 49 h 125"/>
                  <a:gd name="T2" fmla="*/ 114 w 123"/>
                  <a:gd name="T3" fmla="*/ 28 h 125"/>
                  <a:gd name="T4" fmla="*/ 97 w 123"/>
                  <a:gd name="T5" fmla="*/ 11 h 125"/>
                  <a:gd name="T6" fmla="*/ 74 w 123"/>
                  <a:gd name="T7" fmla="*/ 2 h 125"/>
                  <a:gd name="T8" fmla="*/ 55 w 123"/>
                  <a:gd name="T9" fmla="*/ 4 h 125"/>
                  <a:gd name="T10" fmla="*/ 55 w 123"/>
                  <a:gd name="T11" fmla="*/ 5 h 125"/>
                  <a:gd name="T12" fmla="*/ 72 w 123"/>
                  <a:gd name="T13" fmla="*/ 5 h 125"/>
                  <a:gd name="T14" fmla="*/ 93 w 123"/>
                  <a:gd name="T15" fmla="*/ 15 h 125"/>
                  <a:gd name="T16" fmla="*/ 108 w 123"/>
                  <a:gd name="T17" fmla="*/ 30 h 125"/>
                  <a:gd name="T18" fmla="*/ 118 w 123"/>
                  <a:gd name="T19" fmla="*/ 51 h 125"/>
                  <a:gd name="T20" fmla="*/ 118 w 123"/>
                  <a:gd name="T21" fmla="*/ 74 h 125"/>
                  <a:gd name="T22" fmla="*/ 108 w 123"/>
                  <a:gd name="T23" fmla="*/ 95 h 125"/>
                  <a:gd name="T24" fmla="*/ 93 w 123"/>
                  <a:gd name="T25" fmla="*/ 110 h 125"/>
                  <a:gd name="T26" fmla="*/ 72 w 123"/>
                  <a:gd name="T27" fmla="*/ 119 h 125"/>
                  <a:gd name="T28" fmla="*/ 50 w 123"/>
                  <a:gd name="T29" fmla="*/ 119 h 125"/>
                  <a:gd name="T30" fmla="*/ 29 w 123"/>
                  <a:gd name="T31" fmla="*/ 110 h 125"/>
                  <a:gd name="T32" fmla="*/ 13 w 123"/>
                  <a:gd name="T33" fmla="*/ 95 h 125"/>
                  <a:gd name="T34" fmla="*/ 6 w 123"/>
                  <a:gd name="T35" fmla="*/ 74 h 125"/>
                  <a:gd name="T36" fmla="*/ 4 w 123"/>
                  <a:gd name="T37" fmla="*/ 55 h 125"/>
                  <a:gd name="T38" fmla="*/ 8 w 123"/>
                  <a:gd name="T39" fmla="*/ 40 h 125"/>
                  <a:gd name="T40" fmla="*/ 21 w 123"/>
                  <a:gd name="T41" fmla="*/ 21 h 125"/>
                  <a:gd name="T42" fmla="*/ 31 w 123"/>
                  <a:gd name="T43" fmla="*/ 13 h 125"/>
                  <a:gd name="T44" fmla="*/ 23 w 123"/>
                  <a:gd name="T45" fmla="*/ 15 h 125"/>
                  <a:gd name="T46" fmla="*/ 12 w 123"/>
                  <a:gd name="T47" fmla="*/ 26 h 125"/>
                  <a:gd name="T48" fmla="*/ 0 w 123"/>
                  <a:gd name="T49" fmla="*/ 49 h 125"/>
                  <a:gd name="T50" fmla="*/ 0 w 123"/>
                  <a:gd name="T51" fmla="*/ 74 h 125"/>
                  <a:gd name="T52" fmla="*/ 10 w 123"/>
                  <a:gd name="T53" fmla="*/ 96 h 125"/>
                  <a:gd name="T54" fmla="*/ 27 w 123"/>
                  <a:gd name="T55" fmla="*/ 114 h 125"/>
                  <a:gd name="T56" fmla="*/ 50 w 123"/>
                  <a:gd name="T57" fmla="*/ 123 h 125"/>
                  <a:gd name="T58" fmla="*/ 74 w 123"/>
                  <a:gd name="T59" fmla="*/ 123 h 125"/>
                  <a:gd name="T60" fmla="*/ 97 w 123"/>
                  <a:gd name="T61" fmla="*/ 114 h 125"/>
                  <a:gd name="T62" fmla="*/ 112 w 123"/>
                  <a:gd name="T63" fmla="*/ 96 h 125"/>
                  <a:gd name="T64" fmla="*/ 122 w 123"/>
                  <a:gd name="T65" fmla="*/ 74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25"/>
                  <a:gd name="T101" fmla="*/ 123 w 123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88" name="Freeform 739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>
                  <a:gd name="T0" fmla="*/ 118 w 120"/>
                  <a:gd name="T1" fmla="*/ 49 h 119"/>
                  <a:gd name="T2" fmla="*/ 108 w 120"/>
                  <a:gd name="T3" fmla="*/ 26 h 119"/>
                  <a:gd name="T4" fmla="*/ 93 w 120"/>
                  <a:gd name="T5" fmla="*/ 11 h 119"/>
                  <a:gd name="T6" fmla="*/ 72 w 120"/>
                  <a:gd name="T7" fmla="*/ 2 h 119"/>
                  <a:gd name="T8" fmla="*/ 57 w 120"/>
                  <a:gd name="T9" fmla="*/ 0 h 119"/>
                  <a:gd name="T10" fmla="*/ 40 w 120"/>
                  <a:gd name="T11" fmla="*/ 7 h 119"/>
                  <a:gd name="T12" fmla="*/ 25 w 120"/>
                  <a:gd name="T13" fmla="*/ 13 h 119"/>
                  <a:gd name="T14" fmla="*/ 13 w 120"/>
                  <a:gd name="T15" fmla="*/ 22 h 119"/>
                  <a:gd name="T16" fmla="*/ 2 w 120"/>
                  <a:gd name="T17" fmla="*/ 45 h 119"/>
                  <a:gd name="T18" fmla="*/ 2 w 120"/>
                  <a:gd name="T19" fmla="*/ 72 h 119"/>
                  <a:gd name="T20" fmla="*/ 10 w 120"/>
                  <a:gd name="T21" fmla="*/ 93 h 119"/>
                  <a:gd name="T22" fmla="*/ 27 w 120"/>
                  <a:gd name="T23" fmla="*/ 110 h 119"/>
                  <a:gd name="T24" fmla="*/ 48 w 120"/>
                  <a:gd name="T25" fmla="*/ 119 h 119"/>
                  <a:gd name="T26" fmla="*/ 72 w 120"/>
                  <a:gd name="T27" fmla="*/ 119 h 119"/>
                  <a:gd name="T28" fmla="*/ 93 w 120"/>
                  <a:gd name="T29" fmla="*/ 110 h 119"/>
                  <a:gd name="T30" fmla="*/ 108 w 120"/>
                  <a:gd name="T31" fmla="*/ 93 h 119"/>
                  <a:gd name="T32" fmla="*/ 118 w 120"/>
                  <a:gd name="T33" fmla="*/ 72 h 119"/>
                  <a:gd name="T34" fmla="*/ 114 w 120"/>
                  <a:gd name="T35" fmla="*/ 60 h 119"/>
                  <a:gd name="T36" fmla="*/ 110 w 120"/>
                  <a:gd name="T37" fmla="*/ 81 h 119"/>
                  <a:gd name="T38" fmla="*/ 99 w 120"/>
                  <a:gd name="T39" fmla="*/ 98 h 119"/>
                  <a:gd name="T40" fmla="*/ 82 w 120"/>
                  <a:gd name="T41" fmla="*/ 112 h 119"/>
                  <a:gd name="T42" fmla="*/ 59 w 120"/>
                  <a:gd name="T43" fmla="*/ 115 h 119"/>
                  <a:gd name="T44" fmla="*/ 38 w 120"/>
                  <a:gd name="T45" fmla="*/ 112 h 119"/>
                  <a:gd name="T46" fmla="*/ 21 w 120"/>
                  <a:gd name="T47" fmla="*/ 98 h 119"/>
                  <a:gd name="T48" fmla="*/ 10 w 120"/>
                  <a:gd name="T49" fmla="*/ 81 h 119"/>
                  <a:gd name="T50" fmla="*/ 4 w 120"/>
                  <a:gd name="T51" fmla="*/ 60 h 119"/>
                  <a:gd name="T52" fmla="*/ 10 w 120"/>
                  <a:gd name="T53" fmla="*/ 40 h 119"/>
                  <a:gd name="T54" fmla="*/ 21 w 120"/>
                  <a:gd name="T55" fmla="*/ 21 h 119"/>
                  <a:gd name="T56" fmla="*/ 38 w 120"/>
                  <a:gd name="T57" fmla="*/ 9 h 119"/>
                  <a:gd name="T58" fmla="*/ 59 w 120"/>
                  <a:gd name="T59" fmla="*/ 5 h 119"/>
                  <a:gd name="T60" fmla="*/ 82 w 120"/>
                  <a:gd name="T61" fmla="*/ 9 h 119"/>
                  <a:gd name="T62" fmla="*/ 99 w 120"/>
                  <a:gd name="T63" fmla="*/ 21 h 119"/>
                  <a:gd name="T64" fmla="*/ 110 w 120"/>
                  <a:gd name="T65" fmla="*/ 40 h 119"/>
                  <a:gd name="T66" fmla="*/ 114 w 120"/>
                  <a:gd name="T67" fmla="*/ 6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0"/>
                  <a:gd name="T103" fmla="*/ 0 h 119"/>
                  <a:gd name="T104" fmla="*/ 120 w 120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89" name="Freeform 740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>
                  <a:gd name="T0" fmla="*/ 114 w 116"/>
                  <a:gd name="T1" fmla="*/ 46 h 114"/>
                  <a:gd name="T2" fmla="*/ 104 w 116"/>
                  <a:gd name="T3" fmla="*/ 25 h 114"/>
                  <a:gd name="T4" fmla="*/ 89 w 116"/>
                  <a:gd name="T5" fmla="*/ 10 h 114"/>
                  <a:gd name="T6" fmla="*/ 68 w 116"/>
                  <a:gd name="T7" fmla="*/ 0 h 114"/>
                  <a:gd name="T8" fmla="*/ 51 w 116"/>
                  <a:gd name="T9" fmla="*/ 0 h 114"/>
                  <a:gd name="T10" fmla="*/ 38 w 116"/>
                  <a:gd name="T11" fmla="*/ 4 h 114"/>
                  <a:gd name="T12" fmla="*/ 17 w 116"/>
                  <a:gd name="T13" fmla="*/ 16 h 114"/>
                  <a:gd name="T14" fmla="*/ 4 w 116"/>
                  <a:gd name="T15" fmla="*/ 35 h 114"/>
                  <a:gd name="T16" fmla="*/ 0 w 116"/>
                  <a:gd name="T17" fmla="*/ 50 h 114"/>
                  <a:gd name="T18" fmla="*/ 2 w 116"/>
                  <a:gd name="T19" fmla="*/ 69 h 114"/>
                  <a:gd name="T20" fmla="*/ 9 w 116"/>
                  <a:gd name="T21" fmla="*/ 90 h 114"/>
                  <a:gd name="T22" fmla="*/ 25 w 116"/>
                  <a:gd name="T23" fmla="*/ 105 h 114"/>
                  <a:gd name="T24" fmla="*/ 46 w 116"/>
                  <a:gd name="T25" fmla="*/ 114 h 114"/>
                  <a:gd name="T26" fmla="*/ 68 w 116"/>
                  <a:gd name="T27" fmla="*/ 114 h 114"/>
                  <a:gd name="T28" fmla="*/ 89 w 116"/>
                  <a:gd name="T29" fmla="*/ 105 h 114"/>
                  <a:gd name="T30" fmla="*/ 104 w 116"/>
                  <a:gd name="T31" fmla="*/ 90 h 114"/>
                  <a:gd name="T32" fmla="*/ 114 w 116"/>
                  <a:gd name="T33" fmla="*/ 69 h 114"/>
                  <a:gd name="T34" fmla="*/ 110 w 116"/>
                  <a:gd name="T35" fmla="*/ 57 h 114"/>
                  <a:gd name="T36" fmla="*/ 106 w 116"/>
                  <a:gd name="T37" fmla="*/ 78 h 114"/>
                  <a:gd name="T38" fmla="*/ 95 w 116"/>
                  <a:gd name="T39" fmla="*/ 95 h 114"/>
                  <a:gd name="T40" fmla="*/ 78 w 116"/>
                  <a:gd name="T41" fmla="*/ 107 h 114"/>
                  <a:gd name="T42" fmla="*/ 57 w 116"/>
                  <a:gd name="T43" fmla="*/ 110 h 114"/>
                  <a:gd name="T44" fmla="*/ 38 w 116"/>
                  <a:gd name="T45" fmla="*/ 107 h 114"/>
                  <a:gd name="T46" fmla="*/ 21 w 116"/>
                  <a:gd name="T47" fmla="*/ 95 h 114"/>
                  <a:gd name="T48" fmla="*/ 9 w 116"/>
                  <a:gd name="T49" fmla="*/ 78 h 114"/>
                  <a:gd name="T50" fmla="*/ 6 w 116"/>
                  <a:gd name="T51" fmla="*/ 57 h 114"/>
                  <a:gd name="T52" fmla="*/ 9 w 116"/>
                  <a:gd name="T53" fmla="*/ 37 h 114"/>
                  <a:gd name="T54" fmla="*/ 21 w 116"/>
                  <a:gd name="T55" fmla="*/ 19 h 114"/>
                  <a:gd name="T56" fmla="*/ 38 w 116"/>
                  <a:gd name="T57" fmla="*/ 8 h 114"/>
                  <a:gd name="T58" fmla="*/ 57 w 116"/>
                  <a:gd name="T59" fmla="*/ 4 h 114"/>
                  <a:gd name="T60" fmla="*/ 78 w 116"/>
                  <a:gd name="T61" fmla="*/ 8 h 114"/>
                  <a:gd name="T62" fmla="*/ 95 w 116"/>
                  <a:gd name="T63" fmla="*/ 19 h 114"/>
                  <a:gd name="T64" fmla="*/ 106 w 116"/>
                  <a:gd name="T65" fmla="*/ 37 h 114"/>
                  <a:gd name="T66" fmla="*/ 110 w 116"/>
                  <a:gd name="T67" fmla="*/ 57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6"/>
                  <a:gd name="T103" fmla="*/ 0 h 114"/>
                  <a:gd name="T104" fmla="*/ 116 w 116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90" name="Freeform 741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>
                  <a:gd name="T0" fmla="*/ 110 w 110"/>
                  <a:gd name="T1" fmla="*/ 44 h 110"/>
                  <a:gd name="T2" fmla="*/ 100 w 110"/>
                  <a:gd name="T3" fmla="*/ 25 h 110"/>
                  <a:gd name="T4" fmla="*/ 87 w 110"/>
                  <a:gd name="T5" fmla="*/ 10 h 110"/>
                  <a:gd name="T6" fmla="*/ 66 w 110"/>
                  <a:gd name="T7" fmla="*/ 0 h 110"/>
                  <a:gd name="T8" fmla="*/ 45 w 110"/>
                  <a:gd name="T9" fmla="*/ 0 h 110"/>
                  <a:gd name="T10" fmla="*/ 25 w 110"/>
                  <a:gd name="T11" fmla="*/ 10 h 110"/>
                  <a:gd name="T12" fmla="*/ 9 w 110"/>
                  <a:gd name="T13" fmla="*/ 25 h 110"/>
                  <a:gd name="T14" fmla="*/ 2 w 110"/>
                  <a:gd name="T15" fmla="*/ 44 h 110"/>
                  <a:gd name="T16" fmla="*/ 2 w 110"/>
                  <a:gd name="T17" fmla="*/ 67 h 110"/>
                  <a:gd name="T18" fmla="*/ 9 w 110"/>
                  <a:gd name="T19" fmla="*/ 86 h 110"/>
                  <a:gd name="T20" fmla="*/ 25 w 110"/>
                  <a:gd name="T21" fmla="*/ 101 h 110"/>
                  <a:gd name="T22" fmla="*/ 45 w 110"/>
                  <a:gd name="T23" fmla="*/ 108 h 110"/>
                  <a:gd name="T24" fmla="*/ 66 w 110"/>
                  <a:gd name="T25" fmla="*/ 108 h 110"/>
                  <a:gd name="T26" fmla="*/ 87 w 110"/>
                  <a:gd name="T27" fmla="*/ 101 h 110"/>
                  <a:gd name="T28" fmla="*/ 100 w 110"/>
                  <a:gd name="T29" fmla="*/ 86 h 110"/>
                  <a:gd name="T30" fmla="*/ 110 w 110"/>
                  <a:gd name="T31" fmla="*/ 67 h 110"/>
                  <a:gd name="T32" fmla="*/ 106 w 110"/>
                  <a:gd name="T33" fmla="*/ 55 h 110"/>
                  <a:gd name="T34" fmla="*/ 102 w 110"/>
                  <a:gd name="T35" fmla="*/ 74 h 110"/>
                  <a:gd name="T36" fmla="*/ 91 w 110"/>
                  <a:gd name="T37" fmla="*/ 91 h 110"/>
                  <a:gd name="T38" fmla="*/ 76 w 110"/>
                  <a:gd name="T39" fmla="*/ 101 h 110"/>
                  <a:gd name="T40" fmla="*/ 55 w 110"/>
                  <a:gd name="T41" fmla="*/ 105 h 110"/>
                  <a:gd name="T42" fmla="*/ 36 w 110"/>
                  <a:gd name="T43" fmla="*/ 101 h 110"/>
                  <a:gd name="T44" fmla="*/ 21 w 110"/>
                  <a:gd name="T45" fmla="*/ 91 h 110"/>
                  <a:gd name="T46" fmla="*/ 9 w 110"/>
                  <a:gd name="T47" fmla="*/ 74 h 110"/>
                  <a:gd name="T48" fmla="*/ 6 w 110"/>
                  <a:gd name="T49" fmla="*/ 55 h 110"/>
                  <a:gd name="T50" fmla="*/ 9 w 110"/>
                  <a:gd name="T51" fmla="*/ 35 h 110"/>
                  <a:gd name="T52" fmla="*/ 21 w 110"/>
                  <a:gd name="T53" fmla="*/ 19 h 110"/>
                  <a:gd name="T54" fmla="*/ 36 w 110"/>
                  <a:gd name="T55" fmla="*/ 8 h 110"/>
                  <a:gd name="T56" fmla="*/ 55 w 110"/>
                  <a:gd name="T57" fmla="*/ 4 h 110"/>
                  <a:gd name="T58" fmla="*/ 76 w 110"/>
                  <a:gd name="T59" fmla="*/ 8 h 110"/>
                  <a:gd name="T60" fmla="*/ 91 w 110"/>
                  <a:gd name="T61" fmla="*/ 19 h 110"/>
                  <a:gd name="T62" fmla="*/ 102 w 110"/>
                  <a:gd name="T63" fmla="*/ 35 h 110"/>
                  <a:gd name="T64" fmla="*/ 106 w 110"/>
                  <a:gd name="T65" fmla="*/ 55 h 1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0"/>
                  <a:gd name="T101" fmla="*/ 110 w 110"/>
                  <a:gd name="T102" fmla="*/ 110 h 1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91" name="Freeform 742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>
                  <a:gd name="T0" fmla="*/ 104 w 104"/>
                  <a:gd name="T1" fmla="*/ 42 h 106"/>
                  <a:gd name="T2" fmla="*/ 95 w 104"/>
                  <a:gd name="T3" fmla="*/ 23 h 106"/>
                  <a:gd name="T4" fmla="*/ 81 w 104"/>
                  <a:gd name="T5" fmla="*/ 10 h 106"/>
                  <a:gd name="T6" fmla="*/ 62 w 104"/>
                  <a:gd name="T7" fmla="*/ 2 h 106"/>
                  <a:gd name="T8" fmla="*/ 41 w 104"/>
                  <a:gd name="T9" fmla="*/ 2 h 106"/>
                  <a:gd name="T10" fmla="*/ 22 w 104"/>
                  <a:gd name="T11" fmla="*/ 10 h 106"/>
                  <a:gd name="T12" fmla="*/ 7 w 104"/>
                  <a:gd name="T13" fmla="*/ 23 h 106"/>
                  <a:gd name="T14" fmla="*/ 0 w 104"/>
                  <a:gd name="T15" fmla="*/ 42 h 106"/>
                  <a:gd name="T16" fmla="*/ 0 w 104"/>
                  <a:gd name="T17" fmla="*/ 63 h 106"/>
                  <a:gd name="T18" fmla="*/ 7 w 104"/>
                  <a:gd name="T19" fmla="*/ 82 h 106"/>
                  <a:gd name="T20" fmla="*/ 22 w 104"/>
                  <a:gd name="T21" fmla="*/ 97 h 106"/>
                  <a:gd name="T22" fmla="*/ 41 w 104"/>
                  <a:gd name="T23" fmla="*/ 105 h 106"/>
                  <a:gd name="T24" fmla="*/ 62 w 104"/>
                  <a:gd name="T25" fmla="*/ 105 h 106"/>
                  <a:gd name="T26" fmla="*/ 81 w 104"/>
                  <a:gd name="T27" fmla="*/ 97 h 106"/>
                  <a:gd name="T28" fmla="*/ 95 w 104"/>
                  <a:gd name="T29" fmla="*/ 82 h 106"/>
                  <a:gd name="T30" fmla="*/ 104 w 104"/>
                  <a:gd name="T31" fmla="*/ 63 h 106"/>
                  <a:gd name="T32" fmla="*/ 100 w 104"/>
                  <a:gd name="T33" fmla="*/ 53 h 106"/>
                  <a:gd name="T34" fmla="*/ 96 w 104"/>
                  <a:gd name="T35" fmla="*/ 72 h 106"/>
                  <a:gd name="T36" fmla="*/ 85 w 104"/>
                  <a:gd name="T37" fmla="*/ 87 h 106"/>
                  <a:gd name="T38" fmla="*/ 70 w 104"/>
                  <a:gd name="T39" fmla="*/ 97 h 106"/>
                  <a:gd name="T40" fmla="*/ 51 w 104"/>
                  <a:gd name="T41" fmla="*/ 101 h 106"/>
                  <a:gd name="T42" fmla="*/ 32 w 104"/>
                  <a:gd name="T43" fmla="*/ 97 h 106"/>
                  <a:gd name="T44" fmla="*/ 17 w 104"/>
                  <a:gd name="T45" fmla="*/ 87 h 106"/>
                  <a:gd name="T46" fmla="*/ 7 w 104"/>
                  <a:gd name="T47" fmla="*/ 72 h 106"/>
                  <a:gd name="T48" fmla="*/ 3 w 104"/>
                  <a:gd name="T49" fmla="*/ 53 h 106"/>
                  <a:gd name="T50" fmla="*/ 7 w 104"/>
                  <a:gd name="T51" fmla="*/ 34 h 106"/>
                  <a:gd name="T52" fmla="*/ 17 w 104"/>
                  <a:gd name="T53" fmla="*/ 19 h 106"/>
                  <a:gd name="T54" fmla="*/ 32 w 104"/>
                  <a:gd name="T55" fmla="*/ 8 h 106"/>
                  <a:gd name="T56" fmla="*/ 51 w 104"/>
                  <a:gd name="T57" fmla="*/ 4 h 106"/>
                  <a:gd name="T58" fmla="*/ 70 w 104"/>
                  <a:gd name="T59" fmla="*/ 8 h 106"/>
                  <a:gd name="T60" fmla="*/ 85 w 104"/>
                  <a:gd name="T61" fmla="*/ 19 h 106"/>
                  <a:gd name="T62" fmla="*/ 96 w 104"/>
                  <a:gd name="T63" fmla="*/ 34 h 106"/>
                  <a:gd name="T64" fmla="*/ 100 w 104"/>
                  <a:gd name="T65" fmla="*/ 5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106"/>
                  <a:gd name="T101" fmla="*/ 104 w 10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92" name="Freeform 743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>
                  <a:gd name="T0" fmla="*/ 98 w 100"/>
                  <a:gd name="T1" fmla="*/ 40 h 101"/>
                  <a:gd name="T2" fmla="*/ 91 w 100"/>
                  <a:gd name="T3" fmla="*/ 23 h 101"/>
                  <a:gd name="T4" fmla="*/ 77 w 100"/>
                  <a:gd name="T5" fmla="*/ 10 h 101"/>
                  <a:gd name="T6" fmla="*/ 60 w 100"/>
                  <a:gd name="T7" fmla="*/ 2 h 101"/>
                  <a:gd name="T8" fmla="*/ 39 w 100"/>
                  <a:gd name="T9" fmla="*/ 2 h 101"/>
                  <a:gd name="T10" fmla="*/ 20 w 100"/>
                  <a:gd name="T11" fmla="*/ 10 h 101"/>
                  <a:gd name="T12" fmla="*/ 7 w 100"/>
                  <a:gd name="T13" fmla="*/ 23 h 101"/>
                  <a:gd name="T14" fmla="*/ 0 w 100"/>
                  <a:gd name="T15" fmla="*/ 40 h 101"/>
                  <a:gd name="T16" fmla="*/ 0 w 100"/>
                  <a:gd name="T17" fmla="*/ 61 h 101"/>
                  <a:gd name="T18" fmla="*/ 7 w 100"/>
                  <a:gd name="T19" fmla="*/ 80 h 101"/>
                  <a:gd name="T20" fmla="*/ 20 w 100"/>
                  <a:gd name="T21" fmla="*/ 93 h 101"/>
                  <a:gd name="T22" fmla="*/ 39 w 100"/>
                  <a:gd name="T23" fmla="*/ 101 h 101"/>
                  <a:gd name="T24" fmla="*/ 60 w 100"/>
                  <a:gd name="T25" fmla="*/ 101 h 101"/>
                  <a:gd name="T26" fmla="*/ 77 w 100"/>
                  <a:gd name="T27" fmla="*/ 93 h 101"/>
                  <a:gd name="T28" fmla="*/ 91 w 100"/>
                  <a:gd name="T29" fmla="*/ 80 h 101"/>
                  <a:gd name="T30" fmla="*/ 98 w 100"/>
                  <a:gd name="T31" fmla="*/ 61 h 101"/>
                  <a:gd name="T32" fmla="*/ 96 w 100"/>
                  <a:gd name="T33" fmla="*/ 51 h 101"/>
                  <a:gd name="T34" fmla="*/ 93 w 100"/>
                  <a:gd name="T35" fmla="*/ 68 h 101"/>
                  <a:gd name="T36" fmla="*/ 81 w 100"/>
                  <a:gd name="T37" fmla="*/ 84 h 101"/>
                  <a:gd name="T38" fmla="*/ 68 w 100"/>
                  <a:gd name="T39" fmla="*/ 93 h 101"/>
                  <a:gd name="T40" fmla="*/ 49 w 100"/>
                  <a:gd name="T41" fmla="*/ 97 h 101"/>
                  <a:gd name="T42" fmla="*/ 32 w 100"/>
                  <a:gd name="T43" fmla="*/ 93 h 101"/>
                  <a:gd name="T44" fmla="*/ 17 w 100"/>
                  <a:gd name="T45" fmla="*/ 84 h 101"/>
                  <a:gd name="T46" fmla="*/ 7 w 100"/>
                  <a:gd name="T47" fmla="*/ 68 h 101"/>
                  <a:gd name="T48" fmla="*/ 3 w 100"/>
                  <a:gd name="T49" fmla="*/ 51 h 101"/>
                  <a:gd name="T50" fmla="*/ 7 w 100"/>
                  <a:gd name="T51" fmla="*/ 32 h 101"/>
                  <a:gd name="T52" fmla="*/ 17 w 100"/>
                  <a:gd name="T53" fmla="*/ 19 h 101"/>
                  <a:gd name="T54" fmla="*/ 32 w 100"/>
                  <a:gd name="T55" fmla="*/ 10 h 101"/>
                  <a:gd name="T56" fmla="*/ 49 w 100"/>
                  <a:gd name="T57" fmla="*/ 6 h 101"/>
                  <a:gd name="T58" fmla="*/ 68 w 100"/>
                  <a:gd name="T59" fmla="*/ 10 h 101"/>
                  <a:gd name="T60" fmla="*/ 81 w 100"/>
                  <a:gd name="T61" fmla="*/ 19 h 101"/>
                  <a:gd name="T62" fmla="*/ 93 w 100"/>
                  <a:gd name="T63" fmla="*/ 32 h 101"/>
                  <a:gd name="T64" fmla="*/ 96 w 100"/>
                  <a:gd name="T65" fmla="*/ 51 h 1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01"/>
                  <a:gd name="T101" fmla="*/ 100 w 100"/>
                  <a:gd name="T102" fmla="*/ 101 h 1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93" name="Freeform 744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>
                  <a:gd name="T0" fmla="*/ 95 w 97"/>
                  <a:gd name="T1" fmla="*/ 40 h 97"/>
                  <a:gd name="T2" fmla="*/ 88 w 97"/>
                  <a:gd name="T3" fmla="*/ 23 h 97"/>
                  <a:gd name="T4" fmla="*/ 76 w 97"/>
                  <a:gd name="T5" fmla="*/ 10 h 97"/>
                  <a:gd name="T6" fmla="*/ 57 w 97"/>
                  <a:gd name="T7" fmla="*/ 2 h 97"/>
                  <a:gd name="T8" fmla="*/ 38 w 97"/>
                  <a:gd name="T9" fmla="*/ 2 h 97"/>
                  <a:gd name="T10" fmla="*/ 21 w 97"/>
                  <a:gd name="T11" fmla="*/ 10 h 97"/>
                  <a:gd name="T12" fmla="*/ 8 w 97"/>
                  <a:gd name="T13" fmla="*/ 23 h 97"/>
                  <a:gd name="T14" fmla="*/ 0 w 97"/>
                  <a:gd name="T15" fmla="*/ 40 h 97"/>
                  <a:gd name="T16" fmla="*/ 0 w 97"/>
                  <a:gd name="T17" fmla="*/ 59 h 97"/>
                  <a:gd name="T18" fmla="*/ 8 w 97"/>
                  <a:gd name="T19" fmla="*/ 76 h 97"/>
                  <a:gd name="T20" fmla="*/ 21 w 97"/>
                  <a:gd name="T21" fmla="*/ 89 h 97"/>
                  <a:gd name="T22" fmla="*/ 38 w 97"/>
                  <a:gd name="T23" fmla="*/ 97 h 97"/>
                  <a:gd name="T24" fmla="*/ 57 w 97"/>
                  <a:gd name="T25" fmla="*/ 97 h 97"/>
                  <a:gd name="T26" fmla="*/ 76 w 97"/>
                  <a:gd name="T27" fmla="*/ 89 h 97"/>
                  <a:gd name="T28" fmla="*/ 88 w 97"/>
                  <a:gd name="T29" fmla="*/ 76 h 97"/>
                  <a:gd name="T30" fmla="*/ 95 w 97"/>
                  <a:gd name="T31" fmla="*/ 59 h 97"/>
                  <a:gd name="T32" fmla="*/ 92 w 97"/>
                  <a:gd name="T33" fmla="*/ 49 h 97"/>
                  <a:gd name="T34" fmla="*/ 90 w 97"/>
                  <a:gd name="T35" fmla="*/ 66 h 97"/>
                  <a:gd name="T36" fmla="*/ 80 w 97"/>
                  <a:gd name="T37" fmla="*/ 80 h 97"/>
                  <a:gd name="T38" fmla="*/ 65 w 97"/>
                  <a:gd name="T39" fmla="*/ 89 h 97"/>
                  <a:gd name="T40" fmla="*/ 48 w 97"/>
                  <a:gd name="T41" fmla="*/ 93 h 97"/>
                  <a:gd name="T42" fmla="*/ 31 w 97"/>
                  <a:gd name="T43" fmla="*/ 89 h 97"/>
                  <a:gd name="T44" fmla="*/ 18 w 97"/>
                  <a:gd name="T45" fmla="*/ 80 h 97"/>
                  <a:gd name="T46" fmla="*/ 8 w 97"/>
                  <a:gd name="T47" fmla="*/ 66 h 97"/>
                  <a:gd name="T48" fmla="*/ 4 w 97"/>
                  <a:gd name="T49" fmla="*/ 49 h 97"/>
                  <a:gd name="T50" fmla="*/ 8 w 97"/>
                  <a:gd name="T51" fmla="*/ 32 h 97"/>
                  <a:gd name="T52" fmla="*/ 18 w 97"/>
                  <a:gd name="T53" fmla="*/ 19 h 97"/>
                  <a:gd name="T54" fmla="*/ 31 w 97"/>
                  <a:gd name="T55" fmla="*/ 10 h 97"/>
                  <a:gd name="T56" fmla="*/ 48 w 97"/>
                  <a:gd name="T57" fmla="*/ 6 h 97"/>
                  <a:gd name="T58" fmla="*/ 65 w 97"/>
                  <a:gd name="T59" fmla="*/ 10 h 97"/>
                  <a:gd name="T60" fmla="*/ 80 w 97"/>
                  <a:gd name="T61" fmla="*/ 19 h 97"/>
                  <a:gd name="T62" fmla="*/ 90 w 97"/>
                  <a:gd name="T63" fmla="*/ 32 h 97"/>
                  <a:gd name="T64" fmla="*/ 92 w 97"/>
                  <a:gd name="T65" fmla="*/ 49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97"/>
                  <a:gd name="T101" fmla="*/ 97 w 97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94" name="Freeform 745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>
                  <a:gd name="T0" fmla="*/ 91 w 93"/>
                  <a:gd name="T1" fmla="*/ 36 h 91"/>
                  <a:gd name="T2" fmla="*/ 84 w 93"/>
                  <a:gd name="T3" fmla="*/ 19 h 91"/>
                  <a:gd name="T4" fmla="*/ 72 w 93"/>
                  <a:gd name="T5" fmla="*/ 7 h 91"/>
                  <a:gd name="T6" fmla="*/ 55 w 93"/>
                  <a:gd name="T7" fmla="*/ 0 h 91"/>
                  <a:gd name="T8" fmla="*/ 36 w 93"/>
                  <a:gd name="T9" fmla="*/ 0 h 91"/>
                  <a:gd name="T10" fmla="*/ 21 w 93"/>
                  <a:gd name="T11" fmla="*/ 7 h 91"/>
                  <a:gd name="T12" fmla="*/ 8 w 93"/>
                  <a:gd name="T13" fmla="*/ 19 h 91"/>
                  <a:gd name="T14" fmla="*/ 2 w 93"/>
                  <a:gd name="T15" fmla="*/ 36 h 91"/>
                  <a:gd name="T16" fmla="*/ 2 w 93"/>
                  <a:gd name="T17" fmla="*/ 55 h 91"/>
                  <a:gd name="T18" fmla="*/ 8 w 93"/>
                  <a:gd name="T19" fmla="*/ 70 h 91"/>
                  <a:gd name="T20" fmla="*/ 21 w 93"/>
                  <a:gd name="T21" fmla="*/ 83 h 91"/>
                  <a:gd name="T22" fmla="*/ 36 w 93"/>
                  <a:gd name="T23" fmla="*/ 91 h 91"/>
                  <a:gd name="T24" fmla="*/ 55 w 93"/>
                  <a:gd name="T25" fmla="*/ 91 h 91"/>
                  <a:gd name="T26" fmla="*/ 72 w 93"/>
                  <a:gd name="T27" fmla="*/ 83 h 91"/>
                  <a:gd name="T28" fmla="*/ 84 w 93"/>
                  <a:gd name="T29" fmla="*/ 70 h 91"/>
                  <a:gd name="T30" fmla="*/ 91 w 93"/>
                  <a:gd name="T31" fmla="*/ 55 h 91"/>
                  <a:gd name="T32" fmla="*/ 88 w 93"/>
                  <a:gd name="T33" fmla="*/ 45 h 91"/>
                  <a:gd name="T34" fmla="*/ 84 w 93"/>
                  <a:gd name="T35" fmla="*/ 61 h 91"/>
                  <a:gd name="T36" fmla="*/ 76 w 93"/>
                  <a:gd name="T37" fmla="*/ 74 h 91"/>
                  <a:gd name="T38" fmla="*/ 63 w 93"/>
                  <a:gd name="T39" fmla="*/ 83 h 91"/>
                  <a:gd name="T40" fmla="*/ 46 w 93"/>
                  <a:gd name="T41" fmla="*/ 87 h 91"/>
                  <a:gd name="T42" fmla="*/ 31 w 93"/>
                  <a:gd name="T43" fmla="*/ 83 h 91"/>
                  <a:gd name="T44" fmla="*/ 17 w 93"/>
                  <a:gd name="T45" fmla="*/ 74 h 91"/>
                  <a:gd name="T46" fmla="*/ 8 w 93"/>
                  <a:gd name="T47" fmla="*/ 61 h 91"/>
                  <a:gd name="T48" fmla="*/ 6 w 93"/>
                  <a:gd name="T49" fmla="*/ 45 h 91"/>
                  <a:gd name="T50" fmla="*/ 8 w 93"/>
                  <a:gd name="T51" fmla="*/ 28 h 91"/>
                  <a:gd name="T52" fmla="*/ 17 w 93"/>
                  <a:gd name="T53" fmla="*/ 15 h 91"/>
                  <a:gd name="T54" fmla="*/ 31 w 93"/>
                  <a:gd name="T55" fmla="*/ 7 h 91"/>
                  <a:gd name="T56" fmla="*/ 46 w 93"/>
                  <a:gd name="T57" fmla="*/ 4 h 91"/>
                  <a:gd name="T58" fmla="*/ 63 w 93"/>
                  <a:gd name="T59" fmla="*/ 7 h 91"/>
                  <a:gd name="T60" fmla="*/ 76 w 93"/>
                  <a:gd name="T61" fmla="*/ 15 h 91"/>
                  <a:gd name="T62" fmla="*/ 84 w 93"/>
                  <a:gd name="T63" fmla="*/ 28 h 91"/>
                  <a:gd name="T64" fmla="*/ 88 w 93"/>
                  <a:gd name="T65" fmla="*/ 45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1"/>
                  <a:gd name="T101" fmla="*/ 93 w 93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95" name="Freeform 746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>
                  <a:gd name="T0" fmla="*/ 88 w 88"/>
                  <a:gd name="T1" fmla="*/ 34 h 87"/>
                  <a:gd name="T2" fmla="*/ 80 w 88"/>
                  <a:gd name="T3" fmla="*/ 19 h 87"/>
                  <a:gd name="T4" fmla="*/ 69 w 88"/>
                  <a:gd name="T5" fmla="*/ 7 h 87"/>
                  <a:gd name="T6" fmla="*/ 53 w 88"/>
                  <a:gd name="T7" fmla="*/ 0 h 87"/>
                  <a:gd name="T8" fmla="*/ 36 w 88"/>
                  <a:gd name="T9" fmla="*/ 0 h 87"/>
                  <a:gd name="T10" fmla="*/ 19 w 88"/>
                  <a:gd name="T11" fmla="*/ 7 h 87"/>
                  <a:gd name="T12" fmla="*/ 8 w 88"/>
                  <a:gd name="T13" fmla="*/ 19 h 87"/>
                  <a:gd name="T14" fmla="*/ 2 w 88"/>
                  <a:gd name="T15" fmla="*/ 34 h 87"/>
                  <a:gd name="T16" fmla="*/ 2 w 88"/>
                  <a:gd name="T17" fmla="*/ 51 h 87"/>
                  <a:gd name="T18" fmla="*/ 8 w 88"/>
                  <a:gd name="T19" fmla="*/ 68 h 87"/>
                  <a:gd name="T20" fmla="*/ 19 w 88"/>
                  <a:gd name="T21" fmla="*/ 79 h 87"/>
                  <a:gd name="T22" fmla="*/ 36 w 88"/>
                  <a:gd name="T23" fmla="*/ 85 h 87"/>
                  <a:gd name="T24" fmla="*/ 53 w 88"/>
                  <a:gd name="T25" fmla="*/ 85 h 87"/>
                  <a:gd name="T26" fmla="*/ 69 w 88"/>
                  <a:gd name="T27" fmla="*/ 79 h 87"/>
                  <a:gd name="T28" fmla="*/ 80 w 88"/>
                  <a:gd name="T29" fmla="*/ 68 h 87"/>
                  <a:gd name="T30" fmla="*/ 88 w 88"/>
                  <a:gd name="T31" fmla="*/ 51 h 87"/>
                  <a:gd name="T32" fmla="*/ 84 w 88"/>
                  <a:gd name="T33" fmla="*/ 43 h 87"/>
                  <a:gd name="T34" fmla="*/ 80 w 88"/>
                  <a:gd name="T35" fmla="*/ 59 h 87"/>
                  <a:gd name="T36" fmla="*/ 72 w 88"/>
                  <a:gd name="T37" fmla="*/ 70 h 87"/>
                  <a:gd name="T38" fmla="*/ 59 w 88"/>
                  <a:gd name="T39" fmla="*/ 79 h 87"/>
                  <a:gd name="T40" fmla="*/ 44 w 88"/>
                  <a:gd name="T41" fmla="*/ 81 h 87"/>
                  <a:gd name="T42" fmla="*/ 29 w 88"/>
                  <a:gd name="T43" fmla="*/ 79 h 87"/>
                  <a:gd name="T44" fmla="*/ 17 w 88"/>
                  <a:gd name="T45" fmla="*/ 70 h 87"/>
                  <a:gd name="T46" fmla="*/ 8 w 88"/>
                  <a:gd name="T47" fmla="*/ 59 h 87"/>
                  <a:gd name="T48" fmla="*/ 6 w 88"/>
                  <a:gd name="T49" fmla="*/ 43 h 87"/>
                  <a:gd name="T50" fmla="*/ 8 w 88"/>
                  <a:gd name="T51" fmla="*/ 28 h 87"/>
                  <a:gd name="T52" fmla="*/ 17 w 88"/>
                  <a:gd name="T53" fmla="*/ 15 h 87"/>
                  <a:gd name="T54" fmla="*/ 29 w 88"/>
                  <a:gd name="T55" fmla="*/ 7 h 87"/>
                  <a:gd name="T56" fmla="*/ 44 w 88"/>
                  <a:gd name="T57" fmla="*/ 4 h 87"/>
                  <a:gd name="T58" fmla="*/ 59 w 88"/>
                  <a:gd name="T59" fmla="*/ 7 h 87"/>
                  <a:gd name="T60" fmla="*/ 72 w 88"/>
                  <a:gd name="T61" fmla="*/ 15 h 87"/>
                  <a:gd name="T62" fmla="*/ 80 w 88"/>
                  <a:gd name="T63" fmla="*/ 28 h 87"/>
                  <a:gd name="T64" fmla="*/ 84 w 88"/>
                  <a:gd name="T65" fmla="*/ 4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7"/>
                  <a:gd name="T101" fmla="*/ 88 w 88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96" name="Freeform 747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>
                  <a:gd name="T0" fmla="*/ 82 w 82"/>
                  <a:gd name="T1" fmla="*/ 32 h 83"/>
                  <a:gd name="T2" fmla="*/ 74 w 82"/>
                  <a:gd name="T3" fmla="*/ 19 h 83"/>
                  <a:gd name="T4" fmla="*/ 65 w 82"/>
                  <a:gd name="T5" fmla="*/ 7 h 83"/>
                  <a:gd name="T6" fmla="*/ 49 w 82"/>
                  <a:gd name="T7" fmla="*/ 0 h 83"/>
                  <a:gd name="T8" fmla="*/ 32 w 82"/>
                  <a:gd name="T9" fmla="*/ 0 h 83"/>
                  <a:gd name="T10" fmla="*/ 17 w 82"/>
                  <a:gd name="T11" fmla="*/ 7 h 83"/>
                  <a:gd name="T12" fmla="*/ 6 w 82"/>
                  <a:gd name="T13" fmla="*/ 19 h 83"/>
                  <a:gd name="T14" fmla="*/ 0 w 82"/>
                  <a:gd name="T15" fmla="*/ 32 h 83"/>
                  <a:gd name="T16" fmla="*/ 0 w 82"/>
                  <a:gd name="T17" fmla="*/ 49 h 83"/>
                  <a:gd name="T18" fmla="*/ 6 w 82"/>
                  <a:gd name="T19" fmla="*/ 64 h 83"/>
                  <a:gd name="T20" fmla="*/ 17 w 82"/>
                  <a:gd name="T21" fmla="*/ 75 h 83"/>
                  <a:gd name="T22" fmla="*/ 32 w 82"/>
                  <a:gd name="T23" fmla="*/ 81 h 83"/>
                  <a:gd name="T24" fmla="*/ 49 w 82"/>
                  <a:gd name="T25" fmla="*/ 81 h 83"/>
                  <a:gd name="T26" fmla="*/ 65 w 82"/>
                  <a:gd name="T27" fmla="*/ 75 h 83"/>
                  <a:gd name="T28" fmla="*/ 74 w 82"/>
                  <a:gd name="T29" fmla="*/ 64 h 83"/>
                  <a:gd name="T30" fmla="*/ 82 w 82"/>
                  <a:gd name="T31" fmla="*/ 49 h 83"/>
                  <a:gd name="T32" fmla="*/ 78 w 82"/>
                  <a:gd name="T33" fmla="*/ 41 h 83"/>
                  <a:gd name="T34" fmla="*/ 74 w 82"/>
                  <a:gd name="T35" fmla="*/ 55 h 83"/>
                  <a:gd name="T36" fmla="*/ 66 w 82"/>
                  <a:gd name="T37" fmla="*/ 68 h 83"/>
                  <a:gd name="T38" fmla="*/ 55 w 82"/>
                  <a:gd name="T39" fmla="*/ 75 h 83"/>
                  <a:gd name="T40" fmla="*/ 40 w 82"/>
                  <a:gd name="T41" fmla="*/ 77 h 83"/>
                  <a:gd name="T42" fmla="*/ 27 w 82"/>
                  <a:gd name="T43" fmla="*/ 75 h 83"/>
                  <a:gd name="T44" fmla="*/ 15 w 82"/>
                  <a:gd name="T45" fmla="*/ 68 h 83"/>
                  <a:gd name="T46" fmla="*/ 8 w 82"/>
                  <a:gd name="T47" fmla="*/ 55 h 83"/>
                  <a:gd name="T48" fmla="*/ 4 w 82"/>
                  <a:gd name="T49" fmla="*/ 41 h 83"/>
                  <a:gd name="T50" fmla="*/ 8 w 82"/>
                  <a:gd name="T51" fmla="*/ 26 h 83"/>
                  <a:gd name="T52" fmla="*/ 15 w 82"/>
                  <a:gd name="T53" fmla="*/ 15 h 83"/>
                  <a:gd name="T54" fmla="*/ 27 w 82"/>
                  <a:gd name="T55" fmla="*/ 7 h 83"/>
                  <a:gd name="T56" fmla="*/ 40 w 82"/>
                  <a:gd name="T57" fmla="*/ 3 h 83"/>
                  <a:gd name="T58" fmla="*/ 55 w 82"/>
                  <a:gd name="T59" fmla="*/ 7 h 83"/>
                  <a:gd name="T60" fmla="*/ 66 w 82"/>
                  <a:gd name="T61" fmla="*/ 15 h 83"/>
                  <a:gd name="T62" fmla="*/ 74 w 82"/>
                  <a:gd name="T63" fmla="*/ 26 h 83"/>
                  <a:gd name="T64" fmla="*/ 78 w 82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3"/>
                  <a:gd name="T101" fmla="*/ 82 w 82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97" name="Freeform 748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>
                  <a:gd name="T0" fmla="*/ 78 w 78"/>
                  <a:gd name="T1" fmla="*/ 32 h 77"/>
                  <a:gd name="T2" fmla="*/ 70 w 78"/>
                  <a:gd name="T3" fmla="*/ 17 h 77"/>
                  <a:gd name="T4" fmla="*/ 61 w 78"/>
                  <a:gd name="T5" fmla="*/ 7 h 77"/>
                  <a:gd name="T6" fmla="*/ 47 w 78"/>
                  <a:gd name="T7" fmla="*/ 1 h 77"/>
                  <a:gd name="T8" fmla="*/ 30 w 78"/>
                  <a:gd name="T9" fmla="*/ 1 h 77"/>
                  <a:gd name="T10" fmla="*/ 17 w 78"/>
                  <a:gd name="T11" fmla="*/ 7 h 77"/>
                  <a:gd name="T12" fmla="*/ 6 w 78"/>
                  <a:gd name="T13" fmla="*/ 17 h 77"/>
                  <a:gd name="T14" fmla="*/ 0 w 78"/>
                  <a:gd name="T15" fmla="*/ 32 h 77"/>
                  <a:gd name="T16" fmla="*/ 0 w 78"/>
                  <a:gd name="T17" fmla="*/ 47 h 77"/>
                  <a:gd name="T18" fmla="*/ 6 w 78"/>
                  <a:gd name="T19" fmla="*/ 60 h 77"/>
                  <a:gd name="T20" fmla="*/ 17 w 78"/>
                  <a:gd name="T21" fmla="*/ 72 h 77"/>
                  <a:gd name="T22" fmla="*/ 30 w 78"/>
                  <a:gd name="T23" fmla="*/ 77 h 77"/>
                  <a:gd name="T24" fmla="*/ 47 w 78"/>
                  <a:gd name="T25" fmla="*/ 77 h 77"/>
                  <a:gd name="T26" fmla="*/ 61 w 78"/>
                  <a:gd name="T27" fmla="*/ 72 h 77"/>
                  <a:gd name="T28" fmla="*/ 70 w 78"/>
                  <a:gd name="T29" fmla="*/ 60 h 77"/>
                  <a:gd name="T30" fmla="*/ 78 w 78"/>
                  <a:gd name="T31" fmla="*/ 47 h 77"/>
                  <a:gd name="T32" fmla="*/ 74 w 78"/>
                  <a:gd name="T33" fmla="*/ 39 h 77"/>
                  <a:gd name="T34" fmla="*/ 70 w 78"/>
                  <a:gd name="T35" fmla="*/ 53 h 77"/>
                  <a:gd name="T36" fmla="*/ 63 w 78"/>
                  <a:gd name="T37" fmla="*/ 64 h 77"/>
                  <a:gd name="T38" fmla="*/ 51 w 78"/>
                  <a:gd name="T39" fmla="*/ 72 h 77"/>
                  <a:gd name="T40" fmla="*/ 38 w 78"/>
                  <a:gd name="T41" fmla="*/ 73 h 77"/>
                  <a:gd name="T42" fmla="*/ 25 w 78"/>
                  <a:gd name="T43" fmla="*/ 72 h 77"/>
                  <a:gd name="T44" fmla="*/ 15 w 78"/>
                  <a:gd name="T45" fmla="*/ 64 h 77"/>
                  <a:gd name="T46" fmla="*/ 8 w 78"/>
                  <a:gd name="T47" fmla="*/ 53 h 77"/>
                  <a:gd name="T48" fmla="*/ 4 w 78"/>
                  <a:gd name="T49" fmla="*/ 39 h 77"/>
                  <a:gd name="T50" fmla="*/ 8 w 78"/>
                  <a:gd name="T51" fmla="*/ 26 h 77"/>
                  <a:gd name="T52" fmla="*/ 15 w 78"/>
                  <a:gd name="T53" fmla="*/ 15 h 77"/>
                  <a:gd name="T54" fmla="*/ 25 w 78"/>
                  <a:gd name="T55" fmla="*/ 7 h 77"/>
                  <a:gd name="T56" fmla="*/ 38 w 78"/>
                  <a:gd name="T57" fmla="*/ 5 h 77"/>
                  <a:gd name="T58" fmla="*/ 51 w 78"/>
                  <a:gd name="T59" fmla="*/ 7 h 77"/>
                  <a:gd name="T60" fmla="*/ 63 w 78"/>
                  <a:gd name="T61" fmla="*/ 15 h 77"/>
                  <a:gd name="T62" fmla="*/ 70 w 78"/>
                  <a:gd name="T63" fmla="*/ 26 h 77"/>
                  <a:gd name="T64" fmla="*/ 74 w 78"/>
                  <a:gd name="T65" fmla="*/ 39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77"/>
                  <a:gd name="T101" fmla="*/ 78 w 78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98" name="Freeform 749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>
                  <a:gd name="T0" fmla="*/ 72 w 74"/>
                  <a:gd name="T1" fmla="*/ 31 h 74"/>
                  <a:gd name="T2" fmla="*/ 66 w 74"/>
                  <a:gd name="T3" fmla="*/ 18 h 74"/>
                  <a:gd name="T4" fmla="*/ 57 w 74"/>
                  <a:gd name="T5" fmla="*/ 8 h 74"/>
                  <a:gd name="T6" fmla="*/ 43 w 74"/>
                  <a:gd name="T7" fmla="*/ 2 h 74"/>
                  <a:gd name="T8" fmla="*/ 28 w 74"/>
                  <a:gd name="T9" fmla="*/ 2 h 74"/>
                  <a:gd name="T10" fmla="*/ 17 w 74"/>
                  <a:gd name="T11" fmla="*/ 8 h 74"/>
                  <a:gd name="T12" fmla="*/ 6 w 74"/>
                  <a:gd name="T13" fmla="*/ 18 h 74"/>
                  <a:gd name="T14" fmla="*/ 0 w 74"/>
                  <a:gd name="T15" fmla="*/ 31 h 74"/>
                  <a:gd name="T16" fmla="*/ 0 w 74"/>
                  <a:gd name="T17" fmla="*/ 46 h 74"/>
                  <a:gd name="T18" fmla="*/ 6 w 74"/>
                  <a:gd name="T19" fmla="*/ 59 h 74"/>
                  <a:gd name="T20" fmla="*/ 17 w 74"/>
                  <a:gd name="T21" fmla="*/ 69 h 74"/>
                  <a:gd name="T22" fmla="*/ 28 w 74"/>
                  <a:gd name="T23" fmla="*/ 74 h 74"/>
                  <a:gd name="T24" fmla="*/ 43 w 74"/>
                  <a:gd name="T25" fmla="*/ 74 h 74"/>
                  <a:gd name="T26" fmla="*/ 57 w 74"/>
                  <a:gd name="T27" fmla="*/ 69 h 74"/>
                  <a:gd name="T28" fmla="*/ 66 w 74"/>
                  <a:gd name="T29" fmla="*/ 59 h 74"/>
                  <a:gd name="T30" fmla="*/ 72 w 74"/>
                  <a:gd name="T31" fmla="*/ 46 h 74"/>
                  <a:gd name="T32" fmla="*/ 68 w 74"/>
                  <a:gd name="T33" fmla="*/ 38 h 74"/>
                  <a:gd name="T34" fmla="*/ 66 w 74"/>
                  <a:gd name="T35" fmla="*/ 50 h 74"/>
                  <a:gd name="T36" fmla="*/ 59 w 74"/>
                  <a:gd name="T37" fmla="*/ 61 h 74"/>
                  <a:gd name="T38" fmla="*/ 49 w 74"/>
                  <a:gd name="T39" fmla="*/ 67 h 74"/>
                  <a:gd name="T40" fmla="*/ 36 w 74"/>
                  <a:gd name="T41" fmla="*/ 71 h 74"/>
                  <a:gd name="T42" fmla="*/ 25 w 74"/>
                  <a:gd name="T43" fmla="*/ 67 h 74"/>
                  <a:gd name="T44" fmla="*/ 13 w 74"/>
                  <a:gd name="T45" fmla="*/ 61 h 74"/>
                  <a:gd name="T46" fmla="*/ 7 w 74"/>
                  <a:gd name="T47" fmla="*/ 50 h 74"/>
                  <a:gd name="T48" fmla="*/ 4 w 74"/>
                  <a:gd name="T49" fmla="*/ 38 h 74"/>
                  <a:gd name="T50" fmla="*/ 7 w 74"/>
                  <a:gd name="T51" fmla="*/ 25 h 74"/>
                  <a:gd name="T52" fmla="*/ 13 w 74"/>
                  <a:gd name="T53" fmla="*/ 16 h 74"/>
                  <a:gd name="T54" fmla="*/ 25 w 74"/>
                  <a:gd name="T55" fmla="*/ 8 h 74"/>
                  <a:gd name="T56" fmla="*/ 36 w 74"/>
                  <a:gd name="T57" fmla="*/ 6 h 74"/>
                  <a:gd name="T58" fmla="*/ 49 w 74"/>
                  <a:gd name="T59" fmla="*/ 8 h 74"/>
                  <a:gd name="T60" fmla="*/ 59 w 74"/>
                  <a:gd name="T61" fmla="*/ 16 h 74"/>
                  <a:gd name="T62" fmla="*/ 66 w 74"/>
                  <a:gd name="T63" fmla="*/ 25 h 74"/>
                  <a:gd name="T64" fmla="*/ 68 w 74"/>
                  <a:gd name="T65" fmla="*/ 38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74"/>
                  <a:gd name="T101" fmla="*/ 74 w 74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399" name="Freeform 750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>
                  <a:gd name="T0" fmla="*/ 68 w 70"/>
                  <a:gd name="T1" fmla="*/ 27 h 68"/>
                  <a:gd name="T2" fmla="*/ 62 w 70"/>
                  <a:gd name="T3" fmla="*/ 15 h 68"/>
                  <a:gd name="T4" fmla="*/ 55 w 70"/>
                  <a:gd name="T5" fmla="*/ 6 h 68"/>
                  <a:gd name="T6" fmla="*/ 41 w 70"/>
                  <a:gd name="T7" fmla="*/ 0 h 68"/>
                  <a:gd name="T8" fmla="*/ 28 w 70"/>
                  <a:gd name="T9" fmla="*/ 0 h 68"/>
                  <a:gd name="T10" fmla="*/ 15 w 70"/>
                  <a:gd name="T11" fmla="*/ 6 h 68"/>
                  <a:gd name="T12" fmla="*/ 5 w 70"/>
                  <a:gd name="T13" fmla="*/ 15 h 68"/>
                  <a:gd name="T14" fmla="*/ 2 w 70"/>
                  <a:gd name="T15" fmla="*/ 27 h 68"/>
                  <a:gd name="T16" fmla="*/ 2 w 70"/>
                  <a:gd name="T17" fmla="*/ 42 h 68"/>
                  <a:gd name="T18" fmla="*/ 5 w 70"/>
                  <a:gd name="T19" fmla="*/ 53 h 68"/>
                  <a:gd name="T20" fmla="*/ 15 w 70"/>
                  <a:gd name="T21" fmla="*/ 63 h 68"/>
                  <a:gd name="T22" fmla="*/ 28 w 70"/>
                  <a:gd name="T23" fmla="*/ 68 h 68"/>
                  <a:gd name="T24" fmla="*/ 41 w 70"/>
                  <a:gd name="T25" fmla="*/ 68 h 68"/>
                  <a:gd name="T26" fmla="*/ 55 w 70"/>
                  <a:gd name="T27" fmla="*/ 63 h 68"/>
                  <a:gd name="T28" fmla="*/ 62 w 70"/>
                  <a:gd name="T29" fmla="*/ 53 h 68"/>
                  <a:gd name="T30" fmla="*/ 68 w 70"/>
                  <a:gd name="T31" fmla="*/ 42 h 68"/>
                  <a:gd name="T32" fmla="*/ 64 w 70"/>
                  <a:gd name="T33" fmla="*/ 34 h 68"/>
                  <a:gd name="T34" fmla="*/ 62 w 70"/>
                  <a:gd name="T35" fmla="*/ 46 h 68"/>
                  <a:gd name="T36" fmla="*/ 55 w 70"/>
                  <a:gd name="T37" fmla="*/ 55 h 68"/>
                  <a:gd name="T38" fmla="*/ 45 w 70"/>
                  <a:gd name="T39" fmla="*/ 61 h 68"/>
                  <a:gd name="T40" fmla="*/ 34 w 70"/>
                  <a:gd name="T41" fmla="*/ 65 h 68"/>
                  <a:gd name="T42" fmla="*/ 23 w 70"/>
                  <a:gd name="T43" fmla="*/ 61 h 68"/>
                  <a:gd name="T44" fmla="*/ 13 w 70"/>
                  <a:gd name="T45" fmla="*/ 55 h 68"/>
                  <a:gd name="T46" fmla="*/ 7 w 70"/>
                  <a:gd name="T47" fmla="*/ 46 h 68"/>
                  <a:gd name="T48" fmla="*/ 5 w 70"/>
                  <a:gd name="T49" fmla="*/ 34 h 68"/>
                  <a:gd name="T50" fmla="*/ 7 w 70"/>
                  <a:gd name="T51" fmla="*/ 23 h 68"/>
                  <a:gd name="T52" fmla="*/ 13 w 70"/>
                  <a:gd name="T53" fmla="*/ 14 h 68"/>
                  <a:gd name="T54" fmla="*/ 23 w 70"/>
                  <a:gd name="T55" fmla="*/ 6 h 68"/>
                  <a:gd name="T56" fmla="*/ 34 w 70"/>
                  <a:gd name="T57" fmla="*/ 4 h 68"/>
                  <a:gd name="T58" fmla="*/ 45 w 70"/>
                  <a:gd name="T59" fmla="*/ 6 h 68"/>
                  <a:gd name="T60" fmla="*/ 55 w 70"/>
                  <a:gd name="T61" fmla="*/ 14 h 68"/>
                  <a:gd name="T62" fmla="*/ 62 w 70"/>
                  <a:gd name="T63" fmla="*/ 23 h 68"/>
                  <a:gd name="T64" fmla="*/ 64 w 70"/>
                  <a:gd name="T65" fmla="*/ 34 h 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68"/>
                  <a:gd name="T101" fmla="*/ 70 w 70"/>
                  <a:gd name="T102" fmla="*/ 68 h 6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00" name="Freeform 751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>
                  <a:gd name="T0" fmla="*/ 64 w 64"/>
                  <a:gd name="T1" fmla="*/ 25 h 65"/>
                  <a:gd name="T2" fmla="*/ 58 w 64"/>
                  <a:gd name="T3" fmla="*/ 13 h 65"/>
                  <a:gd name="T4" fmla="*/ 51 w 64"/>
                  <a:gd name="T5" fmla="*/ 6 h 65"/>
                  <a:gd name="T6" fmla="*/ 39 w 64"/>
                  <a:gd name="T7" fmla="*/ 0 h 65"/>
                  <a:gd name="T8" fmla="*/ 26 w 64"/>
                  <a:gd name="T9" fmla="*/ 0 h 65"/>
                  <a:gd name="T10" fmla="*/ 15 w 64"/>
                  <a:gd name="T11" fmla="*/ 6 h 65"/>
                  <a:gd name="T12" fmla="*/ 5 w 64"/>
                  <a:gd name="T13" fmla="*/ 13 h 65"/>
                  <a:gd name="T14" fmla="*/ 2 w 64"/>
                  <a:gd name="T15" fmla="*/ 25 h 65"/>
                  <a:gd name="T16" fmla="*/ 2 w 64"/>
                  <a:gd name="T17" fmla="*/ 38 h 65"/>
                  <a:gd name="T18" fmla="*/ 5 w 64"/>
                  <a:gd name="T19" fmla="*/ 49 h 65"/>
                  <a:gd name="T20" fmla="*/ 15 w 64"/>
                  <a:gd name="T21" fmla="*/ 59 h 65"/>
                  <a:gd name="T22" fmla="*/ 26 w 64"/>
                  <a:gd name="T23" fmla="*/ 63 h 65"/>
                  <a:gd name="T24" fmla="*/ 39 w 64"/>
                  <a:gd name="T25" fmla="*/ 63 h 65"/>
                  <a:gd name="T26" fmla="*/ 51 w 64"/>
                  <a:gd name="T27" fmla="*/ 59 h 65"/>
                  <a:gd name="T28" fmla="*/ 58 w 64"/>
                  <a:gd name="T29" fmla="*/ 49 h 65"/>
                  <a:gd name="T30" fmla="*/ 64 w 64"/>
                  <a:gd name="T31" fmla="*/ 38 h 65"/>
                  <a:gd name="T32" fmla="*/ 60 w 64"/>
                  <a:gd name="T33" fmla="*/ 32 h 65"/>
                  <a:gd name="T34" fmla="*/ 58 w 64"/>
                  <a:gd name="T35" fmla="*/ 44 h 65"/>
                  <a:gd name="T36" fmla="*/ 53 w 64"/>
                  <a:gd name="T37" fmla="*/ 51 h 65"/>
                  <a:gd name="T38" fmla="*/ 43 w 64"/>
                  <a:gd name="T39" fmla="*/ 57 h 65"/>
                  <a:gd name="T40" fmla="*/ 32 w 64"/>
                  <a:gd name="T41" fmla="*/ 59 h 65"/>
                  <a:gd name="T42" fmla="*/ 22 w 64"/>
                  <a:gd name="T43" fmla="*/ 57 h 65"/>
                  <a:gd name="T44" fmla="*/ 13 w 64"/>
                  <a:gd name="T45" fmla="*/ 51 h 65"/>
                  <a:gd name="T46" fmla="*/ 7 w 64"/>
                  <a:gd name="T47" fmla="*/ 44 h 65"/>
                  <a:gd name="T48" fmla="*/ 5 w 64"/>
                  <a:gd name="T49" fmla="*/ 32 h 65"/>
                  <a:gd name="T50" fmla="*/ 7 w 64"/>
                  <a:gd name="T51" fmla="*/ 21 h 65"/>
                  <a:gd name="T52" fmla="*/ 13 w 64"/>
                  <a:gd name="T53" fmla="*/ 13 h 65"/>
                  <a:gd name="T54" fmla="*/ 22 w 64"/>
                  <a:gd name="T55" fmla="*/ 6 h 65"/>
                  <a:gd name="T56" fmla="*/ 32 w 64"/>
                  <a:gd name="T57" fmla="*/ 4 h 65"/>
                  <a:gd name="T58" fmla="*/ 43 w 64"/>
                  <a:gd name="T59" fmla="*/ 6 h 65"/>
                  <a:gd name="T60" fmla="*/ 53 w 64"/>
                  <a:gd name="T61" fmla="*/ 13 h 65"/>
                  <a:gd name="T62" fmla="*/ 58 w 64"/>
                  <a:gd name="T63" fmla="*/ 21 h 65"/>
                  <a:gd name="T64" fmla="*/ 60 w 64"/>
                  <a:gd name="T65" fmla="*/ 32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5"/>
                  <a:gd name="T101" fmla="*/ 64 w 6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01" name="Freeform 752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>
                  <a:gd name="T0" fmla="*/ 59 w 59"/>
                  <a:gd name="T1" fmla="*/ 25 h 61"/>
                  <a:gd name="T2" fmla="*/ 54 w 59"/>
                  <a:gd name="T3" fmla="*/ 13 h 61"/>
                  <a:gd name="T4" fmla="*/ 46 w 59"/>
                  <a:gd name="T5" fmla="*/ 6 h 61"/>
                  <a:gd name="T6" fmla="*/ 36 w 59"/>
                  <a:gd name="T7" fmla="*/ 0 h 61"/>
                  <a:gd name="T8" fmla="*/ 23 w 59"/>
                  <a:gd name="T9" fmla="*/ 0 h 61"/>
                  <a:gd name="T10" fmla="*/ 14 w 59"/>
                  <a:gd name="T11" fmla="*/ 6 h 61"/>
                  <a:gd name="T12" fmla="*/ 4 w 59"/>
                  <a:gd name="T13" fmla="*/ 13 h 61"/>
                  <a:gd name="T14" fmla="*/ 0 w 59"/>
                  <a:gd name="T15" fmla="*/ 25 h 61"/>
                  <a:gd name="T16" fmla="*/ 0 w 59"/>
                  <a:gd name="T17" fmla="*/ 36 h 61"/>
                  <a:gd name="T18" fmla="*/ 4 w 59"/>
                  <a:gd name="T19" fmla="*/ 47 h 61"/>
                  <a:gd name="T20" fmla="*/ 14 w 59"/>
                  <a:gd name="T21" fmla="*/ 55 h 61"/>
                  <a:gd name="T22" fmla="*/ 23 w 59"/>
                  <a:gd name="T23" fmla="*/ 59 h 61"/>
                  <a:gd name="T24" fmla="*/ 36 w 59"/>
                  <a:gd name="T25" fmla="*/ 59 h 61"/>
                  <a:gd name="T26" fmla="*/ 46 w 59"/>
                  <a:gd name="T27" fmla="*/ 55 h 61"/>
                  <a:gd name="T28" fmla="*/ 54 w 59"/>
                  <a:gd name="T29" fmla="*/ 47 h 61"/>
                  <a:gd name="T30" fmla="*/ 59 w 59"/>
                  <a:gd name="T31" fmla="*/ 36 h 61"/>
                  <a:gd name="T32" fmla="*/ 55 w 59"/>
                  <a:gd name="T33" fmla="*/ 30 h 61"/>
                  <a:gd name="T34" fmla="*/ 54 w 59"/>
                  <a:gd name="T35" fmla="*/ 40 h 61"/>
                  <a:gd name="T36" fmla="*/ 48 w 59"/>
                  <a:gd name="T37" fmla="*/ 47 h 61"/>
                  <a:gd name="T38" fmla="*/ 40 w 59"/>
                  <a:gd name="T39" fmla="*/ 53 h 61"/>
                  <a:gd name="T40" fmla="*/ 29 w 59"/>
                  <a:gd name="T41" fmla="*/ 55 h 61"/>
                  <a:gd name="T42" fmla="*/ 19 w 59"/>
                  <a:gd name="T43" fmla="*/ 53 h 61"/>
                  <a:gd name="T44" fmla="*/ 12 w 59"/>
                  <a:gd name="T45" fmla="*/ 47 h 61"/>
                  <a:gd name="T46" fmla="*/ 6 w 59"/>
                  <a:gd name="T47" fmla="*/ 40 h 61"/>
                  <a:gd name="T48" fmla="*/ 4 w 59"/>
                  <a:gd name="T49" fmla="*/ 30 h 61"/>
                  <a:gd name="T50" fmla="*/ 6 w 59"/>
                  <a:gd name="T51" fmla="*/ 21 h 61"/>
                  <a:gd name="T52" fmla="*/ 12 w 59"/>
                  <a:gd name="T53" fmla="*/ 11 h 61"/>
                  <a:gd name="T54" fmla="*/ 19 w 59"/>
                  <a:gd name="T55" fmla="*/ 8 h 61"/>
                  <a:gd name="T56" fmla="*/ 29 w 59"/>
                  <a:gd name="T57" fmla="*/ 6 h 61"/>
                  <a:gd name="T58" fmla="*/ 40 w 59"/>
                  <a:gd name="T59" fmla="*/ 8 h 61"/>
                  <a:gd name="T60" fmla="*/ 48 w 59"/>
                  <a:gd name="T61" fmla="*/ 11 h 61"/>
                  <a:gd name="T62" fmla="*/ 54 w 59"/>
                  <a:gd name="T63" fmla="*/ 21 h 61"/>
                  <a:gd name="T64" fmla="*/ 55 w 59"/>
                  <a:gd name="T65" fmla="*/ 3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"/>
                  <a:gd name="T100" fmla="*/ 0 h 61"/>
                  <a:gd name="T101" fmla="*/ 59 w 59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02" name="Freeform 753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>
                  <a:gd name="T0" fmla="*/ 55 w 55"/>
                  <a:gd name="T1" fmla="*/ 28 h 55"/>
                  <a:gd name="T2" fmla="*/ 55 w 55"/>
                  <a:gd name="T3" fmla="*/ 23 h 55"/>
                  <a:gd name="T4" fmla="*/ 53 w 55"/>
                  <a:gd name="T5" fmla="*/ 17 h 55"/>
                  <a:gd name="T6" fmla="*/ 50 w 55"/>
                  <a:gd name="T7" fmla="*/ 13 h 55"/>
                  <a:gd name="T8" fmla="*/ 48 w 55"/>
                  <a:gd name="T9" fmla="*/ 9 h 55"/>
                  <a:gd name="T10" fmla="*/ 42 w 55"/>
                  <a:gd name="T11" fmla="*/ 6 h 55"/>
                  <a:gd name="T12" fmla="*/ 38 w 55"/>
                  <a:gd name="T13" fmla="*/ 2 h 55"/>
                  <a:gd name="T14" fmla="*/ 33 w 55"/>
                  <a:gd name="T15" fmla="*/ 2 h 55"/>
                  <a:gd name="T16" fmla="*/ 27 w 55"/>
                  <a:gd name="T17" fmla="*/ 0 h 55"/>
                  <a:gd name="T18" fmla="*/ 21 w 55"/>
                  <a:gd name="T19" fmla="*/ 2 h 55"/>
                  <a:gd name="T20" fmla="*/ 17 w 55"/>
                  <a:gd name="T21" fmla="*/ 2 h 55"/>
                  <a:gd name="T22" fmla="*/ 12 w 55"/>
                  <a:gd name="T23" fmla="*/ 6 h 55"/>
                  <a:gd name="T24" fmla="*/ 8 w 55"/>
                  <a:gd name="T25" fmla="*/ 9 h 55"/>
                  <a:gd name="T26" fmla="*/ 4 w 55"/>
                  <a:gd name="T27" fmla="*/ 13 h 55"/>
                  <a:gd name="T28" fmla="*/ 2 w 55"/>
                  <a:gd name="T29" fmla="*/ 17 h 55"/>
                  <a:gd name="T30" fmla="*/ 0 w 55"/>
                  <a:gd name="T31" fmla="*/ 23 h 55"/>
                  <a:gd name="T32" fmla="*/ 0 w 55"/>
                  <a:gd name="T33" fmla="*/ 28 h 55"/>
                  <a:gd name="T34" fmla="*/ 0 w 55"/>
                  <a:gd name="T35" fmla="*/ 34 h 55"/>
                  <a:gd name="T36" fmla="*/ 2 w 55"/>
                  <a:gd name="T37" fmla="*/ 40 h 55"/>
                  <a:gd name="T38" fmla="*/ 4 w 55"/>
                  <a:gd name="T39" fmla="*/ 44 h 55"/>
                  <a:gd name="T40" fmla="*/ 8 w 55"/>
                  <a:gd name="T41" fmla="*/ 47 h 55"/>
                  <a:gd name="T42" fmla="*/ 12 w 55"/>
                  <a:gd name="T43" fmla="*/ 51 h 55"/>
                  <a:gd name="T44" fmla="*/ 17 w 55"/>
                  <a:gd name="T45" fmla="*/ 53 h 55"/>
                  <a:gd name="T46" fmla="*/ 21 w 55"/>
                  <a:gd name="T47" fmla="*/ 55 h 55"/>
                  <a:gd name="T48" fmla="*/ 27 w 55"/>
                  <a:gd name="T49" fmla="*/ 55 h 55"/>
                  <a:gd name="T50" fmla="*/ 33 w 55"/>
                  <a:gd name="T51" fmla="*/ 55 h 55"/>
                  <a:gd name="T52" fmla="*/ 38 w 55"/>
                  <a:gd name="T53" fmla="*/ 53 h 55"/>
                  <a:gd name="T54" fmla="*/ 42 w 55"/>
                  <a:gd name="T55" fmla="*/ 51 h 55"/>
                  <a:gd name="T56" fmla="*/ 48 w 55"/>
                  <a:gd name="T57" fmla="*/ 47 h 55"/>
                  <a:gd name="T58" fmla="*/ 50 w 55"/>
                  <a:gd name="T59" fmla="*/ 44 h 55"/>
                  <a:gd name="T60" fmla="*/ 53 w 55"/>
                  <a:gd name="T61" fmla="*/ 40 h 55"/>
                  <a:gd name="T62" fmla="*/ 55 w 55"/>
                  <a:gd name="T63" fmla="*/ 34 h 55"/>
                  <a:gd name="T64" fmla="*/ 55 w 55"/>
                  <a:gd name="T65" fmla="*/ 28 h 55"/>
                  <a:gd name="T66" fmla="*/ 50 w 55"/>
                  <a:gd name="T67" fmla="*/ 28 h 55"/>
                  <a:gd name="T68" fmla="*/ 50 w 55"/>
                  <a:gd name="T69" fmla="*/ 38 h 55"/>
                  <a:gd name="T70" fmla="*/ 44 w 55"/>
                  <a:gd name="T71" fmla="*/ 44 h 55"/>
                  <a:gd name="T72" fmla="*/ 36 w 55"/>
                  <a:gd name="T73" fmla="*/ 49 h 55"/>
                  <a:gd name="T74" fmla="*/ 27 w 55"/>
                  <a:gd name="T75" fmla="*/ 51 h 55"/>
                  <a:gd name="T76" fmla="*/ 19 w 55"/>
                  <a:gd name="T77" fmla="*/ 49 h 55"/>
                  <a:gd name="T78" fmla="*/ 12 w 55"/>
                  <a:gd name="T79" fmla="*/ 44 h 55"/>
                  <a:gd name="T80" fmla="*/ 6 w 55"/>
                  <a:gd name="T81" fmla="*/ 38 h 55"/>
                  <a:gd name="T82" fmla="*/ 4 w 55"/>
                  <a:gd name="T83" fmla="*/ 28 h 55"/>
                  <a:gd name="T84" fmla="*/ 6 w 55"/>
                  <a:gd name="T85" fmla="*/ 19 h 55"/>
                  <a:gd name="T86" fmla="*/ 12 w 55"/>
                  <a:gd name="T87" fmla="*/ 11 h 55"/>
                  <a:gd name="T88" fmla="*/ 19 w 55"/>
                  <a:gd name="T89" fmla="*/ 8 h 55"/>
                  <a:gd name="T90" fmla="*/ 27 w 55"/>
                  <a:gd name="T91" fmla="*/ 6 h 55"/>
                  <a:gd name="T92" fmla="*/ 36 w 55"/>
                  <a:gd name="T93" fmla="*/ 8 h 55"/>
                  <a:gd name="T94" fmla="*/ 44 w 55"/>
                  <a:gd name="T95" fmla="*/ 11 h 55"/>
                  <a:gd name="T96" fmla="*/ 50 w 55"/>
                  <a:gd name="T97" fmla="*/ 19 h 55"/>
                  <a:gd name="T98" fmla="*/ 50 w 55"/>
                  <a:gd name="T99" fmla="*/ 28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55"/>
                  <a:gd name="T152" fmla="*/ 55 w 55"/>
                  <a:gd name="T153" fmla="*/ 55 h 5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03" name="Freeform 754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>
                  <a:gd name="T0" fmla="*/ 51 w 51"/>
                  <a:gd name="T1" fmla="*/ 24 h 49"/>
                  <a:gd name="T2" fmla="*/ 50 w 51"/>
                  <a:gd name="T3" fmla="*/ 19 h 49"/>
                  <a:gd name="T4" fmla="*/ 50 w 51"/>
                  <a:gd name="T5" fmla="*/ 15 h 49"/>
                  <a:gd name="T6" fmla="*/ 46 w 51"/>
                  <a:gd name="T7" fmla="*/ 9 h 49"/>
                  <a:gd name="T8" fmla="*/ 44 w 51"/>
                  <a:gd name="T9" fmla="*/ 5 h 49"/>
                  <a:gd name="T10" fmla="*/ 40 w 51"/>
                  <a:gd name="T11" fmla="*/ 4 h 49"/>
                  <a:gd name="T12" fmla="*/ 36 w 51"/>
                  <a:gd name="T13" fmla="*/ 2 h 49"/>
                  <a:gd name="T14" fmla="*/ 31 w 51"/>
                  <a:gd name="T15" fmla="*/ 0 h 49"/>
                  <a:gd name="T16" fmla="*/ 25 w 51"/>
                  <a:gd name="T17" fmla="*/ 0 h 49"/>
                  <a:gd name="T18" fmla="*/ 21 w 51"/>
                  <a:gd name="T19" fmla="*/ 0 h 49"/>
                  <a:gd name="T20" fmla="*/ 15 w 51"/>
                  <a:gd name="T21" fmla="*/ 2 h 49"/>
                  <a:gd name="T22" fmla="*/ 12 w 51"/>
                  <a:gd name="T23" fmla="*/ 4 h 49"/>
                  <a:gd name="T24" fmla="*/ 8 w 51"/>
                  <a:gd name="T25" fmla="*/ 5 h 49"/>
                  <a:gd name="T26" fmla="*/ 4 w 51"/>
                  <a:gd name="T27" fmla="*/ 9 h 49"/>
                  <a:gd name="T28" fmla="*/ 2 w 51"/>
                  <a:gd name="T29" fmla="*/ 15 h 49"/>
                  <a:gd name="T30" fmla="*/ 0 w 51"/>
                  <a:gd name="T31" fmla="*/ 19 h 49"/>
                  <a:gd name="T32" fmla="*/ 0 w 51"/>
                  <a:gd name="T33" fmla="*/ 24 h 49"/>
                  <a:gd name="T34" fmla="*/ 0 w 51"/>
                  <a:gd name="T35" fmla="*/ 30 h 49"/>
                  <a:gd name="T36" fmla="*/ 2 w 51"/>
                  <a:gd name="T37" fmla="*/ 34 h 49"/>
                  <a:gd name="T38" fmla="*/ 4 w 51"/>
                  <a:gd name="T39" fmla="*/ 38 h 49"/>
                  <a:gd name="T40" fmla="*/ 8 w 51"/>
                  <a:gd name="T41" fmla="*/ 41 h 49"/>
                  <a:gd name="T42" fmla="*/ 12 w 51"/>
                  <a:gd name="T43" fmla="*/ 45 h 49"/>
                  <a:gd name="T44" fmla="*/ 15 w 51"/>
                  <a:gd name="T45" fmla="*/ 47 h 49"/>
                  <a:gd name="T46" fmla="*/ 21 w 51"/>
                  <a:gd name="T47" fmla="*/ 49 h 49"/>
                  <a:gd name="T48" fmla="*/ 25 w 51"/>
                  <a:gd name="T49" fmla="*/ 49 h 49"/>
                  <a:gd name="T50" fmla="*/ 31 w 51"/>
                  <a:gd name="T51" fmla="*/ 49 h 49"/>
                  <a:gd name="T52" fmla="*/ 36 w 51"/>
                  <a:gd name="T53" fmla="*/ 47 h 49"/>
                  <a:gd name="T54" fmla="*/ 40 w 51"/>
                  <a:gd name="T55" fmla="*/ 45 h 49"/>
                  <a:gd name="T56" fmla="*/ 44 w 51"/>
                  <a:gd name="T57" fmla="*/ 41 h 49"/>
                  <a:gd name="T58" fmla="*/ 46 w 51"/>
                  <a:gd name="T59" fmla="*/ 38 h 49"/>
                  <a:gd name="T60" fmla="*/ 50 w 51"/>
                  <a:gd name="T61" fmla="*/ 34 h 49"/>
                  <a:gd name="T62" fmla="*/ 50 w 51"/>
                  <a:gd name="T63" fmla="*/ 30 h 49"/>
                  <a:gd name="T64" fmla="*/ 51 w 51"/>
                  <a:gd name="T65" fmla="*/ 24 h 49"/>
                  <a:gd name="T66" fmla="*/ 46 w 51"/>
                  <a:gd name="T67" fmla="*/ 24 h 49"/>
                  <a:gd name="T68" fmla="*/ 44 w 51"/>
                  <a:gd name="T69" fmla="*/ 32 h 49"/>
                  <a:gd name="T70" fmla="*/ 40 w 51"/>
                  <a:gd name="T71" fmla="*/ 40 h 49"/>
                  <a:gd name="T72" fmla="*/ 34 w 51"/>
                  <a:gd name="T73" fmla="*/ 43 h 49"/>
                  <a:gd name="T74" fmla="*/ 25 w 51"/>
                  <a:gd name="T75" fmla="*/ 45 h 49"/>
                  <a:gd name="T76" fmla="*/ 17 w 51"/>
                  <a:gd name="T77" fmla="*/ 43 h 49"/>
                  <a:gd name="T78" fmla="*/ 12 w 51"/>
                  <a:gd name="T79" fmla="*/ 40 h 49"/>
                  <a:gd name="T80" fmla="*/ 6 w 51"/>
                  <a:gd name="T81" fmla="*/ 32 h 49"/>
                  <a:gd name="T82" fmla="*/ 4 w 51"/>
                  <a:gd name="T83" fmla="*/ 24 h 49"/>
                  <a:gd name="T84" fmla="*/ 6 w 51"/>
                  <a:gd name="T85" fmla="*/ 17 h 49"/>
                  <a:gd name="T86" fmla="*/ 12 w 51"/>
                  <a:gd name="T87" fmla="*/ 9 h 49"/>
                  <a:gd name="T88" fmla="*/ 17 w 51"/>
                  <a:gd name="T89" fmla="*/ 5 h 49"/>
                  <a:gd name="T90" fmla="*/ 25 w 51"/>
                  <a:gd name="T91" fmla="*/ 4 h 49"/>
                  <a:gd name="T92" fmla="*/ 34 w 51"/>
                  <a:gd name="T93" fmla="*/ 5 h 49"/>
                  <a:gd name="T94" fmla="*/ 40 w 51"/>
                  <a:gd name="T95" fmla="*/ 9 h 49"/>
                  <a:gd name="T96" fmla="*/ 44 w 51"/>
                  <a:gd name="T97" fmla="*/ 17 h 49"/>
                  <a:gd name="T98" fmla="*/ 46 w 51"/>
                  <a:gd name="T99" fmla="*/ 24 h 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"/>
                  <a:gd name="T151" fmla="*/ 0 h 49"/>
                  <a:gd name="T152" fmla="*/ 51 w 51"/>
                  <a:gd name="T153" fmla="*/ 49 h 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04" name="Freeform 755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>
                  <a:gd name="T0" fmla="*/ 46 w 46"/>
                  <a:gd name="T1" fmla="*/ 22 h 45"/>
                  <a:gd name="T2" fmla="*/ 46 w 46"/>
                  <a:gd name="T3" fmla="*/ 13 h 45"/>
                  <a:gd name="T4" fmla="*/ 40 w 46"/>
                  <a:gd name="T5" fmla="*/ 5 h 45"/>
                  <a:gd name="T6" fmla="*/ 32 w 46"/>
                  <a:gd name="T7" fmla="*/ 2 h 45"/>
                  <a:gd name="T8" fmla="*/ 23 w 46"/>
                  <a:gd name="T9" fmla="*/ 0 h 45"/>
                  <a:gd name="T10" fmla="*/ 15 w 46"/>
                  <a:gd name="T11" fmla="*/ 2 h 45"/>
                  <a:gd name="T12" fmla="*/ 8 w 46"/>
                  <a:gd name="T13" fmla="*/ 5 h 45"/>
                  <a:gd name="T14" fmla="*/ 2 w 46"/>
                  <a:gd name="T15" fmla="*/ 13 h 45"/>
                  <a:gd name="T16" fmla="*/ 0 w 46"/>
                  <a:gd name="T17" fmla="*/ 22 h 45"/>
                  <a:gd name="T18" fmla="*/ 2 w 46"/>
                  <a:gd name="T19" fmla="*/ 32 h 45"/>
                  <a:gd name="T20" fmla="*/ 8 w 46"/>
                  <a:gd name="T21" fmla="*/ 38 h 45"/>
                  <a:gd name="T22" fmla="*/ 15 w 46"/>
                  <a:gd name="T23" fmla="*/ 43 h 45"/>
                  <a:gd name="T24" fmla="*/ 23 w 46"/>
                  <a:gd name="T25" fmla="*/ 45 h 45"/>
                  <a:gd name="T26" fmla="*/ 32 w 46"/>
                  <a:gd name="T27" fmla="*/ 43 h 45"/>
                  <a:gd name="T28" fmla="*/ 40 w 46"/>
                  <a:gd name="T29" fmla="*/ 38 h 45"/>
                  <a:gd name="T30" fmla="*/ 46 w 46"/>
                  <a:gd name="T31" fmla="*/ 32 h 45"/>
                  <a:gd name="T32" fmla="*/ 46 w 46"/>
                  <a:gd name="T33" fmla="*/ 22 h 45"/>
                  <a:gd name="T34" fmla="*/ 42 w 46"/>
                  <a:gd name="T35" fmla="*/ 22 h 45"/>
                  <a:gd name="T36" fmla="*/ 40 w 46"/>
                  <a:gd name="T37" fmla="*/ 30 h 45"/>
                  <a:gd name="T38" fmla="*/ 36 w 46"/>
                  <a:gd name="T39" fmla="*/ 36 h 45"/>
                  <a:gd name="T40" fmla="*/ 30 w 46"/>
                  <a:gd name="T41" fmla="*/ 39 h 45"/>
                  <a:gd name="T42" fmla="*/ 23 w 46"/>
                  <a:gd name="T43" fmla="*/ 41 h 45"/>
                  <a:gd name="T44" fmla="*/ 17 w 46"/>
                  <a:gd name="T45" fmla="*/ 39 h 45"/>
                  <a:gd name="T46" fmla="*/ 12 w 46"/>
                  <a:gd name="T47" fmla="*/ 36 h 45"/>
                  <a:gd name="T48" fmla="*/ 6 w 46"/>
                  <a:gd name="T49" fmla="*/ 30 h 45"/>
                  <a:gd name="T50" fmla="*/ 6 w 46"/>
                  <a:gd name="T51" fmla="*/ 22 h 45"/>
                  <a:gd name="T52" fmla="*/ 6 w 46"/>
                  <a:gd name="T53" fmla="*/ 15 h 45"/>
                  <a:gd name="T54" fmla="*/ 12 w 46"/>
                  <a:gd name="T55" fmla="*/ 9 h 45"/>
                  <a:gd name="T56" fmla="*/ 17 w 46"/>
                  <a:gd name="T57" fmla="*/ 5 h 45"/>
                  <a:gd name="T58" fmla="*/ 23 w 46"/>
                  <a:gd name="T59" fmla="*/ 3 h 45"/>
                  <a:gd name="T60" fmla="*/ 30 w 46"/>
                  <a:gd name="T61" fmla="*/ 5 h 45"/>
                  <a:gd name="T62" fmla="*/ 36 w 46"/>
                  <a:gd name="T63" fmla="*/ 9 h 45"/>
                  <a:gd name="T64" fmla="*/ 40 w 46"/>
                  <a:gd name="T65" fmla="*/ 15 h 45"/>
                  <a:gd name="T66" fmla="*/ 42 w 46"/>
                  <a:gd name="T67" fmla="*/ 22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5"/>
                  <a:gd name="T104" fmla="*/ 46 w 46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05" name="Freeform 756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>
                  <a:gd name="T0" fmla="*/ 42 w 42"/>
                  <a:gd name="T1" fmla="*/ 20 h 41"/>
                  <a:gd name="T2" fmla="*/ 40 w 42"/>
                  <a:gd name="T3" fmla="*/ 13 h 41"/>
                  <a:gd name="T4" fmla="*/ 36 w 42"/>
                  <a:gd name="T5" fmla="*/ 5 h 41"/>
                  <a:gd name="T6" fmla="*/ 30 w 42"/>
                  <a:gd name="T7" fmla="*/ 1 h 41"/>
                  <a:gd name="T8" fmla="*/ 21 w 42"/>
                  <a:gd name="T9" fmla="*/ 0 h 41"/>
                  <a:gd name="T10" fmla="*/ 13 w 42"/>
                  <a:gd name="T11" fmla="*/ 1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0 h 41"/>
                  <a:gd name="T18" fmla="*/ 2 w 42"/>
                  <a:gd name="T19" fmla="*/ 28 h 41"/>
                  <a:gd name="T20" fmla="*/ 8 w 42"/>
                  <a:gd name="T21" fmla="*/ 36 h 41"/>
                  <a:gd name="T22" fmla="*/ 13 w 42"/>
                  <a:gd name="T23" fmla="*/ 39 h 41"/>
                  <a:gd name="T24" fmla="*/ 21 w 42"/>
                  <a:gd name="T25" fmla="*/ 41 h 41"/>
                  <a:gd name="T26" fmla="*/ 30 w 42"/>
                  <a:gd name="T27" fmla="*/ 39 h 41"/>
                  <a:gd name="T28" fmla="*/ 36 w 42"/>
                  <a:gd name="T29" fmla="*/ 36 h 41"/>
                  <a:gd name="T30" fmla="*/ 40 w 42"/>
                  <a:gd name="T31" fmla="*/ 28 h 41"/>
                  <a:gd name="T32" fmla="*/ 42 w 42"/>
                  <a:gd name="T33" fmla="*/ 20 h 41"/>
                  <a:gd name="T34" fmla="*/ 38 w 42"/>
                  <a:gd name="T35" fmla="*/ 20 h 41"/>
                  <a:gd name="T36" fmla="*/ 36 w 42"/>
                  <a:gd name="T37" fmla="*/ 26 h 41"/>
                  <a:gd name="T38" fmla="*/ 32 w 42"/>
                  <a:gd name="T39" fmla="*/ 32 h 41"/>
                  <a:gd name="T40" fmla="*/ 28 w 42"/>
                  <a:gd name="T41" fmla="*/ 36 h 41"/>
                  <a:gd name="T42" fmla="*/ 21 w 42"/>
                  <a:gd name="T43" fmla="*/ 36 h 41"/>
                  <a:gd name="T44" fmla="*/ 15 w 42"/>
                  <a:gd name="T45" fmla="*/ 36 h 41"/>
                  <a:gd name="T46" fmla="*/ 10 w 42"/>
                  <a:gd name="T47" fmla="*/ 32 h 41"/>
                  <a:gd name="T48" fmla="*/ 8 w 42"/>
                  <a:gd name="T49" fmla="*/ 26 h 41"/>
                  <a:gd name="T50" fmla="*/ 6 w 42"/>
                  <a:gd name="T51" fmla="*/ 20 h 41"/>
                  <a:gd name="T52" fmla="*/ 8 w 42"/>
                  <a:gd name="T53" fmla="*/ 15 h 41"/>
                  <a:gd name="T54" fmla="*/ 10 w 42"/>
                  <a:gd name="T55" fmla="*/ 9 h 41"/>
                  <a:gd name="T56" fmla="*/ 15 w 42"/>
                  <a:gd name="T57" fmla="*/ 5 h 41"/>
                  <a:gd name="T58" fmla="*/ 21 w 42"/>
                  <a:gd name="T59" fmla="*/ 3 h 41"/>
                  <a:gd name="T60" fmla="*/ 28 w 42"/>
                  <a:gd name="T61" fmla="*/ 5 h 41"/>
                  <a:gd name="T62" fmla="*/ 32 w 42"/>
                  <a:gd name="T63" fmla="*/ 9 h 41"/>
                  <a:gd name="T64" fmla="*/ 36 w 42"/>
                  <a:gd name="T65" fmla="*/ 15 h 41"/>
                  <a:gd name="T66" fmla="*/ 38 w 42"/>
                  <a:gd name="T67" fmla="*/ 20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06" name="Freeform 757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>
                  <a:gd name="T0" fmla="*/ 36 w 36"/>
                  <a:gd name="T1" fmla="*/ 19 h 38"/>
                  <a:gd name="T2" fmla="*/ 34 w 36"/>
                  <a:gd name="T3" fmla="*/ 12 h 38"/>
                  <a:gd name="T4" fmla="*/ 30 w 36"/>
                  <a:gd name="T5" fmla="*/ 6 h 38"/>
                  <a:gd name="T6" fmla="*/ 24 w 36"/>
                  <a:gd name="T7" fmla="*/ 2 h 38"/>
                  <a:gd name="T8" fmla="*/ 17 w 36"/>
                  <a:gd name="T9" fmla="*/ 0 h 38"/>
                  <a:gd name="T10" fmla="*/ 11 w 36"/>
                  <a:gd name="T11" fmla="*/ 2 h 38"/>
                  <a:gd name="T12" fmla="*/ 6 w 36"/>
                  <a:gd name="T13" fmla="*/ 6 h 38"/>
                  <a:gd name="T14" fmla="*/ 0 w 36"/>
                  <a:gd name="T15" fmla="*/ 12 h 38"/>
                  <a:gd name="T16" fmla="*/ 0 w 36"/>
                  <a:gd name="T17" fmla="*/ 19 h 38"/>
                  <a:gd name="T18" fmla="*/ 0 w 36"/>
                  <a:gd name="T19" fmla="*/ 27 h 38"/>
                  <a:gd name="T20" fmla="*/ 6 w 36"/>
                  <a:gd name="T21" fmla="*/ 33 h 38"/>
                  <a:gd name="T22" fmla="*/ 11 w 36"/>
                  <a:gd name="T23" fmla="*/ 36 h 38"/>
                  <a:gd name="T24" fmla="*/ 17 w 36"/>
                  <a:gd name="T25" fmla="*/ 38 h 38"/>
                  <a:gd name="T26" fmla="*/ 24 w 36"/>
                  <a:gd name="T27" fmla="*/ 36 h 38"/>
                  <a:gd name="T28" fmla="*/ 30 w 36"/>
                  <a:gd name="T29" fmla="*/ 33 h 38"/>
                  <a:gd name="T30" fmla="*/ 34 w 36"/>
                  <a:gd name="T31" fmla="*/ 27 h 38"/>
                  <a:gd name="T32" fmla="*/ 36 w 36"/>
                  <a:gd name="T33" fmla="*/ 19 h 38"/>
                  <a:gd name="T34" fmla="*/ 32 w 36"/>
                  <a:gd name="T35" fmla="*/ 19 h 38"/>
                  <a:gd name="T36" fmla="*/ 30 w 36"/>
                  <a:gd name="T37" fmla="*/ 25 h 38"/>
                  <a:gd name="T38" fmla="*/ 26 w 36"/>
                  <a:gd name="T39" fmla="*/ 29 h 38"/>
                  <a:gd name="T40" fmla="*/ 23 w 36"/>
                  <a:gd name="T41" fmla="*/ 33 h 38"/>
                  <a:gd name="T42" fmla="*/ 17 w 36"/>
                  <a:gd name="T43" fmla="*/ 33 h 38"/>
                  <a:gd name="T44" fmla="*/ 13 w 36"/>
                  <a:gd name="T45" fmla="*/ 33 h 38"/>
                  <a:gd name="T46" fmla="*/ 7 w 36"/>
                  <a:gd name="T47" fmla="*/ 29 h 38"/>
                  <a:gd name="T48" fmla="*/ 6 w 36"/>
                  <a:gd name="T49" fmla="*/ 25 h 38"/>
                  <a:gd name="T50" fmla="*/ 4 w 36"/>
                  <a:gd name="T51" fmla="*/ 19 h 38"/>
                  <a:gd name="T52" fmla="*/ 6 w 36"/>
                  <a:gd name="T53" fmla="*/ 14 h 38"/>
                  <a:gd name="T54" fmla="*/ 7 w 36"/>
                  <a:gd name="T55" fmla="*/ 10 h 38"/>
                  <a:gd name="T56" fmla="*/ 13 w 36"/>
                  <a:gd name="T57" fmla="*/ 6 h 38"/>
                  <a:gd name="T58" fmla="*/ 17 w 36"/>
                  <a:gd name="T59" fmla="*/ 6 h 38"/>
                  <a:gd name="T60" fmla="*/ 23 w 36"/>
                  <a:gd name="T61" fmla="*/ 6 h 38"/>
                  <a:gd name="T62" fmla="*/ 26 w 36"/>
                  <a:gd name="T63" fmla="*/ 10 h 38"/>
                  <a:gd name="T64" fmla="*/ 30 w 36"/>
                  <a:gd name="T65" fmla="*/ 14 h 38"/>
                  <a:gd name="T66" fmla="*/ 32 w 36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38"/>
                  <a:gd name="T104" fmla="*/ 36 w 36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07" name="Freeform 758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>
                  <a:gd name="T0" fmla="*/ 32 w 32"/>
                  <a:gd name="T1" fmla="*/ 17 h 33"/>
                  <a:gd name="T2" fmla="*/ 30 w 32"/>
                  <a:gd name="T3" fmla="*/ 12 h 33"/>
                  <a:gd name="T4" fmla="*/ 26 w 32"/>
                  <a:gd name="T5" fmla="*/ 6 h 33"/>
                  <a:gd name="T6" fmla="*/ 22 w 32"/>
                  <a:gd name="T7" fmla="*/ 2 h 33"/>
                  <a:gd name="T8" fmla="*/ 15 w 32"/>
                  <a:gd name="T9" fmla="*/ 0 h 33"/>
                  <a:gd name="T10" fmla="*/ 9 w 32"/>
                  <a:gd name="T11" fmla="*/ 2 h 33"/>
                  <a:gd name="T12" fmla="*/ 4 w 32"/>
                  <a:gd name="T13" fmla="*/ 6 h 33"/>
                  <a:gd name="T14" fmla="*/ 2 w 32"/>
                  <a:gd name="T15" fmla="*/ 12 h 33"/>
                  <a:gd name="T16" fmla="*/ 0 w 32"/>
                  <a:gd name="T17" fmla="*/ 17 h 33"/>
                  <a:gd name="T18" fmla="*/ 2 w 32"/>
                  <a:gd name="T19" fmla="*/ 23 h 33"/>
                  <a:gd name="T20" fmla="*/ 4 w 32"/>
                  <a:gd name="T21" fmla="*/ 29 h 33"/>
                  <a:gd name="T22" fmla="*/ 9 w 32"/>
                  <a:gd name="T23" fmla="*/ 33 h 33"/>
                  <a:gd name="T24" fmla="*/ 15 w 32"/>
                  <a:gd name="T25" fmla="*/ 33 h 33"/>
                  <a:gd name="T26" fmla="*/ 22 w 32"/>
                  <a:gd name="T27" fmla="*/ 33 h 33"/>
                  <a:gd name="T28" fmla="*/ 26 w 32"/>
                  <a:gd name="T29" fmla="*/ 29 h 33"/>
                  <a:gd name="T30" fmla="*/ 30 w 32"/>
                  <a:gd name="T31" fmla="*/ 23 h 33"/>
                  <a:gd name="T32" fmla="*/ 32 w 32"/>
                  <a:gd name="T33" fmla="*/ 17 h 33"/>
                  <a:gd name="T34" fmla="*/ 26 w 32"/>
                  <a:gd name="T35" fmla="*/ 17 h 33"/>
                  <a:gd name="T36" fmla="*/ 26 w 32"/>
                  <a:gd name="T37" fmla="*/ 21 h 33"/>
                  <a:gd name="T38" fmla="*/ 24 w 32"/>
                  <a:gd name="T39" fmla="*/ 25 h 33"/>
                  <a:gd name="T40" fmla="*/ 21 w 32"/>
                  <a:gd name="T41" fmla="*/ 27 h 33"/>
                  <a:gd name="T42" fmla="*/ 15 w 32"/>
                  <a:gd name="T43" fmla="*/ 29 h 33"/>
                  <a:gd name="T44" fmla="*/ 11 w 32"/>
                  <a:gd name="T45" fmla="*/ 27 h 33"/>
                  <a:gd name="T46" fmla="*/ 7 w 32"/>
                  <a:gd name="T47" fmla="*/ 25 h 33"/>
                  <a:gd name="T48" fmla="*/ 5 w 32"/>
                  <a:gd name="T49" fmla="*/ 21 h 33"/>
                  <a:gd name="T50" fmla="*/ 4 w 32"/>
                  <a:gd name="T51" fmla="*/ 17 h 33"/>
                  <a:gd name="T52" fmla="*/ 5 w 32"/>
                  <a:gd name="T53" fmla="*/ 12 h 33"/>
                  <a:gd name="T54" fmla="*/ 7 w 32"/>
                  <a:gd name="T55" fmla="*/ 10 h 33"/>
                  <a:gd name="T56" fmla="*/ 11 w 32"/>
                  <a:gd name="T57" fmla="*/ 6 h 33"/>
                  <a:gd name="T58" fmla="*/ 15 w 32"/>
                  <a:gd name="T59" fmla="*/ 6 h 33"/>
                  <a:gd name="T60" fmla="*/ 21 w 32"/>
                  <a:gd name="T61" fmla="*/ 6 h 33"/>
                  <a:gd name="T62" fmla="*/ 24 w 32"/>
                  <a:gd name="T63" fmla="*/ 10 h 33"/>
                  <a:gd name="T64" fmla="*/ 26 w 32"/>
                  <a:gd name="T65" fmla="*/ 12 h 33"/>
                  <a:gd name="T66" fmla="*/ 26 w 32"/>
                  <a:gd name="T67" fmla="*/ 17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"/>
                  <a:gd name="T103" fmla="*/ 0 h 33"/>
                  <a:gd name="T104" fmla="*/ 32 w 32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08" name="Freeform 759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>
                  <a:gd name="T0" fmla="*/ 28 w 28"/>
                  <a:gd name="T1" fmla="*/ 13 h 27"/>
                  <a:gd name="T2" fmla="*/ 26 w 28"/>
                  <a:gd name="T3" fmla="*/ 8 h 27"/>
                  <a:gd name="T4" fmla="*/ 22 w 28"/>
                  <a:gd name="T5" fmla="*/ 4 h 27"/>
                  <a:gd name="T6" fmla="*/ 19 w 28"/>
                  <a:gd name="T7" fmla="*/ 0 h 27"/>
                  <a:gd name="T8" fmla="*/ 13 w 28"/>
                  <a:gd name="T9" fmla="*/ 0 h 27"/>
                  <a:gd name="T10" fmla="*/ 9 w 28"/>
                  <a:gd name="T11" fmla="*/ 0 h 27"/>
                  <a:gd name="T12" fmla="*/ 3 w 28"/>
                  <a:gd name="T13" fmla="*/ 4 h 27"/>
                  <a:gd name="T14" fmla="*/ 2 w 28"/>
                  <a:gd name="T15" fmla="*/ 8 h 27"/>
                  <a:gd name="T16" fmla="*/ 0 w 28"/>
                  <a:gd name="T17" fmla="*/ 13 h 27"/>
                  <a:gd name="T18" fmla="*/ 2 w 28"/>
                  <a:gd name="T19" fmla="*/ 19 h 27"/>
                  <a:gd name="T20" fmla="*/ 3 w 28"/>
                  <a:gd name="T21" fmla="*/ 23 h 27"/>
                  <a:gd name="T22" fmla="*/ 9 w 28"/>
                  <a:gd name="T23" fmla="*/ 27 h 27"/>
                  <a:gd name="T24" fmla="*/ 13 w 28"/>
                  <a:gd name="T25" fmla="*/ 27 h 27"/>
                  <a:gd name="T26" fmla="*/ 19 w 28"/>
                  <a:gd name="T27" fmla="*/ 27 h 27"/>
                  <a:gd name="T28" fmla="*/ 22 w 28"/>
                  <a:gd name="T29" fmla="*/ 23 h 27"/>
                  <a:gd name="T30" fmla="*/ 26 w 28"/>
                  <a:gd name="T31" fmla="*/ 19 h 27"/>
                  <a:gd name="T32" fmla="*/ 28 w 28"/>
                  <a:gd name="T33" fmla="*/ 13 h 27"/>
                  <a:gd name="T34" fmla="*/ 22 w 28"/>
                  <a:gd name="T35" fmla="*/ 13 h 27"/>
                  <a:gd name="T36" fmla="*/ 22 w 28"/>
                  <a:gd name="T37" fmla="*/ 17 h 27"/>
                  <a:gd name="T38" fmla="*/ 20 w 28"/>
                  <a:gd name="T39" fmla="*/ 19 h 27"/>
                  <a:gd name="T40" fmla="*/ 17 w 28"/>
                  <a:gd name="T41" fmla="*/ 21 h 27"/>
                  <a:gd name="T42" fmla="*/ 13 w 28"/>
                  <a:gd name="T43" fmla="*/ 23 h 27"/>
                  <a:gd name="T44" fmla="*/ 9 w 28"/>
                  <a:gd name="T45" fmla="*/ 21 h 27"/>
                  <a:gd name="T46" fmla="*/ 7 w 28"/>
                  <a:gd name="T47" fmla="*/ 19 h 27"/>
                  <a:gd name="T48" fmla="*/ 5 w 28"/>
                  <a:gd name="T49" fmla="*/ 17 h 27"/>
                  <a:gd name="T50" fmla="*/ 5 w 28"/>
                  <a:gd name="T51" fmla="*/ 13 h 27"/>
                  <a:gd name="T52" fmla="*/ 5 w 28"/>
                  <a:gd name="T53" fmla="*/ 10 h 27"/>
                  <a:gd name="T54" fmla="*/ 7 w 28"/>
                  <a:gd name="T55" fmla="*/ 6 h 27"/>
                  <a:gd name="T56" fmla="*/ 9 w 28"/>
                  <a:gd name="T57" fmla="*/ 4 h 27"/>
                  <a:gd name="T58" fmla="*/ 13 w 28"/>
                  <a:gd name="T59" fmla="*/ 4 h 27"/>
                  <a:gd name="T60" fmla="*/ 17 w 28"/>
                  <a:gd name="T61" fmla="*/ 4 h 27"/>
                  <a:gd name="T62" fmla="*/ 20 w 28"/>
                  <a:gd name="T63" fmla="*/ 6 h 27"/>
                  <a:gd name="T64" fmla="*/ 22 w 28"/>
                  <a:gd name="T65" fmla="*/ 10 h 27"/>
                  <a:gd name="T66" fmla="*/ 22 w 28"/>
                  <a:gd name="T67" fmla="*/ 13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"/>
                  <a:gd name="T103" fmla="*/ 0 h 27"/>
                  <a:gd name="T104" fmla="*/ 28 w 28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09" name="Freeform 760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>
                  <a:gd name="T0" fmla="*/ 22 w 22"/>
                  <a:gd name="T1" fmla="*/ 11 h 23"/>
                  <a:gd name="T2" fmla="*/ 22 w 22"/>
                  <a:gd name="T3" fmla="*/ 6 h 23"/>
                  <a:gd name="T4" fmla="*/ 20 w 22"/>
                  <a:gd name="T5" fmla="*/ 4 h 23"/>
                  <a:gd name="T6" fmla="*/ 17 w 22"/>
                  <a:gd name="T7" fmla="*/ 0 h 23"/>
                  <a:gd name="T8" fmla="*/ 11 w 22"/>
                  <a:gd name="T9" fmla="*/ 0 h 23"/>
                  <a:gd name="T10" fmla="*/ 7 w 22"/>
                  <a:gd name="T11" fmla="*/ 0 h 23"/>
                  <a:gd name="T12" fmla="*/ 3 w 22"/>
                  <a:gd name="T13" fmla="*/ 4 h 23"/>
                  <a:gd name="T14" fmla="*/ 1 w 22"/>
                  <a:gd name="T15" fmla="*/ 6 h 23"/>
                  <a:gd name="T16" fmla="*/ 0 w 22"/>
                  <a:gd name="T17" fmla="*/ 11 h 23"/>
                  <a:gd name="T18" fmla="*/ 1 w 22"/>
                  <a:gd name="T19" fmla="*/ 15 h 23"/>
                  <a:gd name="T20" fmla="*/ 3 w 22"/>
                  <a:gd name="T21" fmla="*/ 19 h 23"/>
                  <a:gd name="T22" fmla="*/ 7 w 22"/>
                  <a:gd name="T23" fmla="*/ 21 h 23"/>
                  <a:gd name="T24" fmla="*/ 11 w 22"/>
                  <a:gd name="T25" fmla="*/ 23 h 23"/>
                  <a:gd name="T26" fmla="*/ 17 w 22"/>
                  <a:gd name="T27" fmla="*/ 21 h 23"/>
                  <a:gd name="T28" fmla="*/ 20 w 22"/>
                  <a:gd name="T29" fmla="*/ 19 h 23"/>
                  <a:gd name="T30" fmla="*/ 22 w 22"/>
                  <a:gd name="T31" fmla="*/ 15 h 23"/>
                  <a:gd name="T32" fmla="*/ 22 w 22"/>
                  <a:gd name="T33" fmla="*/ 11 h 23"/>
                  <a:gd name="T34" fmla="*/ 18 w 22"/>
                  <a:gd name="T35" fmla="*/ 11 h 23"/>
                  <a:gd name="T36" fmla="*/ 18 w 22"/>
                  <a:gd name="T37" fmla="*/ 13 h 23"/>
                  <a:gd name="T38" fmla="*/ 17 w 22"/>
                  <a:gd name="T39" fmla="*/ 15 h 23"/>
                  <a:gd name="T40" fmla="*/ 15 w 22"/>
                  <a:gd name="T41" fmla="*/ 17 h 23"/>
                  <a:gd name="T42" fmla="*/ 11 w 22"/>
                  <a:gd name="T43" fmla="*/ 17 h 23"/>
                  <a:gd name="T44" fmla="*/ 9 w 22"/>
                  <a:gd name="T45" fmla="*/ 17 h 23"/>
                  <a:gd name="T46" fmla="*/ 7 w 22"/>
                  <a:gd name="T47" fmla="*/ 15 h 23"/>
                  <a:gd name="T48" fmla="*/ 5 w 22"/>
                  <a:gd name="T49" fmla="*/ 13 h 23"/>
                  <a:gd name="T50" fmla="*/ 5 w 22"/>
                  <a:gd name="T51" fmla="*/ 11 h 23"/>
                  <a:gd name="T52" fmla="*/ 5 w 22"/>
                  <a:gd name="T53" fmla="*/ 8 h 23"/>
                  <a:gd name="T54" fmla="*/ 7 w 22"/>
                  <a:gd name="T55" fmla="*/ 6 h 23"/>
                  <a:gd name="T56" fmla="*/ 9 w 22"/>
                  <a:gd name="T57" fmla="*/ 6 h 23"/>
                  <a:gd name="T58" fmla="*/ 11 w 22"/>
                  <a:gd name="T59" fmla="*/ 4 h 23"/>
                  <a:gd name="T60" fmla="*/ 15 w 22"/>
                  <a:gd name="T61" fmla="*/ 6 h 23"/>
                  <a:gd name="T62" fmla="*/ 17 w 22"/>
                  <a:gd name="T63" fmla="*/ 6 h 23"/>
                  <a:gd name="T64" fmla="*/ 18 w 22"/>
                  <a:gd name="T65" fmla="*/ 8 h 23"/>
                  <a:gd name="T66" fmla="*/ 18 w 22"/>
                  <a:gd name="T67" fmla="*/ 1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3"/>
                  <a:gd name="T104" fmla="*/ 22 w 22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10" name="Freeform 761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>
                  <a:gd name="T0" fmla="*/ 17 w 17"/>
                  <a:gd name="T1" fmla="*/ 9 h 19"/>
                  <a:gd name="T2" fmla="*/ 17 w 17"/>
                  <a:gd name="T3" fmla="*/ 6 h 19"/>
                  <a:gd name="T4" fmla="*/ 15 w 17"/>
                  <a:gd name="T5" fmla="*/ 2 h 19"/>
                  <a:gd name="T6" fmla="*/ 12 w 17"/>
                  <a:gd name="T7" fmla="*/ 0 h 19"/>
                  <a:gd name="T8" fmla="*/ 8 w 17"/>
                  <a:gd name="T9" fmla="*/ 0 h 19"/>
                  <a:gd name="T10" fmla="*/ 4 w 17"/>
                  <a:gd name="T11" fmla="*/ 0 h 19"/>
                  <a:gd name="T12" fmla="*/ 2 w 17"/>
                  <a:gd name="T13" fmla="*/ 2 h 19"/>
                  <a:gd name="T14" fmla="*/ 0 w 17"/>
                  <a:gd name="T15" fmla="*/ 6 h 19"/>
                  <a:gd name="T16" fmla="*/ 0 w 17"/>
                  <a:gd name="T17" fmla="*/ 9 h 19"/>
                  <a:gd name="T18" fmla="*/ 0 w 17"/>
                  <a:gd name="T19" fmla="*/ 13 h 19"/>
                  <a:gd name="T20" fmla="*/ 2 w 17"/>
                  <a:gd name="T21" fmla="*/ 15 h 19"/>
                  <a:gd name="T22" fmla="*/ 4 w 17"/>
                  <a:gd name="T23" fmla="*/ 17 h 19"/>
                  <a:gd name="T24" fmla="*/ 8 w 17"/>
                  <a:gd name="T25" fmla="*/ 19 h 19"/>
                  <a:gd name="T26" fmla="*/ 12 w 17"/>
                  <a:gd name="T27" fmla="*/ 17 h 19"/>
                  <a:gd name="T28" fmla="*/ 15 w 17"/>
                  <a:gd name="T29" fmla="*/ 15 h 19"/>
                  <a:gd name="T30" fmla="*/ 17 w 17"/>
                  <a:gd name="T31" fmla="*/ 13 h 19"/>
                  <a:gd name="T32" fmla="*/ 17 w 17"/>
                  <a:gd name="T33" fmla="*/ 9 h 19"/>
                  <a:gd name="T34" fmla="*/ 14 w 17"/>
                  <a:gd name="T35" fmla="*/ 9 h 19"/>
                  <a:gd name="T36" fmla="*/ 12 w 17"/>
                  <a:gd name="T37" fmla="*/ 13 h 19"/>
                  <a:gd name="T38" fmla="*/ 8 w 17"/>
                  <a:gd name="T39" fmla="*/ 13 h 19"/>
                  <a:gd name="T40" fmla="*/ 6 w 17"/>
                  <a:gd name="T41" fmla="*/ 13 h 19"/>
                  <a:gd name="T42" fmla="*/ 4 w 17"/>
                  <a:gd name="T43" fmla="*/ 9 h 19"/>
                  <a:gd name="T44" fmla="*/ 6 w 17"/>
                  <a:gd name="T45" fmla="*/ 6 h 19"/>
                  <a:gd name="T46" fmla="*/ 8 w 17"/>
                  <a:gd name="T47" fmla="*/ 4 h 19"/>
                  <a:gd name="T48" fmla="*/ 12 w 17"/>
                  <a:gd name="T49" fmla="*/ 6 h 19"/>
                  <a:gd name="T50" fmla="*/ 14 w 17"/>
                  <a:gd name="T51" fmla="*/ 9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19"/>
                  <a:gd name="T80" fmla="*/ 17 w 17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11" name="Freeform 762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>
                  <a:gd name="T0" fmla="*/ 13 w 13"/>
                  <a:gd name="T1" fmla="*/ 7 h 13"/>
                  <a:gd name="T2" fmla="*/ 13 w 13"/>
                  <a:gd name="T3" fmla="*/ 4 h 13"/>
                  <a:gd name="T4" fmla="*/ 12 w 13"/>
                  <a:gd name="T5" fmla="*/ 2 h 13"/>
                  <a:gd name="T6" fmla="*/ 10 w 13"/>
                  <a:gd name="T7" fmla="*/ 2 h 13"/>
                  <a:gd name="T8" fmla="*/ 6 w 13"/>
                  <a:gd name="T9" fmla="*/ 0 h 13"/>
                  <a:gd name="T10" fmla="*/ 4 w 13"/>
                  <a:gd name="T11" fmla="*/ 2 h 13"/>
                  <a:gd name="T12" fmla="*/ 2 w 13"/>
                  <a:gd name="T13" fmla="*/ 2 h 13"/>
                  <a:gd name="T14" fmla="*/ 0 w 13"/>
                  <a:gd name="T15" fmla="*/ 4 h 13"/>
                  <a:gd name="T16" fmla="*/ 0 w 13"/>
                  <a:gd name="T17" fmla="*/ 7 h 13"/>
                  <a:gd name="T18" fmla="*/ 0 w 13"/>
                  <a:gd name="T19" fmla="*/ 9 h 13"/>
                  <a:gd name="T20" fmla="*/ 2 w 13"/>
                  <a:gd name="T21" fmla="*/ 11 h 13"/>
                  <a:gd name="T22" fmla="*/ 4 w 13"/>
                  <a:gd name="T23" fmla="*/ 13 h 13"/>
                  <a:gd name="T24" fmla="*/ 6 w 13"/>
                  <a:gd name="T25" fmla="*/ 13 h 13"/>
                  <a:gd name="T26" fmla="*/ 10 w 13"/>
                  <a:gd name="T27" fmla="*/ 13 h 13"/>
                  <a:gd name="T28" fmla="*/ 12 w 13"/>
                  <a:gd name="T29" fmla="*/ 11 h 13"/>
                  <a:gd name="T30" fmla="*/ 13 w 13"/>
                  <a:gd name="T31" fmla="*/ 9 h 13"/>
                  <a:gd name="T32" fmla="*/ 13 w 13"/>
                  <a:gd name="T33" fmla="*/ 7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12" name="Freeform 763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>
                  <a:gd name="T0" fmla="*/ 10 w 10"/>
                  <a:gd name="T1" fmla="*/ 5 h 9"/>
                  <a:gd name="T2" fmla="*/ 8 w 10"/>
                  <a:gd name="T3" fmla="*/ 2 h 9"/>
                  <a:gd name="T4" fmla="*/ 4 w 10"/>
                  <a:gd name="T5" fmla="*/ 0 h 9"/>
                  <a:gd name="T6" fmla="*/ 2 w 10"/>
                  <a:gd name="T7" fmla="*/ 2 h 9"/>
                  <a:gd name="T8" fmla="*/ 0 w 10"/>
                  <a:gd name="T9" fmla="*/ 5 h 9"/>
                  <a:gd name="T10" fmla="*/ 2 w 10"/>
                  <a:gd name="T11" fmla="*/ 9 h 9"/>
                  <a:gd name="T12" fmla="*/ 4 w 10"/>
                  <a:gd name="T13" fmla="*/ 9 h 9"/>
                  <a:gd name="T14" fmla="*/ 8 w 10"/>
                  <a:gd name="T15" fmla="*/ 9 h 9"/>
                  <a:gd name="T16" fmla="*/ 10 w 10"/>
                  <a:gd name="T17" fmla="*/ 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9"/>
                  <a:gd name="T29" fmla="*/ 10 w 10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13" name="Freeform 764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0 h 4"/>
                  <a:gd name="T4" fmla="*/ 2 w 6"/>
                  <a:gd name="T5" fmla="*/ 0 h 4"/>
                  <a:gd name="T6" fmla="*/ 2 w 6"/>
                  <a:gd name="T7" fmla="*/ 0 h 4"/>
                  <a:gd name="T8" fmla="*/ 0 w 6"/>
                  <a:gd name="T9" fmla="*/ 2 h 4"/>
                  <a:gd name="T10" fmla="*/ 2 w 6"/>
                  <a:gd name="T11" fmla="*/ 4 h 4"/>
                  <a:gd name="T12" fmla="*/ 2 w 6"/>
                  <a:gd name="T13" fmla="*/ 4 h 4"/>
                  <a:gd name="T14" fmla="*/ 4 w 6"/>
                  <a:gd name="T15" fmla="*/ 4 h 4"/>
                  <a:gd name="T16" fmla="*/ 6 w 6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14" name="Freeform 765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>
                  <a:gd name="T0" fmla="*/ 11 w 677"/>
                  <a:gd name="T1" fmla="*/ 340 h 484"/>
                  <a:gd name="T2" fmla="*/ 53 w 677"/>
                  <a:gd name="T3" fmla="*/ 389 h 484"/>
                  <a:gd name="T4" fmla="*/ 87 w 677"/>
                  <a:gd name="T5" fmla="*/ 404 h 484"/>
                  <a:gd name="T6" fmla="*/ 51 w 677"/>
                  <a:gd name="T7" fmla="*/ 362 h 484"/>
                  <a:gd name="T8" fmla="*/ 22 w 677"/>
                  <a:gd name="T9" fmla="*/ 304 h 484"/>
                  <a:gd name="T10" fmla="*/ 32 w 677"/>
                  <a:gd name="T11" fmla="*/ 283 h 484"/>
                  <a:gd name="T12" fmla="*/ 81 w 677"/>
                  <a:gd name="T13" fmla="*/ 287 h 484"/>
                  <a:gd name="T14" fmla="*/ 136 w 677"/>
                  <a:gd name="T15" fmla="*/ 319 h 484"/>
                  <a:gd name="T16" fmla="*/ 223 w 677"/>
                  <a:gd name="T17" fmla="*/ 400 h 484"/>
                  <a:gd name="T18" fmla="*/ 322 w 677"/>
                  <a:gd name="T19" fmla="*/ 457 h 484"/>
                  <a:gd name="T20" fmla="*/ 404 w 677"/>
                  <a:gd name="T21" fmla="*/ 482 h 484"/>
                  <a:gd name="T22" fmla="*/ 470 w 677"/>
                  <a:gd name="T23" fmla="*/ 482 h 484"/>
                  <a:gd name="T24" fmla="*/ 565 w 677"/>
                  <a:gd name="T25" fmla="*/ 453 h 484"/>
                  <a:gd name="T26" fmla="*/ 650 w 677"/>
                  <a:gd name="T27" fmla="*/ 378 h 484"/>
                  <a:gd name="T28" fmla="*/ 675 w 677"/>
                  <a:gd name="T29" fmla="*/ 349 h 484"/>
                  <a:gd name="T30" fmla="*/ 677 w 677"/>
                  <a:gd name="T31" fmla="*/ 347 h 484"/>
                  <a:gd name="T32" fmla="*/ 669 w 677"/>
                  <a:gd name="T33" fmla="*/ 347 h 484"/>
                  <a:gd name="T34" fmla="*/ 610 w 677"/>
                  <a:gd name="T35" fmla="*/ 355 h 484"/>
                  <a:gd name="T36" fmla="*/ 540 w 677"/>
                  <a:gd name="T37" fmla="*/ 343 h 484"/>
                  <a:gd name="T38" fmla="*/ 508 w 677"/>
                  <a:gd name="T39" fmla="*/ 315 h 484"/>
                  <a:gd name="T40" fmla="*/ 485 w 677"/>
                  <a:gd name="T41" fmla="*/ 279 h 484"/>
                  <a:gd name="T42" fmla="*/ 438 w 677"/>
                  <a:gd name="T43" fmla="*/ 279 h 484"/>
                  <a:gd name="T44" fmla="*/ 394 w 677"/>
                  <a:gd name="T45" fmla="*/ 271 h 484"/>
                  <a:gd name="T46" fmla="*/ 362 w 677"/>
                  <a:gd name="T47" fmla="*/ 294 h 484"/>
                  <a:gd name="T48" fmla="*/ 364 w 677"/>
                  <a:gd name="T49" fmla="*/ 317 h 484"/>
                  <a:gd name="T50" fmla="*/ 352 w 677"/>
                  <a:gd name="T51" fmla="*/ 347 h 484"/>
                  <a:gd name="T52" fmla="*/ 330 w 677"/>
                  <a:gd name="T53" fmla="*/ 362 h 484"/>
                  <a:gd name="T54" fmla="*/ 303 w 677"/>
                  <a:gd name="T55" fmla="*/ 362 h 484"/>
                  <a:gd name="T56" fmla="*/ 263 w 677"/>
                  <a:gd name="T57" fmla="*/ 345 h 484"/>
                  <a:gd name="T58" fmla="*/ 227 w 677"/>
                  <a:gd name="T59" fmla="*/ 281 h 484"/>
                  <a:gd name="T60" fmla="*/ 227 w 677"/>
                  <a:gd name="T61" fmla="*/ 249 h 484"/>
                  <a:gd name="T62" fmla="*/ 231 w 677"/>
                  <a:gd name="T63" fmla="*/ 216 h 484"/>
                  <a:gd name="T64" fmla="*/ 212 w 677"/>
                  <a:gd name="T65" fmla="*/ 188 h 484"/>
                  <a:gd name="T66" fmla="*/ 197 w 677"/>
                  <a:gd name="T67" fmla="*/ 158 h 484"/>
                  <a:gd name="T68" fmla="*/ 203 w 677"/>
                  <a:gd name="T69" fmla="*/ 103 h 484"/>
                  <a:gd name="T70" fmla="*/ 231 w 677"/>
                  <a:gd name="T71" fmla="*/ 55 h 484"/>
                  <a:gd name="T72" fmla="*/ 235 w 677"/>
                  <a:gd name="T73" fmla="*/ 36 h 484"/>
                  <a:gd name="T74" fmla="*/ 220 w 677"/>
                  <a:gd name="T75" fmla="*/ 6 h 484"/>
                  <a:gd name="T76" fmla="*/ 195 w 677"/>
                  <a:gd name="T77" fmla="*/ 2 h 484"/>
                  <a:gd name="T78" fmla="*/ 165 w 677"/>
                  <a:gd name="T79" fmla="*/ 36 h 484"/>
                  <a:gd name="T80" fmla="*/ 125 w 677"/>
                  <a:gd name="T81" fmla="*/ 57 h 484"/>
                  <a:gd name="T82" fmla="*/ 108 w 677"/>
                  <a:gd name="T83" fmla="*/ 42 h 484"/>
                  <a:gd name="T84" fmla="*/ 87 w 677"/>
                  <a:gd name="T85" fmla="*/ 55 h 484"/>
                  <a:gd name="T86" fmla="*/ 77 w 677"/>
                  <a:gd name="T87" fmla="*/ 87 h 484"/>
                  <a:gd name="T88" fmla="*/ 89 w 677"/>
                  <a:gd name="T89" fmla="*/ 116 h 484"/>
                  <a:gd name="T90" fmla="*/ 81 w 677"/>
                  <a:gd name="T91" fmla="*/ 169 h 484"/>
                  <a:gd name="T92" fmla="*/ 74 w 677"/>
                  <a:gd name="T93" fmla="*/ 188 h 484"/>
                  <a:gd name="T94" fmla="*/ 53 w 677"/>
                  <a:gd name="T95" fmla="*/ 222 h 484"/>
                  <a:gd name="T96" fmla="*/ 15 w 677"/>
                  <a:gd name="T97" fmla="*/ 239 h 484"/>
                  <a:gd name="T98" fmla="*/ 7 w 677"/>
                  <a:gd name="T99" fmla="*/ 266 h 484"/>
                  <a:gd name="T100" fmla="*/ 3 w 677"/>
                  <a:gd name="T101" fmla="*/ 287 h 4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7"/>
                  <a:gd name="T154" fmla="*/ 0 h 484"/>
                  <a:gd name="T155" fmla="*/ 677 w 677"/>
                  <a:gd name="T156" fmla="*/ 484 h 4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15" name="Freeform 766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0 w 6"/>
                  <a:gd name="T3" fmla="*/ 8 h 8"/>
                  <a:gd name="T4" fmla="*/ 0 w 6"/>
                  <a:gd name="T5" fmla="*/ 8 h 8"/>
                  <a:gd name="T6" fmla="*/ 2 w 6"/>
                  <a:gd name="T7" fmla="*/ 4 h 8"/>
                  <a:gd name="T8" fmla="*/ 4 w 6"/>
                  <a:gd name="T9" fmla="*/ 0 h 8"/>
                  <a:gd name="T10" fmla="*/ 4 w 6"/>
                  <a:gd name="T11" fmla="*/ 2 h 8"/>
                  <a:gd name="T12" fmla="*/ 6 w 6"/>
                  <a:gd name="T13" fmla="*/ 2 h 8"/>
                  <a:gd name="T14" fmla="*/ 2 w 6"/>
                  <a:gd name="T15" fmla="*/ 4 h 8"/>
                  <a:gd name="T16" fmla="*/ 0 w 6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16" name="Freeform 767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>
                  <a:gd name="T0" fmla="*/ 0 w 8"/>
                  <a:gd name="T1" fmla="*/ 12 h 12"/>
                  <a:gd name="T2" fmla="*/ 2 w 8"/>
                  <a:gd name="T3" fmla="*/ 10 h 12"/>
                  <a:gd name="T4" fmla="*/ 2 w 8"/>
                  <a:gd name="T5" fmla="*/ 8 h 12"/>
                  <a:gd name="T6" fmla="*/ 4 w 8"/>
                  <a:gd name="T7" fmla="*/ 4 h 12"/>
                  <a:gd name="T8" fmla="*/ 6 w 8"/>
                  <a:gd name="T9" fmla="*/ 0 h 12"/>
                  <a:gd name="T10" fmla="*/ 8 w 8"/>
                  <a:gd name="T11" fmla="*/ 2 h 12"/>
                  <a:gd name="T12" fmla="*/ 8 w 8"/>
                  <a:gd name="T13" fmla="*/ 4 h 12"/>
                  <a:gd name="T14" fmla="*/ 4 w 8"/>
                  <a:gd name="T15" fmla="*/ 8 h 12"/>
                  <a:gd name="T16" fmla="*/ 0 w 8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2"/>
                  <a:gd name="T29" fmla="*/ 8 w 8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17" name="Freeform 768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>
                  <a:gd name="T0" fmla="*/ 8 w 8"/>
                  <a:gd name="T1" fmla="*/ 0 h 15"/>
                  <a:gd name="T2" fmla="*/ 4 w 8"/>
                  <a:gd name="T3" fmla="*/ 2 h 15"/>
                  <a:gd name="T4" fmla="*/ 2 w 8"/>
                  <a:gd name="T5" fmla="*/ 6 h 15"/>
                  <a:gd name="T6" fmla="*/ 0 w 8"/>
                  <a:gd name="T7" fmla="*/ 10 h 15"/>
                  <a:gd name="T8" fmla="*/ 0 w 8"/>
                  <a:gd name="T9" fmla="*/ 15 h 15"/>
                  <a:gd name="T10" fmla="*/ 4 w 8"/>
                  <a:gd name="T11" fmla="*/ 10 h 15"/>
                  <a:gd name="T12" fmla="*/ 8 w 8"/>
                  <a:gd name="T13" fmla="*/ 4 h 15"/>
                  <a:gd name="T14" fmla="*/ 8 w 8"/>
                  <a:gd name="T15" fmla="*/ 2 h 15"/>
                  <a:gd name="T16" fmla="*/ 8 w 8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5"/>
                  <a:gd name="T29" fmla="*/ 8 w 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18" name="Freeform 769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>
                  <a:gd name="T0" fmla="*/ 10 w 12"/>
                  <a:gd name="T1" fmla="*/ 0 h 17"/>
                  <a:gd name="T2" fmla="*/ 6 w 12"/>
                  <a:gd name="T3" fmla="*/ 4 h 17"/>
                  <a:gd name="T4" fmla="*/ 2 w 12"/>
                  <a:gd name="T5" fmla="*/ 8 h 17"/>
                  <a:gd name="T6" fmla="*/ 2 w 12"/>
                  <a:gd name="T7" fmla="*/ 13 h 17"/>
                  <a:gd name="T8" fmla="*/ 0 w 12"/>
                  <a:gd name="T9" fmla="*/ 17 h 17"/>
                  <a:gd name="T10" fmla="*/ 6 w 12"/>
                  <a:gd name="T11" fmla="*/ 10 h 17"/>
                  <a:gd name="T12" fmla="*/ 12 w 12"/>
                  <a:gd name="T13" fmla="*/ 4 h 17"/>
                  <a:gd name="T14" fmla="*/ 10 w 12"/>
                  <a:gd name="T15" fmla="*/ 2 h 17"/>
                  <a:gd name="T16" fmla="*/ 10 w 12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7"/>
                  <a:gd name="T29" fmla="*/ 12 w 12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19" name="Freeform 770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>
                  <a:gd name="T0" fmla="*/ 10 w 12"/>
                  <a:gd name="T1" fmla="*/ 0 h 19"/>
                  <a:gd name="T2" fmla="*/ 6 w 12"/>
                  <a:gd name="T3" fmla="*/ 6 h 19"/>
                  <a:gd name="T4" fmla="*/ 2 w 12"/>
                  <a:gd name="T5" fmla="*/ 11 h 19"/>
                  <a:gd name="T6" fmla="*/ 0 w 12"/>
                  <a:gd name="T7" fmla="*/ 15 h 19"/>
                  <a:gd name="T8" fmla="*/ 0 w 12"/>
                  <a:gd name="T9" fmla="*/ 19 h 19"/>
                  <a:gd name="T10" fmla="*/ 6 w 12"/>
                  <a:gd name="T11" fmla="*/ 11 h 19"/>
                  <a:gd name="T12" fmla="*/ 12 w 12"/>
                  <a:gd name="T13" fmla="*/ 4 h 19"/>
                  <a:gd name="T14" fmla="*/ 12 w 12"/>
                  <a:gd name="T15" fmla="*/ 2 h 19"/>
                  <a:gd name="T16" fmla="*/ 10 w 12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9"/>
                  <a:gd name="T29" fmla="*/ 12 w 12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20" name="Freeform 771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>
                  <a:gd name="T0" fmla="*/ 12 w 14"/>
                  <a:gd name="T1" fmla="*/ 0 h 23"/>
                  <a:gd name="T2" fmla="*/ 6 w 14"/>
                  <a:gd name="T3" fmla="*/ 6 h 23"/>
                  <a:gd name="T4" fmla="*/ 0 w 14"/>
                  <a:gd name="T5" fmla="*/ 13 h 23"/>
                  <a:gd name="T6" fmla="*/ 0 w 14"/>
                  <a:gd name="T7" fmla="*/ 17 h 23"/>
                  <a:gd name="T8" fmla="*/ 0 w 14"/>
                  <a:gd name="T9" fmla="*/ 23 h 23"/>
                  <a:gd name="T10" fmla="*/ 6 w 14"/>
                  <a:gd name="T11" fmla="*/ 11 h 23"/>
                  <a:gd name="T12" fmla="*/ 14 w 14"/>
                  <a:gd name="T13" fmla="*/ 4 h 23"/>
                  <a:gd name="T14" fmla="*/ 12 w 14"/>
                  <a:gd name="T15" fmla="*/ 2 h 23"/>
                  <a:gd name="T16" fmla="*/ 12 w 14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3"/>
                  <a:gd name="T29" fmla="*/ 14 w 14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21" name="Freeform 772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>
                  <a:gd name="T0" fmla="*/ 12 w 14"/>
                  <a:gd name="T1" fmla="*/ 0 h 25"/>
                  <a:gd name="T2" fmla="*/ 6 w 14"/>
                  <a:gd name="T3" fmla="*/ 7 h 25"/>
                  <a:gd name="T4" fmla="*/ 0 w 14"/>
                  <a:gd name="T5" fmla="*/ 15 h 25"/>
                  <a:gd name="T6" fmla="*/ 0 w 14"/>
                  <a:gd name="T7" fmla="*/ 19 h 25"/>
                  <a:gd name="T8" fmla="*/ 0 w 14"/>
                  <a:gd name="T9" fmla="*/ 25 h 25"/>
                  <a:gd name="T10" fmla="*/ 6 w 14"/>
                  <a:gd name="T11" fmla="*/ 13 h 25"/>
                  <a:gd name="T12" fmla="*/ 14 w 14"/>
                  <a:gd name="T13" fmla="*/ 4 h 25"/>
                  <a:gd name="T14" fmla="*/ 14 w 14"/>
                  <a:gd name="T15" fmla="*/ 2 h 25"/>
                  <a:gd name="T16" fmla="*/ 12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22" name="Freeform 773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>
                  <a:gd name="T0" fmla="*/ 14 w 137"/>
                  <a:gd name="T1" fmla="*/ 0 h 108"/>
                  <a:gd name="T2" fmla="*/ 6 w 137"/>
                  <a:gd name="T3" fmla="*/ 7 h 108"/>
                  <a:gd name="T4" fmla="*/ 0 w 137"/>
                  <a:gd name="T5" fmla="*/ 19 h 108"/>
                  <a:gd name="T6" fmla="*/ 0 w 137"/>
                  <a:gd name="T7" fmla="*/ 23 h 108"/>
                  <a:gd name="T8" fmla="*/ 0 w 137"/>
                  <a:gd name="T9" fmla="*/ 26 h 108"/>
                  <a:gd name="T10" fmla="*/ 8 w 137"/>
                  <a:gd name="T11" fmla="*/ 13 h 108"/>
                  <a:gd name="T12" fmla="*/ 16 w 137"/>
                  <a:gd name="T13" fmla="*/ 4 h 108"/>
                  <a:gd name="T14" fmla="*/ 14 w 137"/>
                  <a:gd name="T15" fmla="*/ 2 h 108"/>
                  <a:gd name="T16" fmla="*/ 14 w 137"/>
                  <a:gd name="T17" fmla="*/ 0 h 108"/>
                  <a:gd name="T18" fmla="*/ 137 w 137"/>
                  <a:gd name="T19" fmla="*/ 83 h 108"/>
                  <a:gd name="T20" fmla="*/ 133 w 137"/>
                  <a:gd name="T21" fmla="*/ 91 h 108"/>
                  <a:gd name="T22" fmla="*/ 129 w 137"/>
                  <a:gd name="T23" fmla="*/ 96 h 108"/>
                  <a:gd name="T24" fmla="*/ 124 w 137"/>
                  <a:gd name="T25" fmla="*/ 104 h 108"/>
                  <a:gd name="T26" fmla="*/ 118 w 137"/>
                  <a:gd name="T27" fmla="*/ 108 h 108"/>
                  <a:gd name="T28" fmla="*/ 129 w 137"/>
                  <a:gd name="T29" fmla="*/ 96 h 108"/>
                  <a:gd name="T30" fmla="*/ 137 w 137"/>
                  <a:gd name="T31" fmla="*/ 83 h 1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08"/>
                  <a:gd name="T50" fmla="*/ 137 w 137"/>
                  <a:gd name="T51" fmla="*/ 108 h 1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23" name="Freeform 774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>
                  <a:gd name="T0" fmla="*/ 14 w 139"/>
                  <a:gd name="T1" fmla="*/ 0 h 112"/>
                  <a:gd name="T2" fmla="*/ 6 w 139"/>
                  <a:gd name="T3" fmla="*/ 9 h 112"/>
                  <a:gd name="T4" fmla="*/ 0 w 139"/>
                  <a:gd name="T5" fmla="*/ 21 h 112"/>
                  <a:gd name="T6" fmla="*/ 0 w 139"/>
                  <a:gd name="T7" fmla="*/ 24 h 112"/>
                  <a:gd name="T8" fmla="*/ 2 w 139"/>
                  <a:gd name="T9" fmla="*/ 28 h 112"/>
                  <a:gd name="T10" fmla="*/ 8 w 139"/>
                  <a:gd name="T11" fmla="*/ 15 h 112"/>
                  <a:gd name="T12" fmla="*/ 16 w 139"/>
                  <a:gd name="T13" fmla="*/ 3 h 112"/>
                  <a:gd name="T14" fmla="*/ 16 w 139"/>
                  <a:gd name="T15" fmla="*/ 2 h 112"/>
                  <a:gd name="T16" fmla="*/ 14 w 139"/>
                  <a:gd name="T17" fmla="*/ 0 h 112"/>
                  <a:gd name="T18" fmla="*/ 139 w 139"/>
                  <a:gd name="T19" fmla="*/ 70 h 112"/>
                  <a:gd name="T20" fmla="*/ 137 w 139"/>
                  <a:gd name="T21" fmla="*/ 77 h 112"/>
                  <a:gd name="T22" fmla="*/ 135 w 139"/>
                  <a:gd name="T23" fmla="*/ 83 h 112"/>
                  <a:gd name="T24" fmla="*/ 133 w 139"/>
                  <a:gd name="T25" fmla="*/ 91 h 112"/>
                  <a:gd name="T26" fmla="*/ 129 w 139"/>
                  <a:gd name="T27" fmla="*/ 96 h 112"/>
                  <a:gd name="T28" fmla="*/ 126 w 139"/>
                  <a:gd name="T29" fmla="*/ 100 h 112"/>
                  <a:gd name="T30" fmla="*/ 120 w 139"/>
                  <a:gd name="T31" fmla="*/ 106 h 112"/>
                  <a:gd name="T32" fmla="*/ 114 w 139"/>
                  <a:gd name="T33" fmla="*/ 110 h 112"/>
                  <a:gd name="T34" fmla="*/ 107 w 139"/>
                  <a:gd name="T35" fmla="*/ 112 h 112"/>
                  <a:gd name="T36" fmla="*/ 118 w 139"/>
                  <a:gd name="T37" fmla="*/ 104 h 112"/>
                  <a:gd name="T38" fmla="*/ 127 w 139"/>
                  <a:gd name="T39" fmla="*/ 94 h 112"/>
                  <a:gd name="T40" fmla="*/ 133 w 139"/>
                  <a:gd name="T41" fmla="*/ 83 h 112"/>
                  <a:gd name="T42" fmla="*/ 139 w 139"/>
                  <a:gd name="T43" fmla="*/ 70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9"/>
                  <a:gd name="T67" fmla="*/ 0 h 112"/>
                  <a:gd name="T68" fmla="*/ 139 w 139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24" name="Freeform 775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>
                  <a:gd name="T0" fmla="*/ 16 w 139"/>
                  <a:gd name="T1" fmla="*/ 0 h 111"/>
                  <a:gd name="T2" fmla="*/ 8 w 139"/>
                  <a:gd name="T3" fmla="*/ 9 h 111"/>
                  <a:gd name="T4" fmla="*/ 0 w 139"/>
                  <a:gd name="T5" fmla="*/ 22 h 111"/>
                  <a:gd name="T6" fmla="*/ 2 w 139"/>
                  <a:gd name="T7" fmla="*/ 26 h 111"/>
                  <a:gd name="T8" fmla="*/ 2 w 139"/>
                  <a:gd name="T9" fmla="*/ 30 h 111"/>
                  <a:gd name="T10" fmla="*/ 8 w 139"/>
                  <a:gd name="T11" fmla="*/ 15 h 111"/>
                  <a:gd name="T12" fmla="*/ 17 w 139"/>
                  <a:gd name="T13" fmla="*/ 1 h 111"/>
                  <a:gd name="T14" fmla="*/ 16 w 139"/>
                  <a:gd name="T15" fmla="*/ 1 h 111"/>
                  <a:gd name="T16" fmla="*/ 16 w 139"/>
                  <a:gd name="T17" fmla="*/ 0 h 111"/>
                  <a:gd name="T18" fmla="*/ 118 w 139"/>
                  <a:gd name="T19" fmla="*/ 104 h 111"/>
                  <a:gd name="T20" fmla="*/ 129 w 139"/>
                  <a:gd name="T21" fmla="*/ 92 h 111"/>
                  <a:gd name="T22" fmla="*/ 137 w 139"/>
                  <a:gd name="T23" fmla="*/ 79 h 111"/>
                  <a:gd name="T24" fmla="*/ 139 w 139"/>
                  <a:gd name="T25" fmla="*/ 70 h 111"/>
                  <a:gd name="T26" fmla="*/ 139 w 139"/>
                  <a:gd name="T27" fmla="*/ 62 h 111"/>
                  <a:gd name="T28" fmla="*/ 137 w 139"/>
                  <a:gd name="T29" fmla="*/ 70 h 111"/>
                  <a:gd name="T30" fmla="*/ 133 w 139"/>
                  <a:gd name="T31" fmla="*/ 77 h 111"/>
                  <a:gd name="T32" fmla="*/ 129 w 139"/>
                  <a:gd name="T33" fmla="*/ 85 h 111"/>
                  <a:gd name="T34" fmla="*/ 126 w 139"/>
                  <a:gd name="T35" fmla="*/ 92 h 111"/>
                  <a:gd name="T36" fmla="*/ 120 w 139"/>
                  <a:gd name="T37" fmla="*/ 98 h 111"/>
                  <a:gd name="T38" fmla="*/ 112 w 139"/>
                  <a:gd name="T39" fmla="*/ 104 h 111"/>
                  <a:gd name="T40" fmla="*/ 107 w 139"/>
                  <a:gd name="T41" fmla="*/ 108 h 111"/>
                  <a:gd name="T42" fmla="*/ 99 w 139"/>
                  <a:gd name="T43" fmla="*/ 111 h 111"/>
                  <a:gd name="T44" fmla="*/ 108 w 139"/>
                  <a:gd name="T45" fmla="*/ 110 h 111"/>
                  <a:gd name="T46" fmla="*/ 118 w 139"/>
                  <a:gd name="T47" fmla="*/ 104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9"/>
                  <a:gd name="T73" fmla="*/ 0 h 111"/>
                  <a:gd name="T74" fmla="*/ 139 w 139"/>
                  <a:gd name="T75" fmla="*/ 111 h 1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25" name="Freeform 776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4 w 137"/>
                  <a:gd name="T1" fmla="*/ 0 h 112"/>
                  <a:gd name="T2" fmla="*/ 6 w 137"/>
                  <a:gd name="T3" fmla="*/ 12 h 112"/>
                  <a:gd name="T4" fmla="*/ 0 w 137"/>
                  <a:gd name="T5" fmla="*/ 25 h 112"/>
                  <a:gd name="T6" fmla="*/ 0 w 137"/>
                  <a:gd name="T7" fmla="*/ 29 h 112"/>
                  <a:gd name="T8" fmla="*/ 0 w 137"/>
                  <a:gd name="T9" fmla="*/ 35 h 112"/>
                  <a:gd name="T10" fmla="*/ 4 w 137"/>
                  <a:gd name="T11" fmla="*/ 25 h 112"/>
                  <a:gd name="T12" fmla="*/ 6 w 137"/>
                  <a:gd name="T13" fmla="*/ 18 h 112"/>
                  <a:gd name="T14" fmla="*/ 12 w 137"/>
                  <a:gd name="T15" fmla="*/ 10 h 112"/>
                  <a:gd name="T16" fmla="*/ 17 w 137"/>
                  <a:gd name="T17" fmla="*/ 2 h 112"/>
                  <a:gd name="T18" fmla="*/ 15 w 137"/>
                  <a:gd name="T19" fmla="*/ 0 h 112"/>
                  <a:gd name="T20" fmla="*/ 14 w 137"/>
                  <a:gd name="T21" fmla="*/ 0 h 112"/>
                  <a:gd name="T22" fmla="*/ 105 w 137"/>
                  <a:gd name="T23" fmla="*/ 109 h 112"/>
                  <a:gd name="T24" fmla="*/ 116 w 137"/>
                  <a:gd name="T25" fmla="*/ 101 h 112"/>
                  <a:gd name="T26" fmla="*/ 125 w 137"/>
                  <a:gd name="T27" fmla="*/ 91 h 112"/>
                  <a:gd name="T28" fmla="*/ 131 w 137"/>
                  <a:gd name="T29" fmla="*/ 80 h 112"/>
                  <a:gd name="T30" fmla="*/ 137 w 137"/>
                  <a:gd name="T31" fmla="*/ 67 h 112"/>
                  <a:gd name="T32" fmla="*/ 137 w 137"/>
                  <a:gd name="T33" fmla="*/ 61 h 112"/>
                  <a:gd name="T34" fmla="*/ 135 w 137"/>
                  <a:gd name="T35" fmla="*/ 55 h 112"/>
                  <a:gd name="T36" fmla="*/ 133 w 137"/>
                  <a:gd name="T37" fmla="*/ 65 h 112"/>
                  <a:gd name="T38" fmla="*/ 131 w 137"/>
                  <a:gd name="T39" fmla="*/ 74 h 112"/>
                  <a:gd name="T40" fmla="*/ 125 w 137"/>
                  <a:gd name="T41" fmla="*/ 82 h 112"/>
                  <a:gd name="T42" fmla="*/ 120 w 137"/>
                  <a:gd name="T43" fmla="*/ 90 h 112"/>
                  <a:gd name="T44" fmla="*/ 114 w 137"/>
                  <a:gd name="T45" fmla="*/ 97 h 112"/>
                  <a:gd name="T46" fmla="*/ 106 w 137"/>
                  <a:gd name="T47" fmla="*/ 103 h 112"/>
                  <a:gd name="T48" fmla="*/ 99 w 137"/>
                  <a:gd name="T49" fmla="*/ 109 h 112"/>
                  <a:gd name="T50" fmla="*/ 89 w 137"/>
                  <a:gd name="T51" fmla="*/ 112 h 112"/>
                  <a:gd name="T52" fmla="*/ 91 w 137"/>
                  <a:gd name="T53" fmla="*/ 112 h 112"/>
                  <a:gd name="T54" fmla="*/ 93 w 137"/>
                  <a:gd name="T55" fmla="*/ 112 h 112"/>
                  <a:gd name="T56" fmla="*/ 99 w 137"/>
                  <a:gd name="T57" fmla="*/ 110 h 112"/>
                  <a:gd name="T58" fmla="*/ 105 w 137"/>
                  <a:gd name="T59" fmla="*/ 109 h 1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7"/>
                  <a:gd name="T91" fmla="*/ 0 h 112"/>
                  <a:gd name="T92" fmla="*/ 137 w 137"/>
                  <a:gd name="T93" fmla="*/ 112 h 1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26" name="Freeform 777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5 w 137"/>
                  <a:gd name="T1" fmla="*/ 0 h 112"/>
                  <a:gd name="T2" fmla="*/ 6 w 137"/>
                  <a:gd name="T3" fmla="*/ 14 h 112"/>
                  <a:gd name="T4" fmla="*/ 0 w 137"/>
                  <a:gd name="T5" fmla="*/ 29 h 112"/>
                  <a:gd name="T6" fmla="*/ 0 w 137"/>
                  <a:gd name="T7" fmla="*/ 35 h 112"/>
                  <a:gd name="T8" fmla="*/ 2 w 137"/>
                  <a:gd name="T9" fmla="*/ 38 h 112"/>
                  <a:gd name="T10" fmla="*/ 4 w 137"/>
                  <a:gd name="T11" fmla="*/ 29 h 112"/>
                  <a:gd name="T12" fmla="*/ 8 w 137"/>
                  <a:gd name="T13" fmla="*/ 19 h 112"/>
                  <a:gd name="T14" fmla="*/ 12 w 137"/>
                  <a:gd name="T15" fmla="*/ 12 h 112"/>
                  <a:gd name="T16" fmla="*/ 17 w 137"/>
                  <a:gd name="T17" fmla="*/ 4 h 112"/>
                  <a:gd name="T18" fmla="*/ 17 w 137"/>
                  <a:gd name="T19" fmla="*/ 2 h 112"/>
                  <a:gd name="T20" fmla="*/ 15 w 137"/>
                  <a:gd name="T21" fmla="*/ 0 h 112"/>
                  <a:gd name="T22" fmla="*/ 97 w 137"/>
                  <a:gd name="T23" fmla="*/ 110 h 112"/>
                  <a:gd name="T24" fmla="*/ 105 w 137"/>
                  <a:gd name="T25" fmla="*/ 107 h 112"/>
                  <a:gd name="T26" fmla="*/ 110 w 137"/>
                  <a:gd name="T27" fmla="*/ 103 h 112"/>
                  <a:gd name="T28" fmla="*/ 118 w 137"/>
                  <a:gd name="T29" fmla="*/ 97 h 112"/>
                  <a:gd name="T30" fmla="*/ 124 w 137"/>
                  <a:gd name="T31" fmla="*/ 91 h 112"/>
                  <a:gd name="T32" fmla="*/ 127 w 137"/>
                  <a:gd name="T33" fmla="*/ 84 h 112"/>
                  <a:gd name="T34" fmla="*/ 131 w 137"/>
                  <a:gd name="T35" fmla="*/ 76 h 112"/>
                  <a:gd name="T36" fmla="*/ 135 w 137"/>
                  <a:gd name="T37" fmla="*/ 69 h 112"/>
                  <a:gd name="T38" fmla="*/ 137 w 137"/>
                  <a:gd name="T39" fmla="*/ 61 h 112"/>
                  <a:gd name="T40" fmla="*/ 135 w 137"/>
                  <a:gd name="T41" fmla="*/ 55 h 112"/>
                  <a:gd name="T42" fmla="*/ 133 w 137"/>
                  <a:gd name="T43" fmla="*/ 50 h 112"/>
                  <a:gd name="T44" fmla="*/ 133 w 137"/>
                  <a:gd name="T45" fmla="*/ 61 h 112"/>
                  <a:gd name="T46" fmla="*/ 129 w 137"/>
                  <a:gd name="T47" fmla="*/ 71 h 112"/>
                  <a:gd name="T48" fmla="*/ 125 w 137"/>
                  <a:gd name="T49" fmla="*/ 82 h 112"/>
                  <a:gd name="T50" fmla="*/ 118 w 137"/>
                  <a:gd name="T51" fmla="*/ 90 h 112"/>
                  <a:gd name="T52" fmla="*/ 112 w 137"/>
                  <a:gd name="T53" fmla="*/ 97 h 112"/>
                  <a:gd name="T54" fmla="*/ 103 w 137"/>
                  <a:gd name="T55" fmla="*/ 103 h 112"/>
                  <a:gd name="T56" fmla="*/ 93 w 137"/>
                  <a:gd name="T57" fmla="*/ 109 h 112"/>
                  <a:gd name="T58" fmla="*/ 84 w 137"/>
                  <a:gd name="T59" fmla="*/ 112 h 112"/>
                  <a:gd name="T60" fmla="*/ 87 w 137"/>
                  <a:gd name="T61" fmla="*/ 112 h 112"/>
                  <a:gd name="T62" fmla="*/ 93 w 137"/>
                  <a:gd name="T63" fmla="*/ 112 h 112"/>
                  <a:gd name="T64" fmla="*/ 95 w 137"/>
                  <a:gd name="T65" fmla="*/ 112 h 112"/>
                  <a:gd name="T66" fmla="*/ 97 w 137"/>
                  <a:gd name="T67" fmla="*/ 110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7"/>
                  <a:gd name="T103" fmla="*/ 0 h 112"/>
                  <a:gd name="T104" fmla="*/ 137 w 137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27" name="Freeform 778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>
                  <a:gd name="T0" fmla="*/ 17 w 135"/>
                  <a:gd name="T1" fmla="*/ 0 h 110"/>
                  <a:gd name="T2" fmla="*/ 12 w 135"/>
                  <a:gd name="T3" fmla="*/ 8 h 110"/>
                  <a:gd name="T4" fmla="*/ 6 w 135"/>
                  <a:gd name="T5" fmla="*/ 16 h 110"/>
                  <a:gd name="T6" fmla="*/ 4 w 135"/>
                  <a:gd name="T7" fmla="*/ 23 h 110"/>
                  <a:gd name="T8" fmla="*/ 0 w 135"/>
                  <a:gd name="T9" fmla="*/ 33 h 110"/>
                  <a:gd name="T10" fmla="*/ 2 w 135"/>
                  <a:gd name="T11" fmla="*/ 36 h 110"/>
                  <a:gd name="T12" fmla="*/ 4 w 135"/>
                  <a:gd name="T13" fmla="*/ 40 h 110"/>
                  <a:gd name="T14" fmla="*/ 6 w 135"/>
                  <a:gd name="T15" fmla="*/ 31 h 110"/>
                  <a:gd name="T16" fmla="*/ 8 w 135"/>
                  <a:gd name="T17" fmla="*/ 21 h 110"/>
                  <a:gd name="T18" fmla="*/ 14 w 135"/>
                  <a:gd name="T19" fmla="*/ 12 h 110"/>
                  <a:gd name="T20" fmla="*/ 19 w 135"/>
                  <a:gd name="T21" fmla="*/ 4 h 110"/>
                  <a:gd name="T22" fmla="*/ 17 w 135"/>
                  <a:gd name="T23" fmla="*/ 2 h 110"/>
                  <a:gd name="T24" fmla="*/ 17 w 135"/>
                  <a:gd name="T25" fmla="*/ 0 h 110"/>
                  <a:gd name="T26" fmla="*/ 89 w 135"/>
                  <a:gd name="T27" fmla="*/ 110 h 110"/>
                  <a:gd name="T28" fmla="*/ 99 w 135"/>
                  <a:gd name="T29" fmla="*/ 107 h 110"/>
                  <a:gd name="T30" fmla="*/ 106 w 135"/>
                  <a:gd name="T31" fmla="*/ 101 h 110"/>
                  <a:gd name="T32" fmla="*/ 114 w 135"/>
                  <a:gd name="T33" fmla="*/ 95 h 110"/>
                  <a:gd name="T34" fmla="*/ 120 w 135"/>
                  <a:gd name="T35" fmla="*/ 88 h 110"/>
                  <a:gd name="T36" fmla="*/ 125 w 135"/>
                  <a:gd name="T37" fmla="*/ 80 h 110"/>
                  <a:gd name="T38" fmla="*/ 131 w 135"/>
                  <a:gd name="T39" fmla="*/ 72 h 110"/>
                  <a:gd name="T40" fmla="*/ 133 w 135"/>
                  <a:gd name="T41" fmla="*/ 63 h 110"/>
                  <a:gd name="T42" fmla="*/ 135 w 135"/>
                  <a:gd name="T43" fmla="*/ 53 h 110"/>
                  <a:gd name="T44" fmla="*/ 133 w 135"/>
                  <a:gd name="T45" fmla="*/ 48 h 110"/>
                  <a:gd name="T46" fmla="*/ 131 w 135"/>
                  <a:gd name="T47" fmla="*/ 44 h 110"/>
                  <a:gd name="T48" fmla="*/ 131 w 135"/>
                  <a:gd name="T49" fmla="*/ 44 h 110"/>
                  <a:gd name="T50" fmla="*/ 131 w 135"/>
                  <a:gd name="T51" fmla="*/ 46 h 110"/>
                  <a:gd name="T52" fmla="*/ 131 w 135"/>
                  <a:gd name="T53" fmla="*/ 57 h 110"/>
                  <a:gd name="T54" fmla="*/ 127 w 135"/>
                  <a:gd name="T55" fmla="*/ 69 h 110"/>
                  <a:gd name="T56" fmla="*/ 122 w 135"/>
                  <a:gd name="T57" fmla="*/ 80 h 110"/>
                  <a:gd name="T58" fmla="*/ 116 w 135"/>
                  <a:gd name="T59" fmla="*/ 88 h 110"/>
                  <a:gd name="T60" fmla="*/ 108 w 135"/>
                  <a:gd name="T61" fmla="*/ 95 h 110"/>
                  <a:gd name="T62" fmla="*/ 99 w 135"/>
                  <a:gd name="T63" fmla="*/ 103 h 110"/>
                  <a:gd name="T64" fmla="*/ 87 w 135"/>
                  <a:gd name="T65" fmla="*/ 107 h 110"/>
                  <a:gd name="T66" fmla="*/ 76 w 135"/>
                  <a:gd name="T67" fmla="*/ 110 h 110"/>
                  <a:gd name="T68" fmla="*/ 84 w 135"/>
                  <a:gd name="T69" fmla="*/ 110 h 110"/>
                  <a:gd name="T70" fmla="*/ 89 w 135"/>
                  <a:gd name="T71" fmla="*/ 110 h 1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"/>
                  <a:gd name="T109" fmla="*/ 0 h 110"/>
                  <a:gd name="T110" fmla="*/ 135 w 135"/>
                  <a:gd name="T111" fmla="*/ 110 h 1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28" name="Freeform 779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>
                  <a:gd name="T0" fmla="*/ 15 w 131"/>
                  <a:gd name="T1" fmla="*/ 0 h 108"/>
                  <a:gd name="T2" fmla="*/ 10 w 131"/>
                  <a:gd name="T3" fmla="*/ 8 h 108"/>
                  <a:gd name="T4" fmla="*/ 6 w 131"/>
                  <a:gd name="T5" fmla="*/ 15 h 108"/>
                  <a:gd name="T6" fmla="*/ 2 w 131"/>
                  <a:gd name="T7" fmla="*/ 25 h 108"/>
                  <a:gd name="T8" fmla="*/ 0 w 131"/>
                  <a:gd name="T9" fmla="*/ 34 h 108"/>
                  <a:gd name="T10" fmla="*/ 2 w 131"/>
                  <a:gd name="T11" fmla="*/ 40 h 108"/>
                  <a:gd name="T12" fmla="*/ 4 w 131"/>
                  <a:gd name="T13" fmla="*/ 44 h 108"/>
                  <a:gd name="T14" fmla="*/ 4 w 131"/>
                  <a:gd name="T15" fmla="*/ 44 h 108"/>
                  <a:gd name="T16" fmla="*/ 4 w 131"/>
                  <a:gd name="T17" fmla="*/ 44 h 108"/>
                  <a:gd name="T18" fmla="*/ 4 w 131"/>
                  <a:gd name="T19" fmla="*/ 32 h 108"/>
                  <a:gd name="T20" fmla="*/ 8 w 131"/>
                  <a:gd name="T21" fmla="*/ 21 h 108"/>
                  <a:gd name="T22" fmla="*/ 12 w 131"/>
                  <a:gd name="T23" fmla="*/ 12 h 108"/>
                  <a:gd name="T24" fmla="*/ 19 w 131"/>
                  <a:gd name="T25" fmla="*/ 4 h 108"/>
                  <a:gd name="T26" fmla="*/ 17 w 131"/>
                  <a:gd name="T27" fmla="*/ 2 h 108"/>
                  <a:gd name="T28" fmla="*/ 15 w 131"/>
                  <a:gd name="T29" fmla="*/ 0 h 108"/>
                  <a:gd name="T30" fmla="*/ 82 w 131"/>
                  <a:gd name="T31" fmla="*/ 108 h 108"/>
                  <a:gd name="T32" fmla="*/ 91 w 131"/>
                  <a:gd name="T33" fmla="*/ 105 h 108"/>
                  <a:gd name="T34" fmla="*/ 101 w 131"/>
                  <a:gd name="T35" fmla="*/ 99 h 108"/>
                  <a:gd name="T36" fmla="*/ 110 w 131"/>
                  <a:gd name="T37" fmla="*/ 93 h 108"/>
                  <a:gd name="T38" fmla="*/ 116 w 131"/>
                  <a:gd name="T39" fmla="*/ 86 h 108"/>
                  <a:gd name="T40" fmla="*/ 123 w 131"/>
                  <a:gd name="T41" fmla="*/ 78 h 108"/>
                  <a:gd name="T42" fmla="*/ 127 w 131"/>
                  <a:gd name="T43" fmla="*/ 67 h 108"/>
                  <a:gd name="T44" fmla="*/ 131 w 131"/>
                  <a:gd name="T45" fmla="*/ 57 h 108"/>
                  <a:gd name="T46" fmla="*/ 131 w 131"/>
                  <a:gd name="T47" fmla="*/ 46 h 108"/>
                  <a:gd name="T48" fmla="*/ 129 w 131"/>
                  <a:gd name="T49" fmla="*/ 42 h 108"/>
                  <a:gd name="T50" fmla="*/ 127 w 131"/>
                  <a:gd name="T51" fmla="*/ 38 h 108"/>
                  <a:gd name="T52" fmla="*/ 127 w 131"/>
                  <a:gd name="T53" fmla="*/ 42 h 108"/>
                  <a:gd name="T54" fmla="*/ 127 w 131"/>
                  <a:gd name="T55" fmla="*/ 44 h 108"/>
                  <a:gd name="T56" fmla="*/ 127 w 131"/>
                  <a:gd name="T57" fmla="*/ 55 h 108"/>
                  <a:gd name="T58" fmla="*/ 123 w 131"/>
                  <a:gd name="T59" fmla="*/ 68 h 108"/>
                  <a:gd name="T60" fmla="*/ 118 w 131"/>
                  <a:gd name="T61" fmla="*/ 78 h 108"/>
                  <a:gd name="T62" fmla="*/ 110 w 131"/>
                  <a:gd name="T63" fmla="*/ 87 h 108"/>
                  <a:gd name="T64" fmla="*/ 101 w 131"/>
                  <a:gd name="T65" fmla="*/ 95 h 108"/>
                  <a:gd name="T66" fmla="*/ 91 w 131"/>
                  <a:gd name="T67" fmla="*/ 101 h 108"/>
                  <a:gd name="T68" fmla="*/ 80 w 131"/>
                  <a:gd name="T69" fmla="*/ 105 h 108"/>
                  <a:gd name="T70" fmla="*/ 68 w 131"/>
                  <a:gd name="T71" fmla="*/ 106 h 108"/>
                  <a:gd name="T72" fmla="*/ 74 w 131"/>
                  <a:gd name="T73" fmla="*/ 108 h 108"/>
                  <a:gd name="T74" fmla="*/ 82 w 131"/>
                  <a:gd name="T75" fmla="*/ 108 h 1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108"/>
                  <a:gd name="T116" fmla="*/ 131 w 131"/>
                  <a:gd name="T117" fmla="*/ 108 h 1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29" name="Freeform 780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>
                  <a:gd name="T0" fmla="*/ 127 w 127"/>
                  <a:gd name="T1" fmla="*/ 42 h 106"/>
                  <a:gd name="T2" fmla="*/ 127 w 127"/>
                  <a:gd name="T3" fmla="*/ 40 h 106"/>
                  <a:gd name="T4" fmla="*/ 127 w 127"/>
                  <a:gd name="T5" fmla="*/ 40 h 106"/>
                  <a:gd name="T6" fmla="*/ 125 w 127"/>
                  <a:gd name="T7" fmla="*/ 38 h 106"/>
                  <a:gd name="T8" fmla="*/ 125 w 127"/>
                  <a:gd name="T9" fmla="*/ 34 h 106"/>
                  <a:gd name="T10" fmla="*/ 123 w 127"/>
                  <a:gd name="T11" fmla="*/ 34 h 106"/>
                  <a:gd name="T12" fmla="*/ 123 w 127"/>
                  <a:gd name="T13" fmla="*/ 34 h 106"/>
                  <a:gd name="T14" fmla="*/ 123 w 127"/>
                  <a:gd name="T15" fmla="*/ 38 h 106"/>
                  <a:gd name="T16" fmla="*/ 123 w 127"/>
                  <a:gd name="T17" fmla="*/ 42 h 106"/>
                  <a:gd name="T18" fmla="*/ 123 w 127"/>
                  <a:gd name="T19" fmla="*/ 53 h 106"/>
                  <a:gd name="T20" fmla="*/ 120 w 127"/>
                  <a:gd name="T21" fmla="*/ 65 h 106"/>
                  <a:gd name="T22" fmla="*/ 114 w 127"/>
                  <a:gd name="T23" fmla="*/ 76 h 106"/>
                  <a:gd name="T24" fmla="*/ 106 w 127"/>
                  <a:gd name="T25" fmla="*/ 85 h 106"/>
                  <a:gd name="T26" fmla="*/ 97 w 127"/>
                  <a:gd name="T27" fmla="*/ 91 h 106"/>
                  <a:gd name="T28" fmla="*/ 87 w 127"/>
                  <a:gd name="T29" fmla="*/ 97 h 106"/>
                  <a:gd name="T30" fmla="*/ 76 w 127"/>
                  <a:gd name="T31" fmla="*/ 101 h 106"/>
                  <a:gd name="T32" fmla="*/ 63 w 127"/>
                  <a:gd name="T33" fmla="*/ 103 h 106"/>
                  <a:gd name="T34" fmla="*/ 61 w 127"/>
                  <a:gd name="T35" fmla="*/ 103 h 106"/>
                  <a:gd name="T36" fmla="*/ 59 w 127"/>
                  <a:gd name="T37" fmla="*/ 103 h 106"/>
                  <a:gd name="T38" fmla="*/ 66 w 127"/>
                  <a:gd name="T39" fmla="*/ 104 h 106"/>
                  <a:gd name="T40" fmla="*/ 72 w 127"/>
                  <a:gd name="T41" fmla="*/ 106 h 106"/>
                  <a:gd name="T42" fmla="*/ 83 w 127"/>
                  <a:gd name="T43" fmla="*/ 103 h 106"/>
                  <a:gd name="T44" fmla="*/ 95 w 127"/>
                  <a:gd name="T45" fmla="*/ 99 h 106"/>
                  <a:gd name="T46" fmla="*/ 104 w 127"/>
                  <a:gd name="T47" fmla="*/ 91 h 106"/>
                  <a:gd name="T48" fmla="*/ 112 w 127"/>
                  <a:gd name="T49" fmla="*/ 84 h 106"/>
                  <a:gd name="T50" fmla="*/ 118 w 127"/>
                  <a:gd name="T51" fmla="*/ 76 h 106"/>
                  <a:gd name="T52" fmla="*/ 123 w 127"/>
                  <a:gd name="T53" fmla="*/ 65 h 106"/>
                  <a:gd name="T54" fmla="*/ 127 w 127"/>
                  <a:gd name="T55" fmla="*/ 53 h 106"/>
                  <a:gd name="T56" fmla="*/ 127 w 127"/>
                  <a:gd name="T57" fmla="*/ 42 h 106"/>
                  <a:gd name="T58" fmla="*/ 15 w 127"/>
                  <a:gd name="T59" fmla="*/ 0 h 106"/>
                  <a:gd name="T60" fmla="*/ 10 w 127"/>
                  <a:gd name="T61" fmla="*/ 8 h 106"/>
                  <a:gd name="T62" fmla="*/ 4 w 127"/>
                  <a:gd name="T63" fmla="*/ 17 h 106"/>
                  <a:gd name="T64" fmla="*/ 2 w 127"/>
                  <a:gd name="T65" fmla="*/ 27 h 106"/>
                  <a:gd name="T66" fmla="*/ 0 w 127"/>
                  <a:gd name="T67" fmla="*/ 36 h 106"/>
                  <a:gd name="T68" fmla="*/ 2 w 127"/>
                  <a:gd name="T69" fmla="*/ 42 h 106"/>
                  <a:gd name="T70" fmla="*/ 4 w 127"/>
                  <a:gd name="T71" fmla="*/ 48 h 106"/>
                  <a:gd name="T72" fmla="*/ 4 w 127"/>
                  <a:gd name="T73" fmla="*/ 44 h 106"/>
                  <a:gd name="T74" fmla="*/ 4 w 127"/>
                  <a:gd name="T75" fmla="*/ 42 h 106"/>
                  <a:gd name="T76" fmla="*/ 4 w 127"/>
                  <a:gd name="T77" fmla="*/ 30 h 106"/>
                  <a:gd name="T78" fmla="*/ 8 w 127"/>
                  <a:gd name="T79" fmla="*/ 21 h 106"/>
                  <a:gd name="T80" fmla="*/ 11 w 127"/>
                  <a:gd name="T81" fmla="*/ 12 h 106"/>
                  <a:gd name="T82" fmla="*/ 17 w 127"/>
                  <a:gd name="T83" fmla="*/ 2 h 106"/>
                  <a:gd name="T84" fmla="*/ 17 w 127"/>
                  <a:gd name="T85" fmla="*/ 2 h 106"/>
                  <a:gd name="T86" fmla="*/ 15 w 127"/>
                  <a:gd name="T87" fmla="*/ 0 h 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7"/>
                  <a:gd name="T133" fmla="*/ 0 h 106"/>
                  <a:gd name="T134" fmla="*/ 127 w 127"/>
                  <a:gd name="T135" fmla="*/ 106 h 1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30" name="Freeform 781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>
                  <a:gd name="T0" fmla="*/ 123 w 123"/>
                  <a:gd name="T1" fmla="*/ 40 h 102"/>
                  <a:gd name="T2" fmla="*/ 123 w 123"/>
                  <a:gd name="T3" fmla="*/ 38 h 102"/>
                  <a:gd name="T4" fmla="*/ 123 w 123"/>
                  <a:gd name="T5" fmla="*/ 34 h 102"/>
                  <a:gd name="T6" fmla="*/ 123 w 123"/>
                  <a:gd name="T7" fmla="*/ 34 h 102"/>
                  <a:gd name="T8" fmla="*/ 123 w 123"/>
                  <a:gd name="T9" fmla="*/ 32 h 102"/>
                  <a:gd name="T10" fmla="*/ 121 w 123"/>
                  <a:gd name="T11" fmla="*/ 32 h 102"/>
                  <a:gd name="T12" fmla="*/ 119 w 123"/>
                  <a:gd name="T13" fmla="*/ 34 h 102"/>
                  <a:gd name="T14" fmla="*/ 119 w 123"/>
                  <a:gd name="T15" fmla="*/ 36 h 102"/>
                  <a:gd name="T16" fmla="*/ 119 w 123"/>
                  <a:gd name="T17" fmla="*/ 40 h 102"/>
                  <a:gd name="T18" fmla="*/ 119 w 123"/>
                  <a:gd name="T19" fmla="*/ 51 h 102"/>
                  <a:gd name="T20" fmla="*/ 116 w 123"/>
                  <a:gd name="T21" fmla="*/ 63 h 102"/>
                  <a:gd name="T22" fmla="*/ 110 w 123"/>
                  <a:gd name="T23" fmla="*/ 72 h 102"/>
                  <a:gd name="T24" fmla="*/ 102 w 123"/>
                  <a:gd name="T25" fmla="*/ 82 h 102"/>
                  <a:gd name="T26" fmla="*/ 95 w 123"/>
                  <a:gd name="T27" fmla="*/ 89 h 102"/>
                  <a:gd name="T28" fmla="*/ 83 w 123"/>
                  <a:gd name="T29" fmla="*/ 93 h 102"/>
                  <a:gd name="T30" fmla="*/ 74 w 123"/>
                  <a:gd name="T31" fmla="*/ 97 h 102"/>
                  <a:gd name="T32" fmla="*/ 61 w 123"/>
                  <a:gd name="T33" fmla="*/ 99 h 102"/>
                  <a:gd name="T34" fmla="*/ 55 w 123"/>
                  <a:gd name="T35" fmla="*/ 99 h 102"/>
                  <a:gd name="T36" fmla="*/ 49 w 123"/>
                  <a:gd name="T37" fmla="*/ 97 h 102"/>
                  <a:gd name="T38" fmla="*/ 57 w 123"/>
                  <a:gd name="T39" fmla="*/ 101 h 102"/>
                  <a:gd name="T40" fmla="*/ 64 w 123"/>
                  <a:gd name="T41" fmla="*/ 102 h 102"/>
                  <a:gd name="T42" fmla="*/ 76 w 123"/>
                  <a:gd name="T43" fmla="*/ 101 h 102"/>
                  <a:gd name="T44" fmla="*/ 87 w 123"/>
                  <a:gd name="T45" fmla="*/ 97 h 102"/>
                  <a:gd name="T46" fmla="*/ 97 w 123"/>
                  <a:gd name="T47" fmla="*/ 91 h 102"/>
                  <a:gd name="T48" fmla="*/ 106 w 123"/>
                  <a:gd name="T49" fmla="*/ 83 h 102"/>
                  <a:gd name="T50" fmla="*/ 114 w 123"/>
                  <a:gd name="T51" fmla="*/ 74 h 102"/>
                  <a:gd name="T52" fmla="*/ 119 w 123"/>
                  <a:gd name="T53" fmla="*/ 64 h 102"/>
                  <a:gd name="T54" fmla="*/ 123 w 123"/>
                  <a:gd name="T55" fmla="*/ 51 h 102"/>
                  <a:gd name="T56" fmla="*/ 123 w 123"/>
                  <a:gd name="T57" fmla="*/ 40 h 102"/>
                  <a:gd name="T58" fmla="*/ 15 w 123"/>
                  <a:gd name="T59" fmla="*/ 0 h 102"/>
                  <a:gd name="T60" fmla="*/ 8 w 123"/>
                  <a:gd name="T61" fmla="*/ 8 h 102"/>
                  <a:gd name="T62" fmla="*/ 4 w 123"/>
                  <a:gd name="T63" fmla="*/ 17 h 102"/>
                  <a:gd name="T64" fmla="*/ 0 w 123"/>
                  <a:gd name="T65" fmla="*/ 28 h 102"/>
                  <a:gd name="T66" fmla="*/ 0 w 123"/>
                  <a:gd name="T67" fmla="*/ 40 h 102"/>
                  <a:gd name="T68" fmla="*/ 0 w 123"/>
                  <a:gd name="T69" fmla="*/ 40 h 102"/>
                  <a:gd name="T70" fmla="*/ 0 w 123"/>
                  <a:gd name="T71" fmla="*/ 40 h 102"/>
                  <a:gd name="T72" fmla="*/ 2 w 123"/>
                  <a:gd name="T73" fmla="*/ 46 h 102"/>
                  <a:gd name="T74" fmla="*/ 4 w 123"/>
                  <a:gd name="T75" fmla="*/ 51 h 102"/>
                  <a:gd name="T76" fmla="*/ 4 w 123"/>
                  <a:gd name="T77" fmla="*/ 46 h 102"/>
                  <a:gd name="T78" fmla="*/ 4 w 123"/>
                  <a:gd name="T79" fmla="*/ 40 h 102"/>
                  <a:gd name="T80" fmla="*/ 4 w 123"/>
                  <a:gd name="T81" fmla="*/ 28 h 102"/>
                  <a:gd name="T82" fmla="*/ 8 w 123"/>
                  <a:gd name="T83" fmla="*/ 19 h 102"/>
                  <a:gd name="T84" fmla="*/ 11 w 123"/>
                  <a:gd name="T85" fmla="*/ 10 h 102"/>
                  <a:gd name="T86" fmla="*/ 17 w 123"/>
                  <a:gd name="T87" fmla="*/ 2 h 102"/>
                  <a:gd name="T88" fmla="*/ 15 w 123"/>
                  <a:gd name="T89" fmla="*/ 0 h 102"/>
                  <a:gd name="T90" fmla="*/ 15 w 123"/>
                  <a:gd name="T91" fmla="*/ 0 h 1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3"/>
                  <a:gd name="T139" fmla="*/ 0 h 102"/>
                  <a:gd name="T140" fmla="*/ 123 w 123"/>
                  <a:gd name="T141" fmla="*/ 102 h 10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31" name="Freeform 782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>
                  <a:gd name="T0" fmla="*/ 119 w 119"/>
                  <a:gd name="T1" fmla="*/ 40 h 101"/>
                  <a:gd name="T2" fmla="*/ 119 w 119"/>
                  <a:gd name="T3" fmla="*/ 36 h 101"/>
                  <a:gd name="T4" fmla="*/ 119 w 119"/>
                  <a:gd name="T5" fmla="*/ 32 h 101"/>
                  <a:gd name="T6" fmla="*/ 117 w 119"/>
                  <a:gd name="T7" fmla="*/ 34 h 101"/>
                  <a:gd name="T8" fmla="*/ 116 w 119"/>
                  <a:gd name="T9" fmla="*/ 34 h 101"/>
                  <a:gd name="T10" fmla="*/ 116 w 119"/>
                  <a:gd name="T11" fmla="*/ 38 h 101"/>
                  <a:gd name="T12" fmla="*/ 116 w 119"/>
                  <a:gd name="T13" fmla="*/ 40 h 101"/>
                  <a:gd name="T14" fmla="*/ 116 w 119"/>
                  <a:gd name="T15" fmla="*/ 51 h 101"/>
                  <a:gd name="T16" fmla="*/ 112 w 119"/>
                  <a:gd name="T17" fmla="*/ 63 h 101"/>
                  <a:gd name="T18" fmla="*/ 106 w 119"/>
                  <a:gd name="T19" fmla="*/ 72 h 101"/>
                  <a:gd name="T20" fmla="*/ 100 w 119"/>
                  <a:gd name="T21" fmla="*/ 80 h 101"/>
                  <a:gd name="T22" fmla="*/ 91 w 119"/>
                  <a:gd name="T23" fmla="*/ 87 h 101"/>
                  <a:gd name="T24" fmla="*/ 81 w 119"/>
                  <a:gd name="T25" fmla="*/ 93 h 101"/>
                  <a:gd name="T26" fmla="*/ 70 w 119"/>
                  <a:gd name="T27" fmla="*/ 95 h 101"/>
                  <a:gd name="T28" fmla="*/ 59 w 119"/>
                  <a:gd name="T29" fmla="*/ 97 h 101"/>
                  <a:gd name="T30" fmla="*/ 49 w 119"/>
                  <a:gd name="T31" fmla="*/ 95 h 101"/>
                  <a:gd name="T32" fmla="*/ 40 w 119"/>
                  <a:gd name="T33" fmla="*/ 93 h 101"/>
                  <a:gd name="T34" fmla="*/ 47 w 119"/>
                  <a:gd name="T35" fmla="*/ 97 h 101"/>
                  <a:gd name="T36" fmla="*/ 55 w 119"/>
                  <a:gd name="T37" fmla="*/ 101 h 101"/>
                  <a:gd name="T38" fmla="*/ 57 w 119"/>
                  <a:gd name="T39" fmla="*/ 101 h 101"/>
                  <a:gd name="T40" fmla="*/ 59 w 119"/>
                  <a:gd name="T41" fmla="*/ 101 h 101"/>
                  <a:gd name="T42" fmla="*/ 72 w 119"/>
                  <a:gd name="T43" fmla="*/ 99 h 101"/>
                  <a:gd name="T44" fmla="*/ 83 w 119"/>
                  <a:gd name="T45" fmla="*/ 95 h 101"/>
                  <a:gd name="T46" fmla="*/ 93 w 119"/>
                  <a:gd name="T47" fmla="*/ 89 h 101"/>
                  <a:gd name="T48" fmla="*/ 102 w 119"/>
                  <a:gd name="T49" fmla="*/ 83 h 101"/>
                  <a:gd name="T50" fmla="*/ 110 w 119"/>
                  <a:gd name="T51" fmla="*/ 74 h 101"/>
                  <a:gd name="T52" fmla="*/ 116 w 119"/>
                  <a:gd name="T53" fmla="*/ 63 h 101"/>
                  <a:gd name="T54" fmla="*/ 119 w 119"/>
                  <a:gd name="T55" fmla="*/ 51 h 101"/>
                  <a:gd name="T56" fmla="*/ 119 w 119"/>
                  <a:gd name="T57" fmla="*/ 40 h 101"/>
                  <a:gd name="T58" fmla="*/ 13 w 119"/>
                  <a:gd name="T59" fmla="*/ 0 h 101"/>
                  <a:gd name="T60" fmla="*/ 7 w 119"/>
                  <a:gd name="T61" fmla="*/ 10 h 101"/>
                  <a:gd name="T62" fmla="*/ 4 w 119"/>
                  <a:gd name="T63" fmla="*/ 19 h 101"/>
                  <a:gd name="T64" fmla="*/ 0 w 119"/>
                  <a:gd name="T65" fmla="*/ 28 h 101"/>
                  <a:gd name="T66" fmla="*/ 0 w 119"/>
                  <a:gd name="T67" fmla="*/ 40 h 101"/>
                  <a:gd name="T68" fmla="*/ 0 w 119"/>
                  <a:gd name="T69" fmla="*/ 42 h 101"/>
                  <a:gd name="T70" fmla="*/ 0 w 119"/>
                  <a:gd name="T71" fmla="*/ 46 h 101"/>
                  <a:gd name="T72" fmla="*/ 2 w 119"/>
                  <a:gd name="T73" fmla="*/ 53 h 101"/>
                  <a:gd name="T74" fmla="*/ 6 w 119"/>
                  <a:gd name="T75" fmla="*/ 59 h 101"/>
                  <a:gd name="T76" fmla="*/ 4 w 119"/>
                  <a:gd name="T77" fmla="*/ 49 h 101"/>
                  <a:gd name="T78" fmla="*/ 4 w 119"/>
                  <a:gd name="T79" fmla="*/ 40 h 101"/>
                  <a:gd name="T80" fmla="*/ 4 w 119"/>
                  <a:gd name="T81" fmla="*/ 30 h 101"/>
                  <a:gd name="T82" fmla="*/ 6 w 119"/>
                  <a:gd name="T83" fmla="*/ 21 h 101"/>
                  <a:gd name="T84" fmla="*/ 11 w 119"/>
                  <a:gd name="T85" fmla="*/ 11 h 101"/>
                  <a:gd name="T86" fmla="*/ 17 w 119"/>
                  <a:gd name="T87" fmla="*/ 4 h 101"/>
                  <a:gd name="T88" fmla="*/ 15 w 119"/>
                  <a:gd name="T89" fmla="*/ 2 h 101"/>
                  <a:gd name="T90" fmla="*/ 13 w 119"/>
                  <a:gd name="T91" fmla="*/ 0 h 1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9"/>
                  <a:gd name="T139" fmla="*/ 0 h 101"/>
                  <a:gd name="T140" fmla="*/ 119 w 119"/>
                  <a:gd name="T141" fmla="*/ 101 h 1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32" name="Freeform 783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>
                  <a:gd name="T0" fmla="*/ 115 w 115"/>
                  <a:gd name="T1" fmla="*/ 38 h 97"/>
                  <a:gd name="T2" fmla="*/ 115 w 115"/>
                  <a:gd name="T3" fmla="*/ 34 h 97"/>
                  <a:gd name="T4" fmla="*/ 115 w 115"/>
                  <a:gd name="T5" fmla="*/ 32 h 97"/>
                  <a:gd name="T6" fmla="*/ 114 w 115"/>
                  <a:gd name="T7" fmla="*/ 32 h 97"/>
                  <a:gd name="T8" fmla="*/ 112 w 115"/>
                  <a:gd name="T9" fmla="*/ 34 h 97"/>
                  <a:gd name="T10" fmla="*/ 112 w 115"/>
                  <a:gd name="T11" fmla="*/ 36 h 97"/>
                  <a:gd name="T12" fmla="*/ 112 w 115"/>
                  <a:gd name="T13" fmla="*/ 38 h 97"/>
                  <a:gd name="T14" fmla="*/ 112 w 115"/>
                  <a:gd name="T15" fmla="*/ 49 h 97"/>
                  <a:gd name="T16" fmla="*/ 108 w 115"/>
                  <a:gd name="T17" fmla="*/ 59 h 97"/>
                  <a:gd name="T18" fmla="*/ 102 w 115"/>
                  <a:gd name="T19" fmla="*/ 68 h 97"/>
                  <a:gd name="T20" fmla="*/ 96 w 115"/>
                  <a:gd name="T21" fmla="*/ 76 h 97"/>
                  <a:gd name="T22" fmla="*/ 89 w 115"/>
                  <a:gd name="T23" fmla="*/ 83 h 97"/>
                  <a:gd name="T24" fmla="*/ 79 w 115"/>
                  <a:gd name="T25" fmla="*/ 89 h 97"/>
                  <a:gd name="T26" fmla="*/ 68 w 115"/>
                  <a:gd name="T27" fmla="*/ 91 h 97"/>
                  <a:gd name="T28" fmla="*/ 57 w 115"/>
                  <a:gd name="T29" fmla="*/ 93 h 97"/>
                  <a:gd name="T30" fmla="*/ 47 w 115"/>
                  <a:gd name="T31" fmla="*/ 91 h 97"/>
                  <a:gd name="T32" fmla="*/ 38 w 115"/>
                  <a:gd name="T33" fmla="*/ 89 h 97"/>
                  <a:gd name="T34" fmla="*/ 30 w 115"/>
                  <a:gd name="T35" fmla="*/ 85 h 97"/>
                  <a:gd name="T36" fmla="*/ 22 w 115"/>
                  <a:gd name="T37" fmla="*/ 80 h 97"/>
                  <a:gd name="T38" fmla="*/ 34 w 115"/>
                  <a:gd name="T39" fmla="*/ 89 h 97"/>
                  <a:gd name="T40" fmla="*/ 45 w 115"/>
                  <a:gd name="T41" fmla="*/ 95 h 97"/>
                  <a:gd name="T42" fmla="*/ 51 w 115"/>
                  <a:gd name="T43" fmla="*/ 97 h 97"/>
                  <a:gd name="T44" fmla="*/ 57 w 115"/>
                  <a:gd name="T45" fmla="*/ 97 h 97"/>
                  <a:gd name="T46" fmla="*/ 70 w 115"/>
                  <a:gd name="T47" fmla="*/ 95 h 97"/>
                  <a:gd name="T48" fmla="*/ 79 w 115"/>
                  <a:gd name="T49" fmla="*/ 91 h 97"/>
                  <a:gd name="T50" fmla="*/ 91 w 115"/>
                  <a:gd name="T51" fmla="*/ 87 h 97"/>
                  <a:gd name="T52" fmla="*/ 98 w 115"/>
                  <a:gd name="T53" fmla="*/ 80 h 97"/>
                  <a:gd name="T54" fmla="*/ 106 w 115"/>
                  <a:gd name="T55" fmla="*/ 70 h 97"/>
                  <a:gd name="T56" fmla="*/ 112 w 115"/>
                  <a:gd name="T57" fmla="*/ 61 h 97"/>
                  <a:gd name="T58" fmla="*/ 115 w 115"/>
                  <a:gd name="T59" fmla="*/ 49 h 97"/>
                  <a:gd name="T60" fmla="*/ 115 w 115"/>
                  <a:gd name="T61" fmla="*/ 38 h 97"/>
                  <a:gd name="T62" fmla="*/ 13 w 115"/>
                  <a:gd name="T63" fmla="*/ 0 h 97"/>
                  <a:gd name="T64" fmla="*/ 7 w 115"/>
                  <a:gd name="T65" fmla="*/ 8 h 97"/>
                  <a:gd name="T66" fmla="*/ 4 w 115"/>
                  <a:gd name="T67" fmla="*/ 17 h 97"/>
                  <a:gd name="T68" fmla="*/ 0 w 115"/>
                  <a:gd name="T69" fmla="*/ 26 h 97"/>
                  <a:gd name="T70" fmla="*/ 0 w 115"/>
                  <a:gd name="T71" fmla="*/ 38 h 97"/>
                  <a:gd name="T72" fmla="*/ 0 w 115"/>
                  <a:gd name="T73" fmla="*/ 44 h 97"/>
                  <a:gd name="T74" fmla="*/ 0 w 115"/>
                  <a:gd name="T75" fmla="*/ 49 h 97"/>
                  <a:gd name="T76" fmla="*/ 5 w 115"/>
                  <a:gd name="T77" fmla="*/ 61 h 97"/>
                  <a:gd name="T78" fmla="*/ 13 w 115"/>
                  <a:gd name="T79" fmla="*/ 70 h 97"/>
                  <a:gd name="T80" fmla="*/ 9 w 115"/>
                  <a:gd name="T81" fmla="*/ 62 h 97"/>
                  <a:gd name="T82" fmla="*/ 5 w 115"/>
                  <a:gd name="T83" fmla="*/ 55 h 97"/>
                  <a:gd name="T84" fmla="*/ 4 w 115"/>
                  <a:gd name="T85" fmla="*/ 47 h 97"/>
                  <a:gd name="T86" fmla="*/ 4 w 115"/>
                  <a:gd name="T87" fmla="*/ 38 h 97"/>
                  <a:gd name="T88" fmla="*/ 4 w 115"/>
                  <a:gd name="T89" fmla="*/ 28 h 97"/>
                  <a:gd name="T90" fmla="*/ 5 w 115"/>
                  <a:gd name="T91" fmla="*/ 19 h 97"/>
                  <a:gd name="T92" fmla="*/ 9 w 115"/>
                  <a:gd name="T93" fmla="*/ 11 h 97"/>
                  <a:gd name="T94" fmla="*/ 15 w 115"/>
                  <a:gd name="T95" fmla="*/ 2 h 97"/>
                  <a:gd name="T96" fmla="*/ 15 w 115"/>
                  <a:gd name="T97" fmla="*/ 2 h 97"/>
                  <a:gd name="T98" fmla="*/ 13 w 115"/>
                  <a:gd name="T99" fmla="*/ 0 h 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5"/>
                  <a:gd name="T151" fmla="*/ 0 h 97"/>
                  <a:gd name="T152" fmla="*/ 115 w 115"/>
                  <a:gd name="T153" fmla="*/ 97 h 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33" name="Freeform 784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>
                  <a:gd name="T0" fmla="*/ 112 w 112"/>
                  <a:gd name="T1" fmla="*/ 36 h 93"/>
                  <a:gd name="T2" fmla="*/ 112 w 112"/>
                  <a:gd name="T3" fmla="*/ 34 h 93"/>
                  <a:gd name="T4" fmla="*/ 112 w 112"/>
                  <a:gd name="T5" fmla="*/ 30 h 93"/>
                  <a:gd name="T6" fmla="*/ 110 w 112"/>
                  <a:gd name="T7" fmla="*/ 32 h 93"/>
                  <a:gd name="T8" fmla="*/ 108 w 112"/>
                  <a:gd name="T9" fmla="*/ 32 h 93"/>
                  <a:gd name="T10" fmla="*/ 108 w 112"/>
                  <a:gd name="T11" fmla="*/ 34 h 93"/>
                  <a:gd name="T12" fmla="*/ 108 w 112"/>
                  <a:gd name="T13" fmla="*/ 36 h 93"/>
                  <a:gd name="T14" fmla="*/ 108 w 112"/>
                  <a:gd name="T15" fmla="*/ 47 h 93"/>
                  <a:gd name="T16" fmla="*/ 104 w 112"/>
                  <a:gd name="T17" fmla="*/ 57 h 93"/>
                  <a:gd name="T18" fmla="*/ 100 w 112"/>
                  <a:gd name="T19" fmla="*/ 66 h 93"/>
                  <a:gd name="T20" fmla="*/ 93 w 112"/>
                  <a:gd name="T21" fmla="*/ 74 h 93"/>
                  <a:gd name="T22" fmla="*/ 85 w 112"/>
                  <a:gd name="T23" fmla="*/ 79 h 93"/>
                  <a:gd name="T24" fmla="*/ 75 w 112"/>
                  <a:gd name="T25" fmla="*/ 85 h 93"/>
                  <a:gd name="T26" fmla="*/ 66 w 112"/>
                  <a:gd name="T27" fmla="*/ 87 h 93"/>
                  <a:gd name="T28" fmla="*/ 55 w 112"/>
                  <a:gd name="T29" fmla="*/ 89 h 93"/>
                  <a:gd name="T30" fmla="*/ 45 w 112"/>
                  <a:gd name="T31" fmla="*/ 87 h 93"/>
                  <a:gd name="T32" fmla="*/ 36 w 112"/>
                  <a:gd name="T33" fmla="*/ 85 h 93"/>
                  <a:gd name="T34" fmla="*/ 26 w 112"/>
                  <a:gd name="T35" fmla="*/ 79 h 93"/>
                  <a:gd name="T36" fmla="*/ 19 w 112"/>
                  <a:gd name="T37" fmla="*/ 74 h 93"/>
                  <a:gd name="T38" fmla="*/ 11 w 112"/>
                  <a:gd name="T39" fmla="*/ 66 h 93"/>
                  <a:gd name="T40" fmla="*/ 7 w 112"/>
                  <a:gd name="T41" fmla="*/ 57 h 93"/>
                  <a:gd name="T42" fmla="*/ 3 w 112"/>
                  <a:gd name="T43" fmla="*/ 47 h 93"/>
                  <a:gd name="T44" fmla="*/ 3 w 112"/>
                  <a:gd name="T45" fmla="*/ 36 h 93"/>
                  <a:gd name="T46" fmla="*/ 3 w 112"/>
                  <a:gd name="T47" fmla="*/ 26 h 93"/>
                  <a:gd name="T48" fmla="*/ 5 w 112"/>
                  <a:gd name="T49" fmla="*/ 17 h 93"/>
                  <a:gd name="T50" fmla="*/ 9 w 112"/>
                  <a:gd name="T51" fmla="*/ 9 h 93"/>
                  <a:gd name="T52" fmla="*/ 15 w 112"/>
                  <a:gd name="T53" fmla="*/ 2 h 93"/>
                  <a:gd name="T54" fmla="*/ 13 w 112"/>
                  <a:gd name="T55" fmla="*/ 0 h 93"/>
                  <a:gd name="T56" fmla="*/ 13 w 112"/>
                  <a:gd name="T57" fmla="*/ 0 h 93"/>
                  <a:gd name="T58" fmla="*/ 7 w 112"/>
                  <a:gd name="T59" fmla="*/ 7 h 93"/>
                  <a:gd name="T60" fmla="*/ 2 w 112"/>
                  <a:gd name="T61" fmla="*/ 17 h 93"/>
                  <a:gd name="T62" fmla="*/ 0 w 112"/>
                  <a:gd name="T63" fmla="*/ 26 h 93"/>
                  <a:gd name="T64" fmla="*/ 0 w 112"/>
                  <a:gd name="T65" fmla="*/ 36 h 93"/>
                  <a:gd name="T66" fmla="*/ 0 w 112"/>
                  <a:gd name="T67" fmla="*/ 45 h 93"/>
                  <a:gd name="T68" fmla="*/ 2 w 112"/>
                  <a:gd name="T69" fmla="*/ 55 h 93"/>
                  <a:gd name="T70" fmla="*/ 7 w 112"/>
                  <a:gd name="T71" fmla="*/ 64 h 93"/>
                  <a:gd name="T72" fmla="*/ 15 w 112"/>
                  <a:gd name="T73" fmla="*/ 72 h 93"/>
                  <a:gd name="T74" fmla="*/ 24 w 112"/>
                  <a:gd name="T75" fmla="*/ 81 h 93"/>
                  <a:gd name="T76" fmla="*/ 36 w 112"/>
                  <a:gd name="T77" fmla="*/ 89 h 93"/>
                  <a:gd name="T78" fmla="*/ 45 w 112"/>
                  <a:gd name="T79" fmla="*/ 91 h 93"/>
                  <a:gd name="T80" fmla="*/ 55 w 112"/>
                  <a:gd name="T81" fmla="*/ 93 h 93"/>
                  <a:gd name="T82" fmla="*/ 66 w 112"/>
                  <a:gd name="T83" fmla="*/ 91 h 93"/>
                  <a:gd name="T84" fmla="*/ 77 w 112"/>
                  <a:gd name="T85" fmla="*/ 89 h 93"/>
                  <a:gd name="T86" fmla="*/ 87 w 112"/>
                  <a:gd name="T87" fmla="*/ 83 h 93"/>
                  <a:gd name="T88" fmla="*/ 96 w 112"/>
                  <a:gd name="T89" fmla="*/ 76 h 93"/>
                  <a:gd name="T90" fmla="*/ 102 w 112"/>
                  <a:gd name="T91" fmla="*/ 68 h 93"/>
                  <a:gd name="T92" fmla="*/ 108 w 112"/>
                  <a:gd name="T93" fmla="*/ 59 h 93"/>
                  <a:gd name="T94" fmla="*/ 112 w 112"/>
                  <a:gd name="T95" fmla="*/ 47 h 93"/>
                  <a:gd name="T96" fmla="*/ 112 w 112"/>
                  <a:gd name="T97" fmla="*/ 36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2"/>
                  <a:gd name="T148" fmla="*/ 0 h 93"/>
                  <a:gd name="T149" fmla="*/ 112 w 112"/>
                  <a:gd name="T150" fmla="*/ 93 h 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34" name="Freeform 785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>
                  <a:gd name="T0" fmla="*/ 108 w 108"/>
                  <a:gd name="T1" fmla="*/ 36 h 91"/>
                  <a:gd name="T2" fmla="*/ 108 w 108"/>
                  <a:gd name="T3" fmla="*/ 34 h 91"/>
                  <a:gd name="T4" fmla="*/ 108 w 108"/>
                  <a:gd name="T5" fmla="*/ 32 h 91"/>
                  <a:gd name="T6" fmla="*/ 108 w 108"/>
                  <a:gd name="T7" fmla="*/ 32 h 91"/>
                  <a:gd name="T8" fmla="*/ 106 w 108"/>
                  <a:gd name="T9" fmla="*/ 32 h 91"/>
                  <a:gd name="T10" fmla="*/ 106 w 108"/>
                  <a:gd name="T11" fmla="*/ 32 h 91"/>
                  <a:gd name="T12" fmla="*/ 104 w 108"/>
                  <a:gd name="T13" fmla="*/ 32 h 91"/>
                  <a:gd name="T14" fmla="*/ 104 w 108"/>
                  <a:gd name="T15" fmla="*/ 34 h 91"/>
                  <a:gd name="T16" fmla="*/ 104 w 108"/>
                  <a:gd name="T17" fmla="*/ 36 h 91"/>
                  <a:gd name="T18" fmla="*/ 104 w 108"/>
                  <a:gd name="T19" fmla="*/ 45 h 91"/>
                  <a:gd name="T20" fmla="*/ 100 w 108"/>
                  <a:gd name="T21" fmla="*/ 55 h 91"/>
                  <a:gd name="T22" fmla="*/ 96 w 108"/>
                  <a:gd name="T23" fmla="*/ 64 h 91"/>
                  <a:gd name="T24" fmla="*/ 89 w 108"/>
                  <a:gd name="T25" fmla="*/ 72 h 91"/>
                  <a:gd name="T26" fmla="*/ 83 w 108"/>
                  <a:gd name="T27" fmla="*/ 78 h 91"/>
                  <a:gd name="T28" fmla="*/ 73 w 108"/>
                  <a:gd name="T29" fmla="*/ 83 h 91"/>
                  <a:gd name="T30" fmla="*/ 64 w 108"/>
                  <a:gd name="T31" fmla="*/ 85 h 91"/>
                  <a:gd name="T32" fmla="*/ 53 w 108"/>
                  <a:gd name="T33" fmla="*/ 87 h 91"/>
                  <a:gd name="T34" fmla="*/ 43 w 108"/>
                  <a:gd name="T35" fmla="*/ 85 h 91"/>
                  <a:gd name="T36" fmla="*/ 34 w 108"/>
                  <a:gd name="T37" fmla="*/ 83 h 91"/>
                  <a:gd name="T38" fmla="*/ 24 w 108"/>
                  <a:gd name="T39" fmla="*/ 78 h 91"/>
                  <a:gd name="T40" fmla="*/ 17 w 108"/>
                  <a:gd name="T41" fmla="*/ 72 h 91"/>
                  <a:gd name="T42" fmla="*/ 11 w 108"/>
                  <a:gd name="T43" fmla="*/ 64 h 91"/>
                  <a:gd name="T44" fmla="*/ 7 w 108"/>
                  <a:gd name="T45" fmla="*/ 55 h 91"/>
                  <a:gd name="T46" fmla="*/ 3 w 108"/>
                  <a:gd name="T47" fmla="*/ 45 h 91"/>
                  <a:gd name="T48" fmla="*/ 3 w 108"/>
                  <a:gd name="T49" fmla="*/ 36 h 91"/>
                  <a:gd name="T50" fmla="*/ 3 w 108"/>
                  <a:gd name="T51" fmla="*/ 26 h 91"/>
                  <a:gd name="T52" fmla="*/ 5 w 108"/>
                  <a:gd name="T53" fmla="*/ 19 h 91"/>
                  <a:gd name="T54" fmla="*/ 9 w 108"/>
                  <a:gd name="T55" fmla="*/ 11 h 91"/>
                  <a:gd name="T56" fmla="*/ 15 w 108"/>
                  <a:gd name="T57" fmla="*/ 4 h 91"/>
                  <a:gd name="T58" fmla="*/ 13 w 108"/>
                  <a:gd name="T59" fmla="*/ 2 h 91"/>
                  <a:gd name="T60" fmla="*/ 11 w 108"/>
                  <a:gd name="T61" fmla="*/ 0 h 91"/>
                  <a:gd name="T62" fmla="*/ 5 w 108"/>
                  <a:gd name="T63" fmla="*/ 9 h 91"/>
                  <a:gd name="T64" fmla="*/ 1 w 108"/>
                  <a:gd name="T65" fmla="*/ 17 h 91"/>
                  <a:gd name="T66" fmla="*/ 0 w 108"/>
                  <a:gd name="T67" fmla="*/ 26 h 91"/>
                  <a:gd name="T68" fmla="*/ 0 w 108"/>
                  <a:gd name="T69" fmla="*/ 36 h 91"/>
                  <a:gd name="T70" fmla="*/ 0 w 108"/>
                  <a:gd name="T71" fmla="*/ 45 h 91"/>
                  <a:gd name="T72" fmla="*/ 1 w 108"/>
                  <a:gd name="T73" fmla="*/ 53 h 91"/>
                  <a:gd name="T74" fmla="*/ 5 w 108"/>
                  <a:gd name="T75" fmla="*/ 60 h 91"/>
                  <a:gd name="T76" fmla="*/ 9 w 108"/>
                  <a:gd name="T77" fmla="*/ 68 h 91"/>
                  <a:gd name="T78" fmla="*/ 11 w 108"/>
                  <a:gd name="T79" fmla="*/ 70 h 91"/>
                  <a:gd name="T80" fmla="*/ 13 w 108"/>
                  <a:gd name="T81" fmla="*/ 72 h 91"/>
                  <a:gd name="T82" fmla="*/ 15 w 108"/>
                  <a:gd name="T83" fmla="*/ 76 h 91"/>
                  <a:gd name="T84" fmla="*/ 18 w 108"/>
                  <a:gd name="T85" fmla="*/ 78 h 91"/>
                  <a:gd name="T86" fmla="*/ 26 w 108"/>
                  <a:gd name="T87" fmla="*/ 83 h 91"/>
                  <a:gd name="T88" fmla="*/ 34 w 108"/>
                  <a:gd name="T89" fmla="*/ 87 h 91"/>
                  <a:gd name="T90" fmla="*/ 43 w 108"/>
                  <a:gd name="T91" fmla="*/ 89 h 91"/>
                  <a:gd name="T92" fmla="*/ 53 w 108"/>
                  <a:gd name="T93" fmla="*/ 91 h 91"/>
                  <a:gd name="T94" fmla="*/ 64 w 108"/>
                  <a:gd name="T95" fmla="*/ 89 h 91"/>
                  <a:gd name="T96" fmla="*/ 75 w 108"/>
                  <a:gd name="T97" fmla="*/ 87 h 91"/>
                  <a:gd name="T98" fmla="*/ 85 w 108"/>
                  <a:gd name="T99" fmla="*/ 81 h 91"/>
                  <a:gd name="T100" fmla="*/ 92 w 108"/>
                  <a:gd name="T101" fmla="*/ 74 h 91"/>
                  <a:gd name="T102" fmla="*/ 98 w 108"/>
                  <a:gd name="T103" fmla="*/ 66 h 91"/>
                  <a:gd name="T104" fmla="*/ 104 w 108"/>
                  <a:gd name="T105" fmla="*/ 57 h 91"/>
                  <a:gd name="T106" fmla="*/ 108 w 108"/>
                  <a:gd name="T107" fmla="*/ 47 h 91"/>
                  <a:gd name="T108" fmla="*/ 108 w 108"/>
                  <a:gd name="T109" fmla="*/ 36 h 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8"/>
                  <a:gd name="T166" fmla="*/ 0 h 91"/>
                  <a:gd name="T167" fmla="*/ 108 w 108"/>
                  <a:gd name="T168" fmla="*/ 91 h 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35" name="Freeform 786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>
                  <a:gd name="T0" fmla="*/ 105 w 105"/>
                  <a:gd name="T1" fmla="*/ 34 h 87"/>
                  <a:gd name="T2" fmla="*/ 105 w 105"/>
                  <a:gd name="T3" fmla="*/ 32 h 87"/>
                  <a:gd name="T4" fmla="*/ 105 w 105"/>
                  <a:gd name="T5" fmla="*/ 30 h 87"/>
                  <a:gd name="T6" fmla="*/ 105 w 105"/>
                  <a:gd name="T7" fmla="*/ 30 h 87"/>
                  <a:gd name="T8" fmla="*/ 105 w 105"/>
                  <a:gd name="T9" fmla="*/ 30 h 87"/>
                  <a:gd name="T10" fmla="*/ 103 w 105"/>
                  <a:gd name="T11" fmla="*/ 30 h 87"/>
                  <a:gd name="T12" fmla="*/ 101 w 105"/>
                  <a:gd name="T13" fmla="*/ 30 h 87"/>
                  <a:gd name="T14" fmla="*/ 101 w 105"/>
                  <a:gd name="T15" fmla="*/ 32 h 87"/>
                  <a:gd name="T16" fmla="*/ 101 w 105"/>
                  <a:gd name="T17" fmla="*/ 34 h 87"/>
                  <a:gd name="T18" fmla="*/ 101 w 105"/>
                  <a:gd name="T19" fmla="*/ 43 h 87"/>
                  <a:gd name="T20" fmla="*/ 97 w 105"/>
                  <a:gd name="T21" fmla="*/ 53 h 87"/>
                  <a:gd name="T22" fmla="*/ 93 w 105"/>
                  <a:gd name="T23" fmla="*/ 60 h 87"/>
                  <a:gd name="T24" fmla="*/ 88 w 105"/>
                  <a:gd name="T25" fmla="*/ 68 h 87"/>
                  <a:gd name="T26" fmla="*/ 80 w 105"/>
                  <a:gd name="T27" fmla="*/ 74 h 87"/>
                  <a:gd name="T28" fmla="*/ 72 w 105"/>
                  <a:gd name="T29" fmla="*/ 79 h 87"/>
                  <a:gd name="T30" fmla="*/ 63 w 105"/>
                  <a:gd name="T31" fmla="*/ 81 h 87"/>
                  <a:gd name="T32" fmla="*/ 52 w 105"/>
                  <a:gd name="T33" fmla="*/ 83 h 87"/>
                  <a:gd name="T34" fmla="*/ 42 w 105"/>
                  <a:gd name="T35" fmla="*/ 81 h 87"/>
                  <a:gd name="T36" fmla="*/ 33 w 105"/>
                  <a:gd name="T37" fmla="*/ 79 h 87"/>
                  <a:gd name="T38" fmla="*/ 25 w 105"/>
                  <a:gd name="T39" fmla="*/ 74 h 87"/>
                  <a:gd name="T40" fmla="*/ 17 w 105"/>
                  <a:gd name="T41" fmla="*/ 68 h 87"/>
                  <a:gd name="T42" fmla="*/ 12 w 105"/>
                  <a:gd name="T43" fmla="*/ 60 h 87"/>
                  <a:gd name="T44" fmla="*/ 8 w 105"/>
                  <a:gd name="T45" fmla="*/ 53 h 87"/>
                  <a:gd name="T46" fmla="*/ 4 w 105"/>
                  <a:gd name="T47" fmla="*/ 43 h 87"/>
                  <a:gd name="T48" fmla="*/ 4 w 105"/>
                  <a:gd name="T49" fmla="*/ 34 h 87"/>
                  <a:gd name="T50" fmla="*/ 4 w 105"/>
                  <a:gd name="T51" fmla="*/ 24 h 87"/>
                  <a:gd name="T52" fmla="*/ 6 w 105"/>
                  <a:gd name="T53" fmla="*/ 17 h 87"/>
                  <a:gd name="T54" fmla="*/ 10 w 105"/>
                  <a:gd name="T55" fmla="*/ 9 h 87"/>
                  <a:gd name="T56" fmla="*/ 14 w 105"/>
                  <a:gd name="T57" fmla="*/ 2 h 87"/>
                  <a:gd name="T58" fmla="*/ 14 w 105"/>
                  <a:gd name="T59" fmla="*/ 2 h 87"/>
                  <a:gd name="T60" fmla="*/ 12 w 105"/>
                  <a:gd name="T61" fmla="*/ 0 h 87"/>
                  <a:gd name="T62" fmla="*/ 6 w 105"/>
                  <a:gd name="T63" fmla="*/ 7 h 87"/>
                  <a:gd name="T64" fmla="*/ 2 w 105"/>
                  <a:gd name="T65" fmla="*/ 15 h 87"/>
                  <a:gd name="T66" fmla="*/ 0 w 105"/>
                  <a:gd name="T67" fmla="*/ 24 h 87"/>
                  <a:gd name="T68" fmla="*/ 0 w 105"/>
                  <a:gd name="T69" fmla="*/ 34 h 87"/>
                  <a:gd name="T70" fmla="*/ 0 w 105"/>
                  <a:gd name="T71" fmla="*/ 45 h 87"/>
                  <a:gd name="T72" fmla="*/ 4 w 105"/>
                  <a:gd name="T73" fmla="*/ 55 h 87"/>
                  <a:gd name="T74" fmla="*/ 8 w 105"/>
                  <a:gd name="T75" fmla="*/ 64 h 87"/>
                  <a:gd name="T76" fmla="*/ 16 w 105"/>
                  <a:gd name="T77" fmla="*/ 72 h 87"/>
                  <a:gd name="T78" fmla="*/ 23 w 105"/>
                  <a:gd name="T79" fmla="*/ 77 h 87"/>
                  <a:gd name="T80" fmla="*/ 33 w 105"/>
                  <a:gd name="T81" fmla="*/ 83 h 87"/>
                  <a:gd name="T82" fmla="*/ 42 w 105"/>
                  <a:gd name="T83" fmla="*/ 85 h 87"/>
                  <a:gd name="T84" fmla="*/ 52 w 105"/>
                  <a:gd name="T85" fmla="*/ 87 h 87"/>
                  <a:gd name="T86" fmla="*/ 63 w 105"/>
                  <a:gd name="T87" fmla="*/ 85 h 87"/>
                  <a:gd name="T88" fmla="*/ 72 w 105"/>
                  <a:gd name="T89" fmla="*/ 83 h 87"/>
                  <a:gd name="T90" fmla="*/ 82 w 105"/>
                  <a:gd name="T91" fmla="*/ 77 h 87"/>
                  <a:gd name="T92" fmla="*/ 90 w 105"/>
                  <a:gd name="T93" fmla="*/ 72 h 87"/>
                  <a:gd name="T94" fmla="*/ 97 w 105"/>
                  <a:gd name="T95" fmla="*/ 64 h 87"/>
                  <a:gd name="T96" fmla="*/ 101 w 105"/>
                  <a:gd name="T97" fmla="*/ 55 h 87"/>
                  <a:gd name="T98" fmla="*/ 105 w 105"/>
                  <a:gd name="T99" fmla="*/ 45 h 87"/>
                  <a:gd name="T100" fmla="*/ 105 w 105"/>
                  <a:gd name="T101" fmla="*/ 34 h 8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5"/>
                  <a:gd name="T154" fmla="*/ 0 h 87"/>
                  <a:gd name="T155" fmla="*/ 105 w 105"/>
                  <a:gd name="T156" fmla="*/ 87 h 8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36" name="Freeform 787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>
                  <a:gd name="T0" fmla="*/ 101 w 101"/>
                  <a:gd name="T1" fmla="*/ 32 h 83"/>
                  <a:gd name="T2" fmla="*/ 101 w 101"/>
                  <a:gd name="T3" fmla="*/ 30 h 83"/>
                  <a:gd name="T4" fmla="*/ 101 w 101"/>
                  <a:gd name="T5" fmla="*/ 28 h 83"/>
                  <a:gd name="T6" fmla="*/ 99 w 101"/>
                  <a:gd name="T7" fmla="*/ 28 h 83"/>
                  <a:gd name="T8" fmla="*/ 97 w 101"/>
                  <a:gd name="T9" fmla="*/ 28 h 83"/>
                  <a:gd name="T10" fmla="*/ 97 w 101"/>
                  <a:gd name="T11" fmla="*/ 30 h 83"/>
                  <a:gd name="T12" fmla="*/ 97 w 101"/>
                  <a:gd name="T13" fmla="*/ 32 h 83"/>
                  <a:gd name="T14" fmla="*/ 97 w 101"/>
                  <a:gd name="T15" fmla="*/ 41 h 83"/>
                  <a:gd name="T16" fmla="*/ 93 w 101"/>
                  <a:gd name="T17" fmla="*/ 51 h 83"/>
                  <a:gd name="T18" fmla="*/ 89 w 101"/>
                  <a:gd name="T19" fmla="*/ 58 h 83"/>
                  <a:gd name="T20" fmla="*/ 84 w 101"/>
                  <a:gd name="T21" fmla="*/ 66 h 83"/>
                  <a:gd name="T22" fmla="*/ 76 w 101"/>
                  <a:gd name="T23" fmla="*/ 72 h 83"/>
                  <a:gd name="T24" fmla="*/ 69 w 101"/>
                  <a:gd name="T25" fmla="*/ 75 h 83"/>
                  <a:gd name="T26" fmla="*/ 59 w 101"/>
                  <a:gd name="T27" fmla="*/ 77 h 83"/>
                  <a:gd name="T28" fmla="*/ 50 w 101"/>
                  <a:gd name="T29" fmla="*/ 79 h 83"/>
                  <a:gd name="T30" fmla="*/ 40 w 101"/>
                  <a:gd name="T31" fmla="*/ 77 h 83"/>
                  <a:gd name="T32" fmla="*/ 33 w 101"/>
                  <a:gd name="T33" fmla="*/ 75 h 83"/>
                  <a:gd name="T34" fmla="*/ 25 w 101"/>
                  <a:gd name="T35" fmla="*/ 72 h 83"/>
                  <a:gd name="T36" fmla="*/ 17 w 101"/>
                  <a:gd name="T37" fmla="*/ 66 h 83"/>
                  <a:gd name="T38" fmla="*/ 12 w 101"/>
                  <a:gd name="T39" fmla="*/ 58 h 83"/>
                  <a:gd name="T40" fmla="*/ 8 w 101"/>
                  <a:gd name="T41" fmla="*/ 51 h 83"/>
                  <a:gd name="T42" fmla="*/ 4 w 101"/>
                  <a:gd name="T43" fmla="*/ 41 h 83"/>
                  <a:gd name="T44" fmla="*/ 4 w 101"/>
                  <a:gd name="T45" fmla="*/ 32 h 83"/>
                  <a:gd name="T46" fmla="*/ 4 w 101"/>
                  <a:gd name="T47" fmla="*/ 24 h 83"/>
                  <a:gd name="T48" fmla="*/ 6 w 101"/>
                  <a:gd name="T49" fmla="*/ 15 h 83"/>
                  <a:gd name="T50" fmla="*/ 10 w 101"/>
                  <a:gd name="T51" fmla="*/ 9 h 83"/>
                  <a:gd name="T52" fmla="*/ 14 w 101"/>
                  <a:gd name="T53" fmla="*/ 2 h 83"/>
                  <a:gd name="T54" fmla="*/ 12 w 101"/>
                  <a:gd name="T55" fmla="*/ 0 h 83"/>
                  <a:gd name="T56" fmla="*/ 12 w 101"/>
                  <a:gd name="T57" fmla="*/ 0 h 83"/>
                  <a:gd name="T58" fmla="*/ 6 w 101"/>
                  <a:gd name="T59" fmla="*/ 7 h 83"/>
                  <a:gd name="T60" fmla="*/ 2 w 101"/>
                  <a:gd name="T61" fmla="*/ 15 h 83"/>
                  <a:gd name="T62" fmla="*/ 0 w 101"/>
                  <a:gd name="T63" fmla="*/ 22 h 83"/>
                  <a:gd name="T64" fmla="*/ 0 w 101"/>
                  <a:gd name="T65" fmla="*/ 32 h 83"/>
                  <a:gd name="T66" fmla="*/ 0 w 101"/>
                  <a:gd name="T67" fmla="*/ 41 h 83"/>
                  <a:gd name="T68" fmla="*/ 4 w 101"/>
                  <a:gd name="T69" fmla="*/ 51 h 83"/>
                  <a:gd name="T70" fmla="*/ 8 w 101"/>
                  <a:gd name="T71" fmla="*/ 60 h 83"/>
                  <a:gd name="T72" fmla="*/ 14 w 101"/>
                  <a:gd name="T73" fmla="*/ 68 h 83"/>
                  <a:gd name="T74" fmla="*/ 21 w 101"/>
                  <a:gd name="T75" fmla="*/ 74 h 83"/>
                  <a:gd name="T76" fmla="*/ 31 w 101"/>
                  <a:gd name="T77" fmla="*/ 79 h 83"/>
                  <a:gd name="T78" fmla="*/ 40 w 101"/>
                  <a:gd name="T79" fmla="*/ 81 h 83"/>
                  <a:gd name="T80" fmla="*/ 50 w 101"/>
                  <a:gd name="T81" fmla="*/ 83 h 83"/>
                  <a:gd name="T82" fmla="*/ 61 w 101"/>
                  <a:gd name="T83" fmla="*/ 81 h 83"/>
                  <a:gd name="T84" fmla="*/ 70 w 101"/>
                  <a:gd name="T85" fmla="*/ 79 h 83"/>
                  <a:gd name="T86" fmla="*/ 80 w 101"/>
                  <a:gd name="T87" fmla="*/ 74 h 83"/>
                  <a:gd name="T88" fmla="*/ 86 w 101"/>
                  <a:gd name="T89" fmla="*/ 68 h 83"/>
                  <a:gd name="T90" fmla="*/ 93 w 101"/>
                  <a:gd name="T91" fmla="*/ 60 h 83"/>
                  <a:gd name="T92" fmla="*/ 97 w 101"/>
                  <a:gd name="T93" fmla="*/ 51 h 83"/>
                  <a:gd name="T94" fmla="*/ 101 w 101"/>
                  <a:gd name="T95" fmla="*/ 41 h 83"/>
                  <a:gd name="T96" fmla="*/ 101 w 101"/>
                  <a:gd name="T97" fmla="*/ 32 h 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1"/>
                  <a:gd name="T148" fmla="*/ 0 h 83"/>
                  <a:gd name="T149" fmla="*/ 101 w 101"/>
                  <a:gd name="T150" fmla="*/ 83 h 8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37" name="Freeform 788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>
                  <a:gd name="T0" fmla="*/ 97 w 97"/>
                  <a:gd name="T1" fmla="*/ 32 h 81"/>
                  <a:gd name="T2" fmla="*/ 97 w 97"/>
                  <a:gd name="T3" fmla="*/ 30 h 81"/>
                  <a:gd name="T4" fmla="*/ 97 w 97"/>
                  <a:gd name="T5" fmla="*/ 28 h 81"/>
                  <a:gd name="T6" fmla="*/ 95 w 97"/>
                  <a:gd name="T7" fmla="*/ 28 h 81"/>
                  <a:gd name="T8" fmla="*/ 93 w 97"/>
                  <a:gd name="T9" fmla="*/ 28 h 81"/>
                  <a:gd name="T10" fmla="*/ 93 w 97"/>
                  <a:gd name="T11" fmla="*/ 30 h 81"/>
                  <a:gd name="T12" fmla="*/ 93 w 97"/>
                  <a:gd name="T13" fmla="*/ 32 h 81"/>
                  <a:gd name="T14" fmla="*/ 93 w 97"/>
                  <a:gd name="T15" fmla="*/ 41 h 81"/>
                  <a:gd name="T16" fmla="*/ 89 w 97"/>
                  <a:gd name="T17" fmla="*/ 49 h 81"/>
                  <a:gd name="T18" fmla="*/ 86 w 97"/>
                  <a:gd name="T19" fmla="*/ 56 h 81"/>
                  <a:gd name="T20" fmla="*/ 80 w 97"/>
                  <a:gd name="T21" fmla="*/ 64 h 81"/>
                  <a:gd name="T22" fmla="*/ 74 w 97"/>
                  <a:gd name="T23" fmla="*/ 70 h 81"/>
                  <a:gd name="T24" fmla="*/ 67 w 97"/>
                  <a:gd name="T25" fmla="*/ 74 h 81"/>
                  <a:gd name="T26" fmla="*/ 57 w 97"/>
                  <a:gd name="T27" fmla="*/ 75 h 81"/>
                  <a:gd name="T28" fmla="*/ 48 w 97"/>
                  <a:gd name="T29" fmla="*/ 77 h 81"/>
                  <a:gd name="T30" fmla="*/ 40 w 97"/>
                  <a:gd name="T31" fmla="*/ 75 h 81"/>
                  <a:gd name="T32" fmla="*/ 31 w 97"/>
                  <a:gd name="T33" fmla="*/ 74 h 81"/>
                  <a:gd name="T34" fmla="*/ 23 w 97"/>
                  <a:gd name="T35" fmla="*/ 70 h 81"/>
                  <a:gd name="T36" fmla="*/ 17 w 97"/>
                  <a:gd name="T37" fmla="*/ 64 h 81"/>
                  <a:gd name="T38" fmla="*/ 12 w 97"/>
                  <a:gd name="T39" fmla="*/ 56 h 81"/>
                  <a:gd name="T40" fmla="*/ 6 w 97"/>
                  <a:gd name="T41" fmla="*/ 49 h 81"/>
                  <a:gd name="T42" fmla="*/ 4 w 97"/>
                  <a:gd name="T43" fmla="*/ 41 h 81"/>
                  <a:gd name="T44" fmla="*/ 4 w 97"/>
                  <a:gd name="T45" fmla="*/ 32 h 81"/>
                  <a:gd name="T46" fmla="*/ 4 w 97"/>
                  <a:gd name="T47" fmla="*/ 24 h 81"/>
                  <a:gd name="T48" fmla="*/ 6 w 97"/>
                  <a:gd name="T49" fmla="*/ 17 h 81"/>
                  <a:gd name="T50" fmla="*/ 10 w 97"/>
                  <a:gd name="T51" fmla="*/ 9 h 81"/>
                  <a:gd name="T52" fmla="*/ 13 w 97"/>
                  <a:gd name="T53" fmla="*/ 3 h 81"/>
                  <a:gd name="T54" fmla="*/ 12 w 97"/>
                  <a:gd name="T55" fmla="*/ 2 h 81"/>
                  <a:gd name="T56" fmla="*/ 10 w 97"/>
                  <a:gd name="T57" fmla="*/ 0 h 81"/>
                  <a:gd name="T58" fmla="*/ 6 w 97"/>
                  <a:gd name="T59" fmla="*/ 7 h 81"/>
                  <a:gd name="T60" fmla="*/ 2 w 97"/>
                  <a:gd name="T61" fmla="*/ 15 h 81"/>
                  <a:gd name="T62" fmla="*/ 0 w 97"/>
                  <a:gd name="T63" fmla="*/ 22 h 81"/>
                  <a:gd name="T64" fmla="*/ 0 w 97"/>
                  <a:gd name="T65" fmla="*/ 32 h 81"/>
                  <a:gd name="T66" fmla="*/ 0 w 97"/>
                  <a:gd name="T67" fmla="*/ 41 h 81"/>
                  <a:gd name="T68" fmla="*/ 4 w 97"/>
                  <a:gd name="T69" fmla="*/ 51 h 81"/>
                  <a:gd name="T70" fmla="*/ 8 w 97"/>
                  <a:gd name="T71" fmla="*/ 58 h 81"/>
                  <a:gd name="T72" fmla="*/ 13 w 97"/>
                  <a:gd name="T73" fmla="*/ 66 h 81"/>
                  <a:gd name="T74" fmla="*/ 21 w 97"/>
                  <a:gd name="T75" fmla="*/ 72 h 81"/>
                  <a:gd name="T76" fmla="*/ 29 w 97"/>
                  <a:gd name="T77" fmla="*/ 77 h 81"/>
                  <a:gd name="T78" fmla="*/ 38 w 97"/>
                  <a:gd name="T79" fmla="*/ 79 h 81"/>
                  <a:gd name="T80" fmla="*/ 48 w 97"/>
                  <a:gd name="T81" fmla="*/ 81 h 81"/>
                  <a:gd name="T82" fmla="*/ 59 w 97"/>
                  <a:gd name="T83" fmla="*/ 79 h 81"/>
                  <a:gd name="T84" fmla="*/ 68 w 97"/>
                  <a:gd name="T85" fmla="*/ 77 h 81"/>
                  <a:gd name="T86" fmla="*/ 76 w 97"/>
                  <a:gd name="T87" fmla="*/ 72 h 81"/>
                  <a:gd name="T88" fmla="*/ 84 w 97"/>
                  <a:gd name="T89" fmla="*/ 66 h 81"/>
                  <a:gd name="T90" fmla="*/ 89 w 97"/>
                  <a:gd name="T91" fmla="*/ 58 h 81"/>
                  <a:gd name="T92" fmla="*/ 93 w 97"/>
                  <a:gd name="T93" fmla="*/ 51 h 81"/>
                  <a:gd name="T94" fmla="*/ 97 w 97"/>
                  <a:gd name="T95" fmla="*/ 41 h 81"/>
                  <a:gd name="T96" fmla="*/ 97 w 97"/>
                  <a:gd name="T97" fmla="*/ 32 h 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"/>
                  <a:gd name="T148" fmla="*/ 0 h 81"/>
                  <a:gd name="T149" fmla="*/ 97 w 97"/>
                  <a:gd name="T150" fmla="*/ 81 h 8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38" name="Freeform 789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>
                  <a:gd name="T0" fmla="*/ 93 w 93"/>
                  <a:gd name="T1" fmla="*/ 30 h 77"/>
                  <a:gd name="T2" fmla="*/ 93 w 93"/>
                  <a:gd name="T3" fmla="*/ 28 h 77"/>
                  <a:gd name="T4" fmla="*/ 93 w 93"/>
                  <a:gd name="T5" fmla="*/ 26 h 77"/>
                  <a:gd name="T6" fmla="*/ 91 w 93"/>
                  <a:gd name="T7" fmla="*/ 26 h 77"/>
                  <a:gd name="T8" fmla="*/ 89 w 93"/>
                  <a:gd name="T9" fmla="*/ 26 h 77"/>
                  <a:gd name="T10" fmla="*/ 89 w 93"/>
                  <a:gd name="T11" fmla="*/ 28 h 77"/>
                  <a:gd name="T12" fmla="*/ 89 w 93"/>
                  <a:gd name="T13" fmla="*/ 30 h 77"/>
                  <a:gd name="T14" fmla="*/ 89 w 93"/>
                  <a:gd name="T15" fmla="*/ 39 h 77"/>
                  <a:gd name="T16" fmla="*/ 87 w 93"/>
                  <a:gd name="T17" fmla="*/ 47 h 77"/>
                  <a:gd name="T18" fmla="*/ 82 w 93"/>
                  <a:gd name="T19" fmla="*/ 54 h 77"/>
                  <a:gd name="T20" fmla="*/ 78 w 93"/>
                  <a:gd name="T21" fmla="*/ 60 h 77"/>
                  <a:gd name="T22" fmla="*/ 70 w 93"/>
                  <a:gd name="T23" fmla="*/ 66 h 77"/>
                  <a:gd name="T24" fmla="*/ 63 w 93"/>
                  <a:gd name="T25" fmla="*/ 70 h 77"/>
                  <a:gd name="T26" fmla="*/ 55 w 93"/>
                  <a:gd name="T27" fmla="*/ 72 h 77"/>
                  <a:gd name="T28" fmla="*/ 46 w 93"/>
                  <a:gd name="T29" fmla="*/ 73 h 77"/>
                  <a:gd name="T30" fmla="*/ 38 w 93"/>
                  <a:gd name="T31" fmla="*/ 72 h 77"/>
                  <a:gd name="T32" fmla="*/ 30 w 93"/>
                  <a:gd name="T33" fmla="*/ 70 h 77"/>
                  <a:gd name="T34" fmla="*/ 23 w 93"/>
                  <a:gd name="T35" fmla="*/ 66 h 77"/>
                  <a:gd name="T36" fmla="*/ 15 w 93"/>
                  <a:gd name="T37" fmla="*/ 60 h 77"/>
                  <a:gd name="T38" fmla="*/ 10 w 93"/>
                  <a:gd name="T39" fmla="*/ 54 h 77"/>
                  <a:gd name="T40" fmla="*/ 6 w 93"/>
                  <a:gd name="T41" fmla="*/ 47 h 77"/>
                  <a:gd name="T42" fmla="*/ 4 w 93"/>
                  <a:gd name="T43" fmla="*/ 39 h 77"/>
                  <a:gd name="T44" fmla="*/ 4 w 93"/>
                  <a:gd name="T45" fmla="*/ 30 h 77"/>
                  <a:gd name="T46" fmla="*/ 4 w 93"/>
                  <a:gd name="T47" fmla="*/ 22 h 77"/>
                  <a:gd name="T48" fmla="*/ 6 w 93"/>
                  <a:gd name="T49" fmla="*/ 15 h 77"/>
                  <a:gd name="T50" fmla="*/ 10 w 93"/>
                  <a:gd name="T51" fmla="*/ 9 h 77"/>
                  <a:gd name="T52" fmla="*/ 13 w 93"/>
                  <a:gd name="T53" fmla="*/ 1 h 77"/>
                  <a:gd name="T54" fmla="*/ 11 w 93"/>
                  <a:gd name="T55" fmla="*/ 1 h 77"/>
                  <a:gd name="T56" fmla="*/ 10 w 93"/>
                  <a:gd name="T57" fmla="*/ 0 h 77"/>
                  <a:gd name="T58" fmla="*/ 6 w 93"/>
                  <a:gd name="T59" fmla="*/ 7 h 77"/>
                  <a:gd name="T60" fmla="*/ 2 w 93"/>
                  <a:gd name="T61" fmla="*/ 13 h 77"/>
                  <a:gd name="T62" fmla="*/ 0 w 93"/>
                  <a:gd name="T63" fmla="*/ 22 h 77"/>
                  <a:gd name="T64" fmla="*/ 0 w 93"/>
                  <a:gd name="T65" fmla="*/ 30 h 77"/>
                  <a:gd name="T66" fmla="*/ 0 w 93"/>
                  <a:gd name="T67" fmla="*/ 39 h 77"/>
                  <a:gd name="T68" fmla="*/ 4 w 93"/>
                  <a:gd name="T69" fmla="*/ 49 h 77"/>
                  <a:gd name="T70" fmla="*/ 8 w 93"/>
                  <a:gd name="T71" fmla="*/ 56 h 77"/>
                  <a:gd name="T72" fmla="*/ 13 w 93"/>
                  <a:gd name="T73" fmla="*/ 64 h 77"/>
                  <a:gd name="T74" fmla="*/ 21 w 93"/>
                  <a:gd name="T75" fmla="*/ 70 h 77"/>
                  <a:gd name="T76" fmla="*/ 29 w 93"/>
                  <a:gd name="T77" fmla="*/ 73 h 77"/>
                  <a:gd name="T78" fmla="*/ 36 w 93"/>
                  <a:gd name="T79" fmla="*/ 75 h 77"/>
                  <a:gd name="T80" fmla="*/ 46 w 93"/>
                  <a:gd name="T81" fmla="*/ 77 h 77"/>
                  <a:gd name="T82" fmla="*/ 55 w 93"/>
                  <a:gd name="T83" fmla="*/ 75 h 77"/>
                  <a:gd name="T84" fmla="*/ 65 w 93"/>
                  <a:gd name="T85" fmla="*/ 73 h 77"/>
                  <a:gd name="T86" fmla="*/ 72 w 93"/>
                  <a:gd name="T87" fmla="*/ 70 h 77"/>
                  <a:gd name="T88" fmla="*/ 80 w 93"/>
                  <a:gd name="T89" fmla="*/ 64 h 77"/>
                  <a:gd name="T90" fmla="*/ 85 w 93"/>
                  <a:gd name="T91" fmla="*/ 56 h 77"/>
                  <a:gd name="T92" fmla="*/ 89 w 93"/>
                  <a:gd name="T93" fmla="*/ 49 h 77"/>
                  <a:gd name="T94" fmla="*/ 93 w 93"/>
                  <a:gd name="T95" fmla="*/ 39 h 77"/>
                  <a:gd name="T96" fmla="*/ 93 w 93"/>
                  <a:gd name="T97" fmla="*/ 3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3"/>
                  <a:gd name="T148" fmla="*/ 0 h 77"/>
                  <a:gd name="T149" fmla="*/ 93 w 93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39" name="Freeform 790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>
                  <a:gd name="T0" fmla="*/ 89 w 89"/>
                  <a:gd name="T1" fmla="*/ 29 h 74"/>
                  <a:gd name="T2" fmla="*/ 89 w 89"/>
                  <a:gd name="T3" fmla="*/ 27 h 74"/>
                  <a:gd name="T4" fmla="*/ 89 w 89"/>
                  <a:gd name="T5" fmla="*/ 25 h 74"/>
                  <a:gd name="T6" fmla="*/ 87 w 89"/>
                  <a:gd name="T7" fmla="*/ 25 h 74"/>
                  <a:gd name="T8" fmla="*/ 85 w 89"/>
                  <a:gd name="T9" fmla="*/ 25 h 74"/>
                  <a:gd name="T10" fmla="*/ 85 w 89"/>
                  <a:gd name="T11" fmla="*/ 27 h 74"/>
                  <a:gd name="T12" fmla="*/ 85 w 89"/>
                  <a:gd name="T13" fmla="*/ 29 h 74"/>
                  <a:gd name="T14" fmla="*/ 85 w 89"/>
                  <a:gd name="T15" fmla="*/ 36 h 74"/>
                  <a:gd name="T16" fmla="*/ 83 w 89"/>
                  <a:gd name="T17" fmla="*/ 46 h 74"/>
                  <a:gd name="T18" fmla="*/ 80 w 89"/>
                  <a:gd name="T19" fmla="*/ 52 h 74"/>
                  <a:gd name="T20" fmla="*/ 74 w 89"/>
                  <a:gd name="T21" fmla="*/ 57 h 74"/>
                  <a:gd name="T22" fmla="*/ 68 w 89"/>
                  <a:gd name="T23" fmla="*/ 63 h 74"/>
                  <a:gd name="T24" fmla="*/ 61 w 89"/>
                  <a:gd name="T25" fmla="*/ 67 h 74"/>
                  <a:gd name="T26" fmla="*/ 53 w 89"/>
                  <a:gd name="T27" fmla="*/ 69 h 74"/>
                  <a:gd name="T28" fmla="*/ 44 w 89"/>
                  <a:gd name="T29" fmla="*/ 71 h 74"/>
                  <a:gd name="T30" fmla="*/ 36 w 89"/>
                  <a:gd name="T31" fmla="*/ 69 h 74"/>
                  <a:gd name="T32" fmla="*/ 28 w 89"/>
                  <a:gd name="T33" fmla="*/ 67 h 74"/>
                  <a:gd name="T34" fmla="*/ 21 w 89"/>
                  <a:gd name="T35" fmla="*/ 63 h 74"/>
                  <a:gd name="T36" fmla="*/ 15 w 89"/>
                  <a:gd name="T37" fmla="*/ 57 h 74"/>
                  <a:gd name="T38" fmla="*/ 9 w 89"/>
                  <a:gd name="T39" fmla="*/ 52 h 74"/>
                  <a:gd name="T40" fmla="*/ 6 w 89"/>
                  <a:gd name="T41" fmla="*/ 46 h 74"/>
                  <a:gd name="T42" fmla="*/ 4 w 89"/>
                  <a:gd name="T43" fmla="*/ 36 h 74"/>
                  <a:gd name="T44" fmla="*/ 4 w 89"/>
                  <a:gd name="T45" fmla="*/ 29 h 74"/>
                  <a:gd name="T46" fmla="*/ 4 w 89"/>
                  <a:gd name="T47" fmla="*/ 21 h 74"/>
                  <a:gd name="T48" fmla="*/ 6 w 89"/>
                  <a:gd name="T49" fmla="*/ 14 h 74"/>
                  <a:gd name="T50" fmla="*/ 9 w 89"/>
                  <a:gd name="T51" fmla="*/ 8 h 74"/>
                  <a:gd name="T52" fmla="*/ 13 w 89"/>
                  <a:gd name="T53" fmla="*/ 2 h 74"/>
                  <a:gd name="T54" fmla="*/ 11 w 89"/>
                  <a:gd name="T55" fmla="*/ 0 h 74"/>
                  <a:gd name="T56" fmla="*/ 9 w 89"/>
                  <a:gd name="T57" fmla="*/ 0 h 74"/>
                  <a:gd name="T58" fmla="*/ 6 w 89"/>
                  <a:gd name="T59" fmla="*/ 6 h 74"/>
                  <a:gd name="T60" fmla="*/ 2 w 89"/>
                  <a:gd name="T61" fmla="*/ 14 h 74"/>
                  <a:gd name="T62" fmla="*/ 0 w 89"/>
                  <a:gd name="T63" fmla="*/ 21 h 74"/>
                  <a:gd name="T64" fmla="*/ 0 w 89"/>
                  <a:gd name="T65" fmla="*/ 29 h 74"/>
                  <a:gd name="T66" fmla="*/ 0 w 89"/>
                  <a:gd name="T67" fmla="*/ 38 h 74"/>
                  <a:gd name="T68" fmla="*/ 2 w 89"/>
                  <a:gd name="T69" fmla="*/ 46 h 74"/>
                  <a:gd name="T70" fmla="*/ 8 w 89"/>
                  <a:gd name="T71" fmla="*/ 53 h 74"/>
                  <a:gd name="T72" fmla="*/ 13 w 89"/>
                  <a:gd name="T73" fmla="*/ 61 h 74"/>
                  <a:gd name="T74" fmla="*/ 19 w 89"/>
                  <a:gd name="T75" fmla="*/ 67 h 74"/>
                  <a:gd name="T76" fmla="*/ 27 w 89"/>
                  <a:gd name="T77" fmla="*/ 71 h 74"/>
                  <a:gd name="T78" fmla="*/ 36 w 89"/>
                  <a:gd name="T79" fmla="*/ 72 h 74"/>
                  <a:gd name="T80" fmla="*/ 44 w 89"/>
                  <a:gd name="T81" fmla="*/ 74 h 74"/>
                  <a:gd name="T82" fmla="*/ 53 w 89"/>
                  <a:gd name="T83" fmla="*/ 72 h 74"/>
                  <a:gd name="T84" fmla="*/ 63 w 89"/>
                  <a:gd name="T85" fmla="*/ 71 h 74"/>
                  <a:gd name="T86" fmla="*/ 70 w 89"/>
                  <a:gd name="T87" fmla="*/ 67 h 74"/>
                  <a:gd name="T88" fmla="*/ 76 w 89"/>
                  <a:gd name="T89" fmla="*/ 61 h 74"/>
                  <a:gd name="T90" fmla="*/ 82 w 89"/>
                  <a:gd name="T91" fmla="*/ 53 h 74"/>
                  <a:gd name="T92" fmla="*/ 87 w 89"/>
                  <a:gd name="T93" fmla="*/ 46 h 74"/>
                  <a:gd name="T94" fmla="*/ 89 w 89"/>
                  <a:gd name="T95" fmla="*/ 38 h 74"/>
                  <a:gd name="T96" fmla="*/ 89 w 89"/>
                  <a:gd name="T97" fmla="*/ 29 h 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9"/>
                  <a:gd name="T148" fmla="*/ 0 h 74"/>
                  <a:gd name="T149" fmla="*/ 89 w 89"/>
                  <a:gd name="T150" fmla="*/ 74 h 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40" name="Freeform 791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>
                  <a:gd name="T0" fmla="*/ 85 w 85"/>
                  <a:gd name="T1" fmla="*/ 29 h 72"/>
                  <a:gd name="T2" fmla="*/ 85 w 85"/>
                  <a:gd name="T3" fmla="*/ 27 h 72"/>
                  <a:gd name="T4" fmla="*/ 85 w 85"/>
                  <a:gd name="T5" fmla="*/ 25 h 72"/>
                  <a:gd name="T6" fmla="*/ 83 w 85"/>
                  <a:gd name="T7" fmla="*/ 25 h 72"/>
                  <a:gd name="T8" fmla="*/ 81 w 85"/>
                  <a:gd name="T9" fmla="*/ 25 h 72"/>
                  <a:gd name="T10" fmla="*/ 81 w 85"/>
                  <a:gd name="T11" fmla="*/ 27 h 72"/>
                  <a:gd name="T12" fmla="*/ 81 w 85"/>
                  <a:gd name="T13" fmla="*/ 29 h 72"/>
                  <a:gd name="T14" fmla="*/ 81 w 85"/>
                  <a:gd name="T15" fmla="*/ 36 h 72"/>
                  <a:gd name="T16" fmla="*/ 80 w 85"/>
                  <a:gd name="T17" fmla="*/ 44 h 72"/>
                  <a:gd name="T18" fmla="*/ 76 w 85"/>
                  <a:gd name="T19" fmla="*/ 52 h 72"/>
                  <a:gd name="T20" fmla="*/ 70 w 85"/>
                  <a:gd name="T21" fmla="*/ 57 h 72"/>
                  <a:gd name="T22" fmla="*/ 64 w 85"/>
                  <a:gd name="T23" fmla="*/ 61 h 72"/>
                  <a:gd name="T24" fmla="*/ 59 w 85"/>
                  <a:gd name="T25" fmla="*/ 65 h 72"/>
                  <a:gd name="T26" fmla="*/ 51 w 85"/>
                  <a:gd name="T27" fmla="*/ 67 h 72"/>
                  <a:gd name="T28" fmla="*/ 42 w 85"/>
                  <a:gd name="T29" fmla="*/ 69 h 72"/>
                  <a:gd name="T30" fmla="*/ 34 w 85"/>
                  <a:gd name="T31" fmla="*/ 67 h 72"/>
                  <a:gd name="T32" fmla="*/ 26 w 85"/>
                  <a:gd name="T33" fmla="*/ 65 h 72"/>
                  <a:gd name="T34" fmla="*/ 21 w 85"/>
                  <a:gd name="T35" fmla="*/ 61 h 72"/>
                  <a:gd name="T36" fmla="*/ 15 w 85"/>
                  <a:gd name="T37" fmla="*/ 57 h 72"/>
                  <a:gd name="T38" fmla="*/ 9 w 85"/>
                  <a:gd name="T39" fmla="*/ 52 h 72"/>
                  <a:gd name="T40" fmla="*/ 6 w 85"/>
                  <a:gd name="T41" fmla="*/ 44 h 72"/>
                  <a:gd name="T42" fmla="*/ 4 w 85"/>
                  <a:gd name="T43" fmla="*/ 36 h 72"/>
                  <a:gd name="T44" fmla="*/ 4 w 85"/>
                  <a:gd name="T45" fmla="*/ 29 h 72"/>
                  <a:gd name="T46" fmla="*/ 4 w 85"/>
                  <a:gd name="T47" fmla="*/ 21 h 72"/>
                  <a:gd name="T48" fmla="*/ 6 w 85"/>
                  <a:gd name="T49" fmla="*/ 16 h 72"/>
                  <a:gd name="T50" fmla="*/ 7 w 85"/>
                  <a:gd name="T51" fmla="*/ 8 h 72"/>
                  <a:gd name="T52" fmla="*/ 11 w 85"/>
                  <a:gd name="T53" fmla="*/ 4 h 72"/>
                  <a:gd name="T54" fmla="*/ 11 w 85"/>
                  <a:gd name="T55" fmla="*/ 2 h 72"/>
                  <a:gd name="T56" fmla="*/ 9 w 85"/>
                  <a:gd name="T57" fmla="*/ 0 h 72"/>
                  <a:gd name="T58" fmla="*/ 6 w 85"/>
                  <a:gd name="T59" fmla="*/ 8 h 72"/>
                  <a:gd name="T60" fmla="*/ 2 w 85"/>
                  <a:gd name="T61" fmla="*/ 14 h 72"/>
                  <a:gd name="T62" fmla="*/ 0 w 85"/>
                  <a:gd name="T63" fmla="*/ 21 h 72"/>
                  <a:gd name="T64" fmla="*/ 0 w 85"/>
                  <a:gd name="T65" fmla="*/ 29 h 72"/>
                  <a:gd name="T66" fmla="*/ 0 w 85"/>
                  <a:gd name="T67" fmla="*/ 38 h 72"/>
                  <a:gd name="T68" fmla="*/ 2 w 85"/>
                  <a:gd name="T69" fmla="*/ 46 h 72"/>
                  <a:gd name="T70" fmla="*/ 6 w 85"/>
                  <a:gd name="T71" fmla="*/ 53 h 72"/>
                  <a:gd name="T72" fmla="*/ 11 w 85"/>
                  <a:gd name="T73" fmla="*/ 59 h 72"/>
                  <a:gd name="T74" fmla="*/ 19 w 85"/>
                  <a:gd name="T75" fmla="*/ 65 h 72"/>
                  <a:gd name="T76" fmla="*/ 26 w 85"/>
                  <a:gd name="T77" fmla="*/ 69 h 72"/>
                  <a:gd name="T78" fmla="*/ 34 w 85"/>
                  <a:gd name="T79" fmla="*/ 71 h 72"/>
                  <a:gd name="T80" fmla="*/ 42 w 85"/>
                  <a:gd name="T81" fmla="*/ 72 h 72"/>
                  <a:gd name="T82" fmla="*/ 51 w 85"/>
                  <a:gd name="T83" fmla="*/ 71 h 72"/>
                  <a:gd name="T84" fmla="*/ 59 w 85"/>
                  <a:gd name="T85" fmla="*/ 69 h 72"/>
                  <a:gd name="T86" fmla="*/ 66 w 85"/>
                  <a:gd name="T87" fmla="*/ 65 h 72"/>
                  <a:gd name="T88" fmla="*/ 74 w 85"/>
                  <a:gd name="T89" fmla="*/ 59 h 72"/>
                  <a:gd name="T90" fmla="*/ 78 w 85"/>
                  <a:gd name="T91" fmla="*/ 53 h 72"/>
                  <a:gd name="T92" fmla="*/ 83 w 85"/>
                  <a:gd name="T93" fmla="*/ 46 h 72"/>
                  <a:gd name="T94" fmla="*/ 85 w 85"/>
                  <a:gd name="T95" fmla="*/ 38 h 72"/>
                  <a:gd name="T96" fmla="*/ 85 w 85"/>
                  <a:gd name="T97" fmla="*/ 29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"/>
                  <a:gd name="T148" fmla="*/ 0 h 72"/>
                  <a:gd name="T149" fmla="*/ 85 w 85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41" name="Freeform 792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>
                  <a:gd name="T0" fmla="*/ 81 w 81"/>
                  <a:gd name="T1" fmla="*/ 27 h 69"/>
                  <a:gd name="T2" fmla="*/ 81 w 81"/>
                  <a:gd name="T3" fmla="*/ 25 h 69"/>
                  <a:gd name="T4" fmla="*/ 81 w 81"/>
                  <a:gd name="T5" fmla="*/ 23 h 69"/>
                  <a:gd name="T6" fmla="*/ 79 w 81"/>
                  <a:gd name="T7" fmla="*/ 23 h 69"/>
                  <a:gd name="T8" fmla="*/ 78 w 81"/>
                  <a:gd name="T9" fmla="*/ 23 h 69"/>
                  <a:gd name="T10" fmla="*/ 78 w 81"/>
                  <a:gd name="T11" fmla="*/ 25 h 69"/>
                  <a:gd name="T12" fmla="*/ 78 w 81"/>
                  <a:gd name="T13" fmla="*/ 27 h 69"/>
                  <a:gd name="T14" fmla="*/ 78 w 81"/>
                  <a:gd name="T15" fmla="*/ 34 h 69"/>
                  <a:gd name="T16" fmla="*/ 76 w 81"/>
                  <a:gd name="T17" fmla="*/ 42 h 69"/>
                  <a:gd name="T18" fmla="*/ 72 w 81"/>
                  <a:gd name="T19" fmla="*/ 48 h 69"/>
                  <a:gd name="T20" fmla="*/ 68 w 81"/>
                  <a:gd name="T21" fmla="*/ 53 h 69"/>
                  <a:gd name="T22" fmla="*/ 62 w 81"/>
                  <a:gd name="T23" fmla="*/ 59 h 69"/>
                  <a:gd name="T24" fmla="*/ 55 w 81"/>
                  <a:gd name="T25" fmla="*/ 61 h 69"/>
                  <a:gd name="T26" fmla="*/ 47 w 81"/>
                  <a:gd name="T27" fmla="*/ 65 h 69"/>
                  <a:gd name="T28" fmla="*/ 40 w 81"/>
                  <a:gd name="T29" fmla="*/ 65 h 69"/>
                  <a:gd name="T30" fmla="*/ 32 w 81"/>
                  <a:gd name="T31" fmla="*/ 65 h 69"/>
                  <a:gd name="T32" fmla="*/ 26 w 81"/>
                  <a:gd name="T33" fmla="*/ 61 h 69"/>
                  <a:gd name="T34" fmla="*/ 19 w 81"/>
                  <a:gd name="T35" fmla="*/ 59 h 69"/>
                  <a:gd name="T36" fmla="*/ 13 w 81"/>
                  <a:gd name="T37" fmla="*/ 53 h 69"/>
                  <a:gd name="T38" fmla="*/ 9 w 81"/>
                  <a:gd name="T39" fmla="*/ 48 h 69"/>
                  <a:gd name="T40" fmla="*/ 5 w 81"/>
                  <a:gd name="T41" fmla="*/ 42 h 69"/>
                  <a:gd name="T42" fmla="*/ 4 w 81"/>
                  <a:gd name="T43" fmla="*/ 34 h 69"/>
                  <a:gd name="T44" fmla="*/ 4 w 81"/>
                  <a:gd name="T45" fmla="*/ 27 h 69"/>
                  <a:gd name="T46" fmla="*/ 4 w 81"/>
                  <a:gd name="T47" fmla="*/ 19 h 69"/>
                  <a:gd name="T48" fmla="*/ 5 w 81"/>
                  <a:gd name="T49" fmla="*/ 14 h 69"/>
                  <a:gd name="T50" fmla="*/ 7 w 81"/>
                  <a:gd name="T51" fmla="*/ 8 h 69"/>
                  <a:gd name="T52" fmla="*/ 11 w 81"/>
                  <a:gd name="T53" fmla="*/ 2 h 69"/>
                  <a:gd name="T54" fmla="*/ 11 w 81"/>
                  <a:gd name="T55" fmla="*/ 2 h 69"/>
                  <a:gd name="T56" fmla="*/ 11 w 81"/>
                  <a:gd name="T57" fmla="*/ 2 h 69"/>
                  <a:gd name="T58" fmla="*/ 9 w 81"/>
                  <a:gd name="T59" fmla="*/ 0 h 69"/>
                  <a:gd name="T60" fmla="*/ 9 w 81"/>
                  <a:gd name="T61" fmla="*/ 0 h 69"/>
                  <a:gd name="T62" fmla="*/ 5 w 81"/>
                  <a:gd name="T63" fmla="*/ 6 h 69"/>
                  <a:gd name="T64" fmla="*/ 2 w 81"/>
                  <a:gd name="T65" fmla="*/ 12 h 69"/>
                  <a:gd name="T66" fmla="*/ 0 w 81"/>
                  <a:gd name="T67" fmla="*/ 19 h 69"/>
                  <a:gd name="T68" fmla="*/ 0 w 81"/>
                  <a:gd name="T69" fmla="*/ 27 h 69"/>
                  <a:gd name="T70" fmla="*/ 0 w 81"/>
                  <a:gd name="T71" fmla="*/ 34 h 69"/>
                  <a:gd name="T72" fmla="*/ 2 w 81"/>
                  <a:gd name="T73" fmla="*/ 44 h 69"/>
                  <a:gd name="T74" fmla="*/ 5 w 81"/>
                  <a:gd name="T75" fmla="*/ 50 h 69"/>
                  <a:gd name="T76" fmla="*/ 11 w 81"/>
                  <a:gd name="T77" fmla="*/ 55 h 69"/>
                  <a:gd name="T78" fmla="*/ 17 w 81"/>
                  <a:gd name="T79" fmla="*/ 61 h 69"/>
                  <a:gd name="T80" fmla="*/ 24 w 81"/>
                  <a:gd name="T81" fmla="*/ 65 h 69"/>
                  <a:gd name="T82" fmla="*/ 32 w 81"/>
                  <a:gd name="T83" fmla="*/ 67 h 69"/>
                  <a:gd name="T84" fmla="*/ 40 w 81"/>
                  <a:gd name="T85" fmla="*/ 69 h 69"/>
                  <a:gd name="T86" fmla="*/ 49 w 81"/>
                  <a:gd name="T87" fmla="*/ 67 h 69"/>
                  <a:gd name="T88" fmla="*/ 57 w 81"/>
                  <a:gd name="T89" fmla="*/ 65 h 69"/>
                  <a:gd name="T90" fmla="*/ 64 w 81"/>
                  <a:gd name="T91" fmla="*/ 61 h 69"/>
                  <a:gd name="T92" fmla="*/ 70 w 81"/>
                  <a:gd name="T93" fmla="*/ 55 h 69"/>
                  <a:gd name="T94" fmla="*/ 76 w 81"/>
                  <a:gd name="T95" fmla="*/ 50 h 69"/>
                  <a:gd name="T96" fmla="*/ 79 w 81"/>
                  <a:gd name="T97" fmla="*/ 44 h 69"/>
                  <a:gd name="T98" fmla="*/ 81 w 81"/>
                  <a:gd name="T99" fmla="*/ 34 h 69"/>
                  <a:gd name="T100" fmla="*/ 81 w 81"/>
                  <a:gd name="T101" fmla="*/ 27 h 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1"/>
                  <a:gd name="T154" fmla="*/ 0 h 69"/>
                  <a:gd name="T155" fmla="*/ 81 w 81"/>
                  <a:gd name="T156" fmla="*/ 69 h 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42" name="Freeform 793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>
                  <a:gd name="T0" fmla="*/ 77 w 77"/>
                  <a:gd name="T1" fmla="*/ 25 h 65"/>
                  <a:gd name="T2" fmla="*/ 77 w 77"/>
                  <a:gd name="T3" fmla="*/ 23 h 65"/>
                  <a:gd name="T4" fmla="*/ 77 w 77"/>
                  <a:gd name="T5" fmla="*/ 21 h 65"/>
                  <a:gd name="T6" fmla="*/ 76 w 77"/>
                  <a:gd name="T7" fmla="*/ 21 h 65"/>
                  <a:gd name="T8" fmla="*/ 74 w 77"/>
                  <a:gd name="T9" fmla="*/ 21 h 65"/>
                  <a:gd name="T10" fmla="*/ 74 w 77"/>
                  <a:gd name="T11" fmla="*/ 23 h 65"/>
                  <a:gd name="T12" fmla="*/ 74 w 77"/>
                  <a:gd name="T13" fmla="*/ 25 h 65"/>
                  <a:gd name="T14" fmla="*/ 74 w 77"/>
                  <a:gd name="T15" fmla="*/ 32 h 65"/>
                  <a:gd name="T16" fmla="*/ 72 w 77"/>
                  <a:gd name="T17" fmla="*/ 38 h 65"/>
                  <a:gd name="T18" fmla="*/ 68 w 77"/>
                  <a:gd name="T19" fmla="*/ 46 h 65"/>
                  <a:gd name="T20" fmla="*/ 64 w 77"/>
                  <a:gd name="T21" fmla="*/ 49 h 65"/>
                  <a:gd name="T22" fmla="*/ 58 w 77"/>
                  <a:gd name="T23" fmla="*/ 55 h 65"/>
                  <a:gd name="T24" fmla="*/ 53 w 77"/>
                  <a:gd name="T25" fmla="*/ 57 h 65"/>
                  <a:gd name="T26" fmla="*/ 45 w 77"/>
                  <a:gd name="T27" fmla="*/ 61 h 65"/>
                  <a:gd name="T28" fmla="*/ 38 w 77"/>
                  <a:gd name="T29" fmla="*/ 61 h 65"/>
                  <a:gd name="T30" fmla="*/ 32 w 77"/>
                  <a:gd name="T31" fmla="*/ 61 h 65"/>
                  <a:gd name="T32" fmla="*/ 24 w 77"/>
                  <a:gd name="T33" fmla="*/ 57 h 65"/>
                  <a:gd name="T34" fmla="*/ 19 w 77"/>
                  <a:gd name="T35" fmla="*/ 55 h 65"/>
                  <a:gd name="T36" fmla="*/ 13 w 77"/>
                  <a:gd name="T37" fmla="*/ 49 h 65"/>
                  <a:gd name="T38" fmla="*/ 9 w 77"/>
                  <a:gd name="T39" fmla="*/ 46 h 65"/>
                  <a:gd name="T40" fmla="*/ 5 w 77"/>
                  <a:gd name="T41" fmla="*/ 38 h 65"/>
                  <a:gd name="T42" fmla="*/ 3 w 77"/>
                  <a:gd name="T43" fmla="*/ 32 h 65"/>
                  <a:gd name="T44" fmla="*/ 3 w 77"/>
                  <a:gd name="T45" fmla="*/ 25 h 65"/>
                  <a:gd name="T46" fmla="*/ 3 w 77"/>
                  <a:gd name="T47" fmla="*/ 19 h 65"/>
                  <a:gd name="T48" fmla="*/ 5 w 77"/>
                  <a:gd name="T49" fmla="*/ 12 h 65"/>
                  <a:gd name="T50" fmla="*/ 7 w 77"/>
                  <a:gd name="T51" fmla="*/ 6 h 65"/>
                  <a:gd name="T52" fmla="*/ 11 w 77"/>
                  <a:gd name="T53" fmla="*/ 2 h 65"/>
                  <a:gd name="T54" fmla="*/ 9 w 77"/>
                  <a:gd name="T55" fmla="*/ 0 h 65"/>
                  <a:gd name="T56" fmla="*/ 9 w 77"/>
                  <a:gd name="T57" fmla="*/ 0 h 65"/>
                  <a:gd name="T58" fmla="*/ 9 w 77"/>
                  <a:gd name="T59" fmla="*/ 0 h 65"/>
                  <a:gd name="T60" fmla="*/ 7 w 77"/>
                  <a:gd name="T61" fmla="*/ 0 h 65"/>
                  <a:gd name="T62" fmla="*/ 3 w 77"/>
                  <a:gd name="T63" fmla="*/ 4 h 65"/>
                  <a:gd name="T64" fmla="*/ 2 w 77"/>
                  <a:gd name="T65" fmla="*/ 12 h 65"/>
                  <a:gd name="T66" fmla="*/ 0 w 77"/>
                  <a:gd name="T67" fmla="*/ 17 h 65"/>
                  <a:gd name="T68" fmla="*/ 0 w 77"/>
                  <a:gd name="T69" fmla="*/ 25 h 65"/>
                  <a:gd name="T70" fmla="*/ 0 w 77"/>
                  <a:gd name="T71" fmla="*/ 32 h 65"/>
                  <a:gd name="T72" fmla="*/ 2 w 77"/>
                  <a:gd name="T73" fmla="*/ 40 h 65"/>
                  <a:gd name="T74" fmla="*/ 5 w 77"/>
                  <a:gd name="T75" fmla="*/ 48 h 65"/>
                  <a:gd name="T76" fmla="*/ 11 w 77"/>
                  <a:gd name="T77" fmla="*/ 53 h 65"/>
                  <a:gd name="T78" fmla="*/ 17 w 77"/>
                  <a:gd name="T79" fmla="*/ 57 h 65"/>
                  <a:gd name="T80" fmla="*/ 22 w 77"/>
                  <a:gd name="T81" fmla="*/ 61 h 65"/>
                  <a:gd name="T82" fmla="*/ 30 w 77"/>
                  <a:gd name="T83" fmla="*/ 63 h 65"/>
                  <a:gd name="T84" fmla="*/ 38 w 77"/>
                  <a:gd name="T85" fmla="*/ 65 h 65"/>
                  <a:gd name="T86" fmla="*/ 47 w 77"/>
                  <a:gd name="T87" fmla="*/ 63 h 65"/>
                  <a:gd name="T88" fmla="*/ 55 w 77"/>
                  <a:gd name="T89" fmla="*/ 61 h 65"/>
                  <a:gd name="T90" fmla="*/ 60 w 77"/>
                  <a:gd name="T91" fmla="*/ 57 h 65"/>
                  <a:gd name="T92" fmla="*/ 66 w 77"/>
                  <a:gd name="T93" fmla="*/ 53 h 65"/>
                  <a:gd name="T94" fmla="*/ 72 w 77"/>
                  <a:gd name="T95" fmla="*/ 48 h 65"/>
                  <a:gd name="T96" fmla="*/ 76 w 77"/>
                  <a:gd name="T97" fmla="*/ 40 h 65"/>
                  <a:gd name="T98" fmla="*/ 77 w 77"/>
                  <a:gd name="T99" fmla="*/ 32 h 65"/>
                  <a:gd name="T100" fmla="*/ 77 w 77"/>
                  <a:gd name="T101" fmla="*/ 25 h 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7"/>
                  <a:gd name="T154" fmla="*/ 0 h 65"/>
                  <a:gd name="T155" fmla="*/ 77 w 77"/>
                  <a:gd name="T156" fmla="*/ 65 h 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43" name="Freeform 794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>
                  <a:gd name="T0" fmla="*/ 74 w 74"/>
                  <a:gd name="T1" fmla="*/ 25 h 63"/>
                  <a:gd name="T2" fmla="*/ 74 w 74"/>
                  <a:gd name="T3" fmla="*/ 23 h 63"/>
                  <a:gd name="T4" fmla="*/ 74 w 74"/>
                  <a:gd name="T5" fmla="*/ 21 h 63"/>
                  <a:gd name="T6" fmla="*/ 72 w 74"/>
                  <a:gd name="T7" fmla="*/ 21 h 63"/>
                  <a:gd name="T8" fmla="*/ 70 w 74"/>
                  <a:gd name="T9" fmla="*/ 21 h 63"/>
                  <a:gd name="T10" fmla="*/ 70 w 74"/>
                  <a:gd name="T11" fmla="*/ 23 h 63"/>
                  <a:gd name="T12" fmla="*/ 70 w 74"/>
                  <a:gd name="T13" fmla="*/ 25 h 63"/>
                  <a:gd name="T14" fmla="*/ 70 w 74"/>
                  <a:gd name="T15" fmla="*/ 32 h 63"/>
                  <a:gd name="T16" fmla="*/ 68 w 74"/>
                  <a:gd name="T17" fmla="*/ 38 h 63"/>
                  <a:gd name="T18" fmla="*/ 64 w 74"/>
                  <a:gd name="T19" fmla="*/ 44 h 63"/>
                  <a:gd name="T20" fmla="*/ 60 w 74"/>
                  <a:gd name="T21" fmla="*/ 49 h 63"/>
                  <a:gd name="T22" fmla="*/ 55 w 74"/>
                  <a:gd name="T23" fmla="*/ 53 h 63"/>
                  <a:gd name="T24" fmla="*/ 49 w 74"/>
                  <a:gd name="T25" fmla="*/ 57 h 63"/>
                  <a:gd name="T26" fmla="*/ 43 w 74"/>
                  <a:gd name="T27" fmla="*/ 59 h 63"/>
                  <a:gd name="T28" fmla="*/ 36 w 74"/>
                  <a:gd name="T29" fmla="*/ 59 h 63"/>
                  <a:gd name="T30" fmla="*/ 30 w 74"/>
                  <a:gd name="T31" fmla="*/ 59 h 63"/>
                  <a:gd name="T32" fmla="*/ 22 w 74"/>
                  <a:gd name="T33" fmla="*/ 57 h 63"/>
                  <a:gd name="T34" fmla="*/ 17 w 74"/>
                  <a:gd name="T35" fmla="*/ 53 h 63"/>
                  <a:gd name="T36" fmla="*/ 13 w 74"/>
                  <a:gd name="T37" fmla="*/ 49 h 63"/>
                  <a:gd name="T38" fmla="*/ 9 w 74"/>
                  <a:gd name="T39" fmla="*/ 44 h 63"/>
                  <a:gd name="T40" fmla="*/ 5 w 74"/>
                  <a:gd name="T41" fmla="*/ 38 h 63"/>
                  <a:gd name="T42" fmla="*/ 3 w 74"/>
                  <a:gd name="T43" fmla="*/ 32 h 63"/>
                  <a:gd name="T44" fmla="*/ 3 w 74"/>
                  <a:gd name="T45" fmla="*/ 25 h 63"/>
                  <a:gd name="T46" fmla="*/ 3 w 74"/>
                  <a:gd name="T47" fmla="*/ 19 h 63"/>
                  <a:gd name="T48" fmla="*/ 5 w 74"/>
                  <a:gd name="T49" fmla="*/ 13 h 63"/>
                  <a:gd name="T50" fmla="*/ 7 w 74"/>
                  <a:gd name="T51" fmla="*/ 8 h 63"/>
                  <a:gd name="T52" fmla="*/ 11 w 74"/>
                  <a:gd name="T53" fmla="*/ 2 h 63"/>
                  <a:gd name="T54" fmla="*/ 9 w 74"/>
                  <a:gd name="T55" fmla="*/ 2 h 63"/>
                  <a:gd name="T56" fmla="*/ 7 w 74"/>
                  <a:gd name="T57" fmla="*/ 0 h 63"/>
                  <a:gd name="T58" fmla="*/ 3 w 74"/>
                  <a:gd name="T59" fmla="*/ 6 h 63"/>
                  <a:gd name="T60" fmla="*/ 1 w 74"/>
                  <a:gd name="T61" fmla="*/ 12 h 63"/>
                  <a:gd name="T62" fmla="*/ 0 w 74"/>
                  <a:gd name="T63" fmla="*/ 17 h 63"/>
                  <a:gd name="T64" fmla="*/ 0 w 74"/>
                  <a:gd name="T65" fmla="*/ 25 h 63"/>
                  <a:gd name="T66" fmla="*/ 0 w 74"/>
                  <a:gd name="T67" fmla="*/ 32 h 63"/>
                  <a:gd name="T68" fmla="*/ 1 w 74"/>
                  <a:gd name="T69" fmla="*/ 40 h 63"/>
                  <a:gd name="T70" fmla="*/ 5 w 74"/>
                  <a:gd name="T71" fmla="*/ 46 h 63"/>
                  <a:gd name="T72" fmla="*/ 9 w 74"/>
                  <a:gd name="T73" fmla="*/ 51 h 63"/>
                  <a:gd name="T74" fmla="*/ 15 w 74"/>
                  <a:gd name="T75" fmla="*/ 57 h 63"/>
                  <a:gd name="T76" fmla="*/ 22 w 74"/>
                  <a:gd name="T77" fmla="*/ 59 h 63"/>
                  <a:gd name="T78" fmla="*/ 28 w 74"/>
                  <a:gd name="T79" fmla="*/ 63 h 63"/>
                  <a:gd name="T80" fmla="*/ 36 w 74"/>
                  <a:gd name="T81" fmla="*/ 63 h 63"/>
                  <a:gd name="T82" fmla="*/ 43 w 74"/>
                  <a:gd name="T83" fmla="*/ 63 h 63"/>
                  <a:gd name="T84" fmla="*/ 51 w 74"/>
                  <a:gd name="T85" fmla="*/ 59 h 63"/>
                  <a:gd name="T86" fmla="*/ 58 w 74"/>
                  <a:gd name="T87" fmla="*/ 57 h 63"/>
                  <a:gd name="T88" fmla="*/ 64 w 74"/>
                  <a:gd name="T89" fmla="*/ 51 h 63"/>
                  <a:gd name="T90" fmla="*/ 68 w 74"/>
                  <a:gd name="T91" fmla="*/ 46 h 63"/>
                  <a:gd name="T92" fmla="*/ 72 w 74"/>
                  <a:gd name="T93" fmla="*/ 40 h 63"/>
                  <a:gd name="T94" fmla="*/ 74 w 74"/>
                  <a:gd name="T95" fmla="*/ 32 h 63"/>
                  <a:gd name="T96" fmla="*/ 74 w 74"/>
                  <a:gd name="T97" fmla="*/ 25 h 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4"/>
                  <a:gd name="T148" fmla="*/ 0 h 63"/>
                  <a:gd name="T149" fmla="*/ 74 w 74"/>
                  <a:gd name="T150" fmla="*/ 63 h 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44" name="Freeform 795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>
                  <a:gd name="T0" fmla="*/ 71 w 71"/>
                  <a:gd name="T1" fmla="*/ 23 h 59"/>
                  <a:gd name="T2" fmla="*/ 71 w 71"/>
                  <a:gd name="T3" fmla="*/ 21 h 59"/>
                  <a:gd name="T4" fmla="*/ 71 w 71"/>
                  <a:gd name="T5" fmla="*/ 19 h 59"/>
                  <a:gd name="T6" fmla="*/ 69 w 71"/>
                  <a:gd name="T7" fmla="*/ 19 h 59"/>
                  <a:gd name="T8" fmla="*/ 67 w 71"/>
                  <a:gd name="T9" fmla="*/ 19 h 59"/>
                  <a:gd name="T10" fmla="*/ 67 w 71"/>
                  <a:gd name="T11" fmla="*/ 21 h 59"/>
                  <a:gd name="T12" fmla="*/ 67 w 71"/>
                  <a:gd name="T13" fmla="*/ 23 h 59"/>
                  <a:gd name="T14" fmla="*/ 67 w 71"/>
                  <a:gd name="T15" fmla="*/ 29 h 59"/>
                  <a:gd name="T16" fmla="*/ 65 w 71"/>
                  <a:gd name="T17" fmla="*/ 36 h 59"/>
                  <a:gd name="T18" fmla="*/ 63 w 71"/>
                  <a:gd name="T19" fmla="*/ 40 h 59"/>
                  <a:gd name="T20" fmla="*/ 57 w 71"/>
                  <a:gd name="T21" fmla="*/ 46 h 59"/>
                  <a:gd name="T22" fmla="*/ 54 w 71"/>
                  <a:gd name="T23" fmla="*/ 49 h 59"/>
                  <a:gd name="T24" fmla="*/ 48 w 71"/>
                  <a:gd name="T25" fmla="*/ 53 h 59"/>
                  <a:gd name="T26" fmla="*/ 42 w 71"/>
                  <a:gd name="T27" fmla="*/ 55 h 59"/>
                  <a:gd name="T28" fmla="*/ 35 w 71"/>
                  <a:gd name="T29" fmla="*/ 55 h 59"/>
                  <a:gd name="T30" fmla="*/ 29 w 71"/>
                  <a:gd name="T31" fmla="*/ 55 h 59"/>
                  <a:gd name="T32" fmla="*/ 23 w 71"/>
                  <a:gd name="T33" fmla="*/ 53 h 59"/>
                  <a:gd name="T34" fmla="*/ 18 w 71"/>
                  <a:gd name="T35" fmla="*/ 49 h 59"/>
                  <a:gd name="T36" fmla="*/ 14 w 71"/>
                  <a:gd name="T37" fmla="*/ 46 h 59"/>
                  <a:gd name="T38" fmla="*/ 8 w 71"/>
                  <a:gd name="T39" fmla="*/ 40 h 59"/>
                  <a:gd name="T40" fmla="*/ 6 w 71"/>
                  <a:gd name="T41" fmla="*/ 36 h 59"/>
                  <a:gd name="T42" fmla="*/ 4 w 71"/>
                  <a:gd name="T43" fmla="*/ 29 h 59"/>
                  <a:gd name="T44" fmla="*/ 4 w 71"/>
                  <a:gd name="T45" fmla="*/ 23 h 59"/>
                  <a:gd name="T46" fmla="*/ 4 w 71"/>
                  <a:gd name="T47" fmla="*/ 17 h 59"/>
                  <a:gd name="T48" fmla="*/ 6 w 71"/>
                  <a:gd name="T49" fmla="*/ 11 h 59"/>
                  <a:gd name="T50" fmla="*/ 8 w 71"/>
                  <a:gd name="T51" fmla="*/ 6 h 59"/>
                  <a:gd name="T52" fmla="*/ 12 w 71"/>
                  <a:gd name="T53" fmla="*/ 2 h 59"/>
                  <a:gd name="T54" fmla="*/ 10 w 71"/>
                  <a:gd name="T55" fmla="*/ 0 h 59"/>
                  <a:gd name="T56" fmla="*/ 8 w 71"/>
                  <a:gd name="T57" fmla="*/ 0 h 59"/>
                  <a:gd name="T58" fmla="*/ 4 w 71"/>
                  <a:gd name="T59" fmla="*/ 4 h 59"/>
                  <a:gd name="T60" fmla="*/ 2 w 71"/>
                  <a:gd name="T61" fmla="*/ 10 h 59"/>
                  <a:gd name="T62" fmla="*/ 0 w 71"/>
                  <a:gd name="T63" fmla="*/ 17 h 59"/>
                  <a:gd name="T64" fmla="*/ 0 w 71"/>
                  <a:gd name="T65" fmla="*/ 23 h 59"/>
                  <a:gd name="T66" fmla="*/ 0 w 71"/>
                  <a:gd name="T67" fmla="*/ 30 h 59"/>
                  <a:gd name="T68" fmla="*/ 2 w 71"/>
                  <a:gd name="T69" fmla="*/ 36 h 59"/>
                  <a:gd name="T70" fmla="*/ 6 w 71"/>
                  <a:gd name="T71" fmla="*/ 44 h 59"/>
                  <a:gd name="T72" fmla="*/ 10 w 71"/>
                  <a:gd name="T73" fmla="*/ 47 h 59"/>
                  <a:gd name="T74" fmla="*/ 16 w 71"/>
                  <a:gd name="T75" fmla="*/ 53 h 59"/>
                  <a:gd name="T76" fmla="*/ 21 w 71"/>
                  <a:gd name="T77" fmla="*/ 55 h 59"/>
                  <a:gd name="T78" fmla="*/ 29 w 71"/>
                  <a:gd name="T79" fmla="*/ 59 h 59"/>
                  <a:gd name="T80" fmla="*/ 35 w 71"/>
                  <a:gd name="T81" fmla="*/ 59 h 59"/>
                  <a:gd name="T82" fmla="*/ 42 w 71"/>
                  <a:gd name="T83" fmla="*/ 59 h 59"/>
                  <a:gd name="T84" fmla="*/ 50 w 71"/>
                  <a:gd name="T85" fmla="*/ 55 h 59"/>
                  <a:gd name="T86" fmla="*/ 55 w 71"/>
                  <a:gd name="T87" fmla="*/ 53 h 59"/>
                  <a:gd name="T88" fmla="*/ 61 w 71"/>
                  <a:gd name="T89" fmla="*/ 47 h 59"/>
                  <a:gd name="T90" fmla="*/ 65 w 71"/>
                  <a:gd name="T91" fmla="*/ 44 h 59"/>
                  <a:gd name="T92" fmla="*/ 69 w 71"/>
                  <a:gd name="T93" fmla="*/ 36 h 59"/>
                  <a:gd name="T94" fmla="*/ 71 w 71"/>
                  <a:gd name="T95" fmla="*/ 30 h 59"/>
                  <a:gd name="T96" fmla="*/ 71 w 71"/>
                  <a:gd name="T97" fmla="*/ 23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1"/>
                  <a:gd name="T148" fmla="*/ 0 h 59"/>
                  <a:gd name="T149" fmla="*/ 71 w 71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45" name="Freeform 796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>
                  <a:gd name="T0" fmla="*/ 67 w 67"/>
                  <a:gd name="T1" fmla="*/ 23 h 57"/>
                  <a:gd name="T2" fmla="*/ 67 w 67"/>
                  <a:gd name="T3" fmla="*/ 21 h 57"/>
                  <a:gd name="T4" fmla="*/ 67 w 67"/>
                  <a:gd name="T5" fmla="*/ 19 h 57"/>
                  <a:gd name="T6" fmla="*/ 65 w 67"/>
                  <a:gd name="T7" fmla="*/ 19 h 57"/>
                  <a:gd name="T8" fmla="*/ 63 w 67"/>
                  <a:gd name="T9" fmla="*/ 19 h 57"/>
                  <a:gd name="T10" fmla="*/ 63 w 67"/>
                  <a:gd name="T11" fmla="*/ 21 h 57"/>
                  <a:gd name="T12" fmla="*/ 63 w 67"/>
                  <a:gd name="T13" fmla="*/ 23 h 57"/>
                  <a:gd name="T14" fmla="*/ 63 w 67"/>
                  <a:gd name="T15" fmla="*/ 29 h 57"/>
                  <a:gd name="T16" fmla="*/ 61 w 67"/>
                  <a:gd name="T17" fmla="*/ 34 h 57"/>
                  <a:gd name="T18" fmla="*/ 59 w 67"/>
                  <a:gd name="T19" fmla="*/ 40 h 57"/>
                  <a:gd name="T20" fmla="*/ 55 w 67"/>
                  <a:gd name="T21" fmla="*/ 44 h 57"/>
                  <a:gd name="T22" fmla="*/ 50 w 67"/>
                  <a:gd name="T23" fmla="*/ 47 h 57"/>
                  <a:gd name="T24" fmla="*/ 46 w 67"/>
                  <a:gd name="T25" fmla="*/ 51 h 57"/>
                  <a:gd name="T26" fmla="*/ 40 w 67"/>
                  <a:gd name="T27" fmla="*/ 53 h 57"/>
                  <a:gd name="T28" fmla="*/ 33 w 67"/>
                  <a:gd name="T29" fmla="*/ 53 h 57"/>
                  <a:gd name="T30" fmla="*/ 27 w 67"/>
                  <a:gd name="T31" fmla="*/ 53 h 57"/>
                  <a:gd name="T32" fmla="*/ 21 w 67"/>
                  <a:gd name="T33" fmla="*/ 51 h 57"/>
                  <a:gd name="T34" fmla="*/ 17 w 67"/>
                  <a:gd name="T35" fmla="*/ 47 h 57"/>
                  <a:gd name="T36" fmla="*/ 12 w 67"/>
                  <a:gd name="T37" fmla="*/ 44 h 57"/>
                  <a:gd name="T38" fmla="*/ 8 w 67"/>
                  <a:gd name="T39" fmla="*/ 40 h 57"/>
                  <a:gd name="T40" fmla="*/ 6 w 67"/>
                  <a:gd name="T41" fmla="*/ 34 h 57"/>
                  <a:gd name="T42" fmla="*/ 4 w 67"/>
                  <a:gd name="T43" fmla="*/ 29 h 57"/>
                  <a:gd name="T44" fmla="*/ 4 w 67"/>
                  <a:gd name="T45" fmla="*/ 23 h 57"/>
                  <a:gd name="T46" fmla="*/ 4 w 67"/>
                  <a:gd name="T47" fmla="*/ 17 h 57"/>
                  <a:gd name="T48" fmla="*/ 6 w 67"/>
                  <a:gd name="T49" fmla="*/ 11 h 57"/>
                  <a:gd name="T50" fmla="*/ 8 w 67"/>
                  <a:gd name="T51" fmla="*/ 6 h 57"/>
                  <a:gd name="T52" fmla="*/ 12 w 67"/>
                  <a:gd name="T53" fmla="*/ 2 h 57"/>
                  <a:gd name="T54" fmla="*/ 10 w 67"/>
                  <a:gd name="T55" fmla="*/ 2 h 57"/>
                  <a:gd name="T56" fmla="*/ 8 w 67"/>
                  <a:gd name="T57" fmla="*/ 0 h 57"/>
                  <a:gd name="T58" fmla="*/ 4 w 67"/>
                  <a:gd name="T59" fmla="*/ 6 h 57"/>
                  <a:gd name="T60" fmla="*/ 2 w 67"/>
                  <a:gd name="T61" fmla="*/ 11 h 57"/>
                  <a:gd name="T62" fmla="*/ 0 w 67"/>
                  <a:gd name="T63" fmla="*/ 17 h 57"/>
                  <a:gd name="T64" fmla="*/ 0 w 67"/>
                  <a:gd name="T65" fmla="*/ 23 h 57"/>
                  <a:gd name="T66" fmla="*/ 0 w 67"/>
                  <a:gd name="T67" fmla="*/ 30 h 57"/>
                  <a:gd name="T68" fmla="*/ 2 w 67"/>
                  <a:gd name="T69" fmla="*/ 36 h 57"/>
                  <a:gd name="T70" fmla="*/ 6 w 67"/>
                  <a:gd name="T71" fmla="*/ 42 h 57"/>
                  <a:gd name="T72" fmla="*/ 10 w 67"/>
                  <a:gd name="T73" fmla="*/ 47 h 57"/>
                  <a:gd name="T74" fmla="*/ 14 w 67"/>
                  <a:gd name="T75" fmla="*/ 51 h 57"/>
                  <a:gd name="T76" fmla="*/ 19 w 67"/>
                  <a:gd name="T77" fmla="*/ 55 h 57"/>
                  <a:gd name="T78" fmla="*/ 27 w 67"/>
                  <a:gd name="T79" fmla="*/ 57 h 57"/>
                  <a:gd name="T80" fmla="*/ 33 w 67"/>
                  <a:gd name="T81" fmla="*/ 57 h 57"/>
                  <a:gd name="T82" fmla="*/ 40 w 67"/>
                  <a:gd name="T83" fmla="*/ 57 h 57"/>
                  <a:gd name="T84" fmla="*/ 46 w 67"/>
                  <a:gd name="T85" fmla="*/ 55 h 57"/>
                  <a:gd name="T86" fmla="*/ 52 w 67"/>
                  <a:gd name="T87" fmla="*/ 51 h 57"/>
                  <a:gd name="T88" fmla="*/ 57 w 67"/>
                  <a:gd name="T89" fmla="*/ 47 h 57"/>
                  <a:gd name="T90" fmla="*/ 61 w 67"/>
                  <a:gd name="T91" fmla="*/ 42 h 57"/>
                  <a:gd name="T92" fmla="*/ 65 w 67"/>
                  <a:gd name="T93" fmla="*/ 36 h 57"/>
                  <a:gd name="T94" fmla="*/ 67 w 67"/>
                  <a:gd name="T95" fmla="*/ 30 h 57"/>
                  <a:gd name="T96" fmla="*/ 67 w 67"/>
                  <a:gd name="T97" fmla="*/ 23 h 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7"/>
                  <a:gd name="T148" fmla="*/ 0 h 57"/>
                  <a:gd name="T149" fmla="*/ 67 w 67"/>
                  <a:gd name="T150" fmla="*/ 57 h 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46" name="Freeform 797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>
                  <a:gd name="T0" fmla="*/ 63 w 63"/>
                  <a:gd name="T1" fmla="*/ 21 h 53"/>
                  <a:gd name="T2" fmla="*/ 63 w 63"/>
                  <a:gd name="T3" fmla="*/ 19 h 53"/>
                  <a:gd name="T4" fmla="*/ 63 w 63"/>
                  <a:gd name="T5" fmla="*/ 17 h 53"/>
                  <a:gd name="T6" fmla="*/ 63 w 63"/>
                  <a:gd name="T7" fmla="*/ 17 h 53"/>
                  <a:gd name="T8" fmla="*/ 61 w 63"/>
                  <a:gd name="T9" fmla="*/ 15 h 53"/>
                  <a:gd name="T10" fmla="*/ 61 w 63"/>
                  <a:gd name="T11" fmla="*/ 15 h 53"/>
                  <a:gd name="T12" fmla="*/ 59 w 63"/>
                  <a:gd name="T13" fmla="*/ 15 h 53"/>
                  <a:gd name="T14" fmla="*/ 59 w 63"/>
                  <a:gd name="T15" fmla="*/ 19 h 53"/>
                  <a:gd name="T16" fmla="*/ 59 w 63"/>
                  <a:gd name="T17" fmla="*/ 21 h 53"/>
                  <a:gd name="T18" fmla="*/ 59 w 63"/>
                  <a:gd name="T19" fmla="*/ 27 h 53"/>
                  <a:gd name="T20" fmla="*/ 57 w 63"/>
                  <a:gd name="T21" fmla="*/ 32 h 53"/>
                  <a:gd name="T22" fmla="*/ 55 w 63"/>
                  <a:gd name="T23" fmla="*/ 36 h 53"/>
                  <a:gd name="T24" fmla="*/ 51 w 63"/>
                  <a:gd name="T25" fmla="*/ 42 h 53"/>
                  <a:gd name="T26" fmla="*/ 48 w 63"/>
                  <a:gd name="T27" fmla="*/ 44 h 53"/>
                  <a:gd name="T28" fmla="*/ 42 w 63"/>
                  <a:gd name="T29" fmla="*/ 47 h 53"/>
                  <a:gd name="T30" fmla="*/ 36 w 63"/>
                  <a:gd name="T31" fmla="*/ 49 h 53"/>
                  <a:gd name="T32" fmla="*/ 31 w 63"/>
                  <a:gd name="T33" fmla="*/ 49 h 53"/>
                  <a:gd name="T34" fmla="*/ 25 w 63"/>
                  <a:gd name="T35" fmla="*/ 49 h 53"/>
                  <a:gd name="T36" fmla="*/ 21 w 63"/>
                  <a:gd name="T37" fmla="*/ 47 h 53"/>
                  <a:gd name="T38" fmla="*/ 15 w 63"/>
                  <a:gd name="T39" fmla="*/ 44 h 53"/>
                  <a:gd name="T40" fmla="*/ 12 w 63"/>
                  <a:gd name="T41" fmla="*/ 42 h 53"/>
                  <a:gd name="T42" fmla="*/ 8 w 63"/>
                  <a:gd name="T43" fmla="*/ 36 h 53"/>
                  <a:gd name="T44" fmla="*/ 6 w 63"/>
                  <a:gd name="T45" fmla="*/ 32 h 53"/>
                  <a:gd name="T46" fmla="*/ 4 w 63"/>
                  <a:gd name="T47" fmla="*/ 27 h 53"/>
                  <a:gd name="T48" fmla="*/ 4 w 63"/>
                  <a:gd name="T49" fmla="*/ 21 h 53"/>
                  <a:gd name="T50" fmla="*/ 4 w 63"/>
                  <a:gd name="T51" fmla="*/ 15 h 53"/>
                  <a:gd name="T52" fmla="*/ 6 w 63"/>
                  <a:gd name="T53" fmla="*/ 9 h 53"/>
                  <a:gd name="T54" fmla="*/ 8 w 63"/>
                  <a:gd name="T55" fmla="*/ 6 h 53"/>
                  <a:gd name="T56" fmla="*/ 12 w 63"/>
                  <a:gd name="T57" fmla="*/ 2 h 53"/>
                  <a:gd name="T58" fmla="*/ 10 w 63"/>
                  <a:gd name="T59" fmla="*/ 0 h 53"/>
                  <a:gd name="T60" fmla="*/ 8 w 63"/>
                  <a:gd name="T61" fmla="*/ 0 h 53"/>
                  <a:gd name="T62" fmla="*/ 4 w 63"/>
                  <a:gd name="T63" fmla="*/ 4 h 53"/>
                  <a:gd name="T64" fmla="*/ 2 w 63"/>
                  <a:gd name="T65" fmla="*/ 9 h 53"/>
                  <a:gd name="T66" fmla="*/ 0 w 63"/>
                  <a:gd name="T67" fmla="*/ 15 h 53"/>
                  <a:gd name="T68" fmla="*/ 0 w 63"/>
                  <a:gd name="T69" fmla="*/ 21 h 53"/>
                  <a:gd name="T70" fmla="*/ 0 w 63"/>
                  <a:gd name="T71" fmla="*/ 27 h 53"/>
                  <a:gd name="T72" fmla="*/ 2 w 63"/>
                  <a:gd name="T73" fmla="*/ 34 h 53"/>
                  <a:gd name="T74" fmla="*/ 4 w 63"/>
                  <a:gd name="T75" fmla="*/ 38 h 53"/>
                  <a:gd name="T76" fmla="*/ 10 w 63"/>
                  <a:gd name="T77" fmla="*/ 44 h 53"/>
                  <a:gd name="T78" fmla="*/ 14 w 63"/>
                  <a:gd name="T79" fmla="*/ 47 h 53"/>
                  <a:gd name="T80" fmla="*/ 19 w 63"/>
                  <a:gd name="T81" fmla="*/ 51 h 53"/>
                  <a:gd name="T82" fmla="*/ 25 w 63"/>
                  <a:gd name="T83" fmla="*/ 53 h 53"/>
                  <a:gd name="T84" fmla="*/ 31 w 63"/>
                  <a:gd name="T85" fmla="*/ 53 h 53"/>
                  <a:gd name="T86" fmla="*/ 38 w 63"/>
                  <a:gd name="T87" fmla="*/ 53 h 53"/>
                  <a:gd name="T88" fmla="*/ 44 w 63"/>
                  <a:gd name="T89" fmla="*/ 51 h 53"/>
                  <a:gd name="T90" fmla="*/ 50 w 63"/>
                  <a:gd name="T91" fmla="*/ 47 h 53"/>
                  <a:gd name="T92" fmla="*/ 53 w 63"/>
                  <a:gd name="T93" fmla="*/ 44 h 53"/>
                  <a:gd name="T94" fmla="*/ 59 w 63"/>
                  <a:gd name="T95" fmla="*/ 38 h 53"/>
                  <a:gd name="T96" fmla="*/ 61 w 63"/>
                  <a:gd name="T97" fmla="*/ 34 h 53"/>
                  <a:gd name="T98" fmla="*/ 63 w 63"/>
                  <a:gd name="T99" fmla="*/ 27 h 53"/>
                  <a:gd name="T100" fmla="*/ 63 w 63"/>
                  <a:gd name="T101" fmla="*/ 21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53"/>
                  <a:gd name="T155" fmla="*/ 63 w 63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47" name="Freeform 798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>
                  <a:gd name="T0" fmla="*/ 59 w 59"/>
                  <a:gd name="T1" fmla="*/ 21 h 51"/>
                  <a:gd name="T2" fmla="*/ 59 w 59"/>
                  <a:gd name="T3" fmla="*/ 19 h 51"/>
                  <a:gd name="T4" fmla="*/ 59 w 59"/>
                  <a:gd name="T5" fmla="*/ 17 h 51"/>
                  <a:gd name="T6" fmla="*/ 59 w 59"/>
                  <a:gd name="T7" fmla="*/ 17 h 51"/>
                  <a:gd name="T8" fmla="*/ 59 w 59"/>
                  <a:gd name="T9" fmla="*/ 15 h 51"/>
                  <a:gd name="T10" fmla="*/ 57 w 59"/>
                  <a:gd name="T11" fmla="*/ 15 h 51"/>
                  <a:gd name="T12" fmla="*/ 55 w 59"/>
                  <a:gd name="T13" fmla="*/ 15 h 51"/>
                  <a:gd name="T14" fmla="*/ 55 w 59"/>
                  <a:gd name="T15" fmla="*/ 19 h 51"/>
                  <a:gd name="T16" fmla="*/ 55 w 59"/>
                  <a:gd name="T17" fmla="*/ 21 h 51"/>
                  <a:gd name="T18" fmla="*/ 55 w 59"/>
                  <a:gd name="T19" fmla="*/ 27 h 51"/>
                  <a:gd name="T20" fmla="*/ 53 w 59"/>
                  <a:gd name="T21" fmla="*/ 30 h 51"/>
                  <a:gd name="T22" fmla="*/ 51 w 59"/>
                  <a:gd name="T23" fmla="*/ 36 h 51"/>
                  <a:gd name="T24" fmla="*/ 48 w 59"/>
                  <a:gd name="T25" fmla="*/ 40 h 51"/>
                  <a:gd name="T26" fmla="*/ 44 w 59"/>
                  <a:gd name="T27" fmla="*/ 44 h 51"/>
                  <a:gd name="T28" fmla="*/ 40 w 59"/>
                  <a:gd name="T29" fmla="*/ 45 h 51"/>
                  <a:gd name="T30" fmla="*/ 34 w 59"/>
                  <a:gd name="T31" fmla="*/ 47 h 51"/>
                  <a:gd name="T32" fmla="*/ 29 w 59"/>
                  <a:gd name="T33" fmla="*/ 47 h 51"/>
                  <a:gd name="T34" fmla="*/ 25 w 59"/>
                  <a:gd name="T35" fmla="*/ 47 h 51"/>
                  <a:gd name="T36" fmla="*/ 19 w 59"/>
                  <a:gd name="T37" fmla="*/ 45 h 51"/>
                  <a:gd name="T38" fmla="*/ 15 w 59"/>
                  <a:gd name="T39" fmla="*/ 44 h 51"/>
                  <a:gd name="T40" fmla="*/ 12 w 59"/>
                  <a:gd name="T41" fmla="*/ 40 h 51"/>
                  <a:gd name="T42" fmla="*/ 8 w 59"/>
                  <a:gd name="T43" fmla="*/ 36 h 51"/>
                  <a:gd name="T44" fmla="*/ 6 w 59"/>
                  <a:gd name="T45" fmla="*/ 30 h 51"/>
                  <a:gd name="T46" fmla="*/ 4 w 59"/>
                  <a:gd name="T47" fmla="*/ 27 h 51"/>
                  <a:gd name="T48" fmla="*/ 4 w 59"/>
                  <a:gd name="T49" fmla="*/ 21 h 51"/>
                  <a:gd name="T50" fmla="*/ 4 w 59"/>
                  <a:gd name="T51" fmla="*/ 15 h 51"/>
                  <a:gd name="T52" fmla="*/ 6 w 59"/>
                  <a:gd name="T53" fmla="*/ 11 h 51"/>
                  <a:gd name="T54" fmla="*/ 8 w 59"/>
                  <a:gd name="T55" fmla="*/ 6 h 51"/>
                  <a:gd name="T56" fmla="*/ 12 w 59"/>
                  <a:gd name="T57" fmla="*/ 2 h 51"/>
                  <a:gd name="T58" fmla="*/ 10 w 59"/>
                  <a:gd name="T59" fmla="*/ 2 h 51"/>
                  <a:gd name="T60" fmla="*/ 8 w 59"/>
                  <a:gd name="T61" fmla="*/ 0 h 51"/>
                  <a:gd name="T62" fmla="*/ 4 w 59"/>
                  <a:gd name="T63" fmla="*/ 4 h 51"/>
                  <a:gd name="T64" fmla="*/ 2 w 59"/>
                  <a:gd name="T65" fmla="*/ 9 h 51"/>
                  <a:gd name="T66" fmla="*/ 0 w 59"/>
                  <a:gd name="T67" fmla="*/ 15 h 51"/>
                  <a:gd name="T68" fmla="*/ 0 w 59"/>
                  <a:gd name="T69" fmla="*/ 21 h 51"/>
                  <a:gd name="T70" fmla="*/ 0 w 59"/>
                  <a:gd name="T71" fmla="*/ 27 h 51"/>
                  <a:gd name="T72" fmla="*/ 2 w 59"/>
                  <a:gd name="T73" fmla="*/ 32 h 51"/>
                  <a:gd name="T74" fmla="*/ 4 w 59"/>
                  <a:gd name="T75" fmla="*/ 38 h 51"/>
                  <a:gd name="T76" fmla="*/ 8 w 59"/>
                  <a:gd name="T77" fmla="*/ 42 h 51"/>
                  <a:gd name="T78" fmla="*/ 13 w 59"/>
                  <a:gd name="T79" fmla="*/ 45 h 51"/>
                  <a:gd name="T80" fmla="*/ 17 w 59"/>
                  <a:gd name="T81" fmla="*/ 49 h 51"/>
                  <a:gd name="T82" fmla="*/ 23 w 59"/>
                  <a:gd name="T83" fmla="*/ 51 h 51"/>
                  <a:gd name="T84" fmla="*/ 29 w 59"/>
                  <a:gd name="T85" fmla="*/ 51 h 51"/>
                  <a:gd name="T86" fmla="*/ 36 w 59"/>
                  <a:gd name="T87" fmla="*/ 51 h 51"/>
                  <a:gd name="T88" fmla="*/ 42 w 59"/>
                  <a:gd name="T89" fmla="*/ 49 h 51"/>
                  <a:gd name="T90" fmla="*/ 46 w 59"/>
                  <a:gd name="T91" fmla="*/ 45 h 51"/>
                  <a:gd name="T92" fmla="*/ 51 w 59"/>
                  <a:gd name="T93" fmla="*/ 42 h 51"/>
                  <a:gd name="T94" fmla="*/ 55 w 59"/>
                  <a:gd name="T95" fmla="*/ 38 h 51"/>
                  <a:gd name="T96" fmla="*/ 57 w 59"/>
                  <a:gd name="T97" fmla="*/ 32 h 51"/>
                  <a:gd name="T98" fmla="*/ 59 w 59"/>
                  <a:gd name="T99" fmla="*/ 27 h 51"/>
                  <a:gd name="T100" fmla="*/ 59 w 59"/>
                  <a:gd name="T101" fmla="*/ 21 h 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9"/>
                  <a:gd name="T154" fmla="*/ 0 h 51"/>
                  <a:gd name="T155" fmla="*/ 59 w 59"/>
                  <a:gd name="T156" fmla="*/ 51 h 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48" name="Freeform 799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>
                  <a:gd name="T0" fmla="*/ 55 w 55"/>
                  <a:gd name="T1" fmla="*/ 19 h 47"/>
                  <a:gd name="T2" fmla="*/ 55 w 55"/>
                  <a:gd name="T3" fmla="*/ 17 h 47"/>
                  <a:gd name="T4" fmla="*/ 55 w 55"/>
                  <a:gd name="T5" fmla="*/ 13 h 47"/>
                  <a:gd name="T6" fmla="*/ 53 w 55"/>
                  <a:gd name="T7" fmla="*/ 13 h 47"/>
                  <a:gd name="T8" fmla="*/ 51 w 55"/>
                  <a:gd name="T9" fmla="*/ 13 h 47"/>
                  <a:gd name="T10" fmla="*/ 51 w 55"/>
                  <a:gd name="T11" fmla="*/ 17 h 47"/>
                  <a:gd name="T12" fmla="*/ 51 w 55"/>
                  <a:gd name="T13" fmla="*/ 19 h 47"/>
                  <a:gd name="T14" fmla="*/ 49 w 55"/>
                  <a:gd name="T15" fmla="*/ 28 h 47"/>
                  <a:gd name="T16" fmla="*/ 46 w 55"/>
                  <a:gd name="T17" fmla="*/ 36 h 47"/>
                  <a:gd name="T18" fmla="*/ 38 w 55"/>
                  <a:gd name="T19" fmla="*/ 42 h 47"/>
                  <a:gd name="T20" fmla="*/ 27 w 55"/>
                  <a:gd name="T21" fmla="*/ 43 h 47"/>
                  <a:gd name="T22" fmla="*/ 17 w 55"/>
                  <a:gd name="T23" fmla="*/ 42 h 47"/>
                  <a:gd name="T24" fmla="*/ 10 w 55"/>
                  <a:gd name="T25" fmla="*/ 36 h 47"/>
                  <a:gd name="T26" fmla="*/ 6 w 55"/>
                  <a:gd name="T27" fmla="*/ 28 h 47"/>
                  <a:gd name="T28" fmla="*/ 4 w 55"/>
                  <a:gd name="T29" fmla="*/ 19 h 47"/>
                  <a:gd name="T30" fmla="*/ 4 w 55"/>
                  <a:gd name="T31" fmla="*/ 13 h 47"/>
                  <a:gd name="T32" fmla="*/ 6 w 55"/>
                  <a:gd name="T33" fmla="*/ 9 h 47"/>
                  <a:gd name="T34" fmla="*/ 8 w 55"/>
                  <a:gd name="T35" fmla="*/ 6 h 47"/>
                  <a:gd name="T36" fmla="*/ 11 w 55"/>
                  <a:gd name="T37" fmla="*/ 2 h 47"/>
                  <a:gd name="T38" fmla="*/ 10 w 55"/>
                  <a:gd name="T39" fmla="*/ 0 h 47"/>
                  <a:gd name="T40" fmla="*/ 8 w 55"/>
                  <a:gd name="T41" fmla="*/ 0 h 47"/>
                  <a:gd name="T42" fmla="*/ 4 w 55"/>
                  <a:gd name="T43" fmla="*/ 4 h 47"/>
                  <a:gd name="T44" fmla="*/ 2 w 55"/>
                  <a:gd name="T45" fmla="*/ 7 h 47"/>
                  <a:gd name="T46" fmla="*/ 0 w 55"/>
                  <a:gd name="T47" fmla="*/ 13 h 47"/>
                  <a:gd name="T48" fmla="*/ 0 w 55"/>
                  <a:gd name="T49" fmla="*/ 19 h 47"/>
                  <a:gd name="T50" fmla="*/ 0 w 55"/>
                  <a:gd name="T51" fmla="*/ 25 h 47"/>
                  <a:gd name="T52" fmla="*/ 2 w 55"/>
                  <a:gd name="T53" fmla="*/ 30 h 47"/>
                  <a:gd name="T54" fmla="*/ 4 w 55"/>
                  <a:gd name="T55" fmla="*/ 34 h 47"/>
                  <a:gd name="T56" fmla="*/ 8 w 55"/>
                  <a:gd name="T57" fmla="*/ 40 h 47"/>
                  <a:gd name="T58" fmla="*/ 11 w 55"/>
                  <a:gd name="T59" fmla="*/ 42 h 47"/>
                  <a:gd name="T60" fmla="*/ 17 w 55"/>
                  <a:gd name="T61" fmla="*/ 45 h 47"/>
                  <a:gd name="T62" fmla="*/ 21 w 55"/>
                  <a:gd name="T63" fmla="*/ 47 h 47"/>
                  <a:gd name="T64" fmla="*/ 27 w 55"/>
                  <a:gd name="T65" fmla="*/ 47 h 47"/>
                  <a:gd name="T66" fmla="*/ 32 w 55"/>
                  <a:gd name="T67" fmla="*/ 47 h 47"/>
                  <a:gd name="T68" fmla="*/ 38 w 55"/>
                  <a:gd name="T69" fmla="*/ 45 h 47"/>
                  <a:gd name="T70" fmla="*/ 44 w 55"/>
                  <a:gd name="T71" fmla="*/ 42 h 47"/>
                  <a:gd name="T72" fmla="*/ 47 w 55"/>
                  <a:gd name="T73" fmla="*/ 40 h 47"/>
                  <a:gd name="T74" fmla="*/ 51 w 55"/>
                  <a:gd name="T75" fmla="*/ 34 h 47"/>
                  <a:gd name="T76" fmla="*/ 53 w 55"/>
                  <a:gd name="T77" fmla="*/ 30 h 47"/>
                  <a:gd name="T78" fmla="*/ 55 w 55"/>
                  <a:gd name="T79" fmla="*/ 25 h 47"/>
                  <a:gd name="T80" fmla="*/ 55 w 55"/>
                  <a:gd name="T81" fmla="*/ 19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47"/>
                  <a:gd name="T125" fmla="*/ 55 w 55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49" name="Freeform 800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>
                  <a:gd name="T0" fmla="*/ 51 w 51"/>
                  <a:gd name="T1" fmla="*/ 19 h 45"/>
                  <a:gd name="T2" fmla="*/ 51 w 51"/>
                  <a:gd name="T3" fmla="*/ 17 h 45"/>
                  <a:gd name="T4" fmla="*/ 51 w 51"/>
                  <a:gd name="T5" fmla="*/ 13 h 45"/>
                  <a:gd name="T6" fmla="*/ 49 w 51"/>
                  <a:gd name="T7" fmla="*/ 13 h 45"/>
                  <a:gd name="T8" fmla="*/ 47 w 51"/>
                  <a:gd name="T9" fmla="*/ 13 h 45"/>
                  <a:gd name="T10" fmla="*/ 47 w 51"/>
                  <a:gd name="T11" fmla="*/ 15 h 45"/>
                  <a:gd name="T12" fmla="*/ 47 w 51"/>
                  <a:gd name="T13" fmla="*/ 19 h 45"/>
                  <a:gd name="T14" fmla="*/ 45 w 51"/>
                  <a:gd name="T15" fmla="*/ 28 h 45"/>
                  <a:gd name="T16" fmla="*/ 42 w 51"/>
                  <a:gd name="T17" fmla="*/ 34 h 45"/>
                  <a:gd name="T18" fmla="*/ 34 w 51"/>
                  <a:gd name="T19" fmla="*/ 40 h 45"/>
                  <a:gd name="T20" fmla="*/ 25 w 51"/>
                  <a:gd name="T21" fmla="*/ 42 h 45"/>
                  <a:gd name="T22" fmla="*/ 17 w 51"/>
                  <a:gd name="T23" fmla="*/ 40 h 45"/>
                  <a:gd name="T24" fmla="*/ 9 w 51"/>
                  <a:gd name="T25" fmla="*/ 34 h 45"/>
                  <a:gd name="T26" fmla="*/ 4 w 51"/>
                  <a:gd name="T27" fmla="*/ 28 h 45"/>
                  <a:gd name="T28" fmla="*/ 4 w 51"/>
                  <a:gd name="T29" fmla="*/ 19 h 45"/>
                  <a:gd name="T30" fmla="*/ 4 w 51"/>
                  <a:gd name="T31" fmla="*/ 13 h 45"/>
                  <a:gd name="T32" fmla="*/ 6 w 51"/>
                  <a:gd name="T33" fmla="*/ 9 h 45"/>
                  <a:gd name="T34" fmla="*/ 8 w 51"/>
                  <a:gd name="T35" fmla="*/ 6 h 45"/>
                  <a:gd name="T36" fmla="*/ 9 w 51"/>
                  <a:gd name="T37" fmla="*/ 2 h 45"/>
                  <a:gd name="T38" fmla="*/ 9 w 51"/>
                  <a:gd name="T39" fmla="*/ 2 h 45"/>
                  <a:gd name="T40" fmla="*/ 8 w 51"/>
                  <a:gd name="T41" fmla="*/ 0 h 45"/>
                  <a:gd name="T42" fmla="*/ 4 w 51"/>
                  <a:gd name="T43" fmla="*/ 4 h 45"/>
                  <a:gd name="T44" fmla="*/ 2 w 51"/>
                  <a:gd name="T45" fmla="*/ 9 h 45"/>
                  <a:gd name="T46" fmla="*/ 0 w 51"/>
                  <a:gd name="T47" fmla="*/ 13 h 45"/>
                  <a:gd name="T48" fmla="*/ 0 w 51"/>
                  <a:gd name="T49" fmla="*/ 19 h 45"/>
                  <a:gd name="T50" fmla="*/ 0 w 51"/>
                  <a:gd name="T51" fmla="*/ 25 h 45"/>
                  <a:gd name="T52" fmla="*/ 2 w 51"/>
                  <a:gd name="T53" fmla="*/ 28 h 45"/>
                  <a:gd name="T54" fmla="*/ 4 w 51"/>
                  <a:gd name="T55" fmla="*/ 34 h 45"/>
                  <a:gd name="T56" fmla="*/ 8 w 51"/>
                  <a:gd name="T57" fmla="*/ 38 h 45"/>
                  <a:gd name="T58" fmla="*/ 11 w 51"/>
                  <a:gd name="T59" fmla="*/ 42 h 45"/>
                  <a:gd name="T60" fmla="*/ 15 w 51"/>
                  <a:gd name="T61" fmla="*/ 43 h 45"/>
                  <a:gd name="T62" fmla="*/ 21 w 51"/>
                  <a:gd name="T63" fmla="*/ 45 h 45"/>
                  <a:gd name="T64" fmla="*/ 25 w 51"/>
                  <a:gd name="T65" fmla="*/ 45 h 45"/>
                  <a:gd name="T66" fmla="*/ 30 w 51"/>
                  <a:gd name="T67" fmla="*/ 45 h 45"/>
                  <a:gd name="T68" fmla="*/ 36 w 51"/>
                  <a:gd name="T69" fmla="*/ 43 h 45"/>
                  <a:gd name="T70" fmla="*/ 40 w 51"/>
                  <a:gd name="T71" fmla="*/ 42 h 45"/>
                  <a:gd name="T72" fmla="*/ 44 w 51"/>
                  <a:gd name="T73" fmla="*/ 38 h 45"/>
                  <a:gd name="T74" fmla="*/ 47 w 51"/>
                  <a:gd name="T75" fmla="*/ 34 h 45"/>
                  <a:gd name="T76" fmla="*/ 49 w 51"/>
                  <a:gd name="T77" fmla="*/ 28 h 45"/>
                  <a:gd name="T78" fmla="*/ 51 w 51"/>
                  <a:gd name="T79" fmla="*/ 25 h 45"/>
                  <a:gd name="T80" fmla="*/ 51 w 51"/>
                  <a:gd name="T81" fmla="*/ 19 h 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1"/>
                  <a:gd name="T124" fmla="*/ 0 h 45"/>
                  <a:gd name="T125" fmla="*/ 51 w 51"/>
                  <a:gd name="T126" fmla="*/ 45 h 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50" name="Freeform 801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>
                  <a:gd name="T0" fmla="*/ 47 w 47"/>
                  <a:gd name="T1" fmla="*/ 17 h 41"/>
                  <a:gd name="T2" fmla="*/ 47 w 47"/>
                  <a:gd name="T3" fmla="*/ 15 h 41"/>
                  <a:gd name="T4" fmla="*/ 47 w 47"/>
                  <a:gd name="T5" fmla="*/ 11 h 41"/>
                  <a:gd name="T6" fmla="*/ 45 w 47"/>
                  <a:gd name="T7" fmla="*/ 11 h 41"/>
                  <a:gd name="T8" fmla="*/ 43 w 47"/>
                  <a:gd name="T9" fmla="*/ 11 h 41"/>
                  <a:gd name="T10" fmla="*/ 43 w 47"/>
                  <a:gd name="T11" fmla="*/ 13 h 41"/>
                  <a:gd name="T12" fmla="*/ 43 w 47"/>
                  <a:gd name="T13" fmla="*/ 17 h 41"/>
                  <a:gd name="T14" fmla="*/ 43 w 47"/>
                  <a:gd name="T15" fmla="*/ 24 h 41"/>
                  <a:gd name="T16" fmla="*/ 38 w 47"/>
                  <a:gd name="T17" fmla="*/ 32 h 41"/>
                  <a:gd name="T18" fmla="*/ 32 w 47"/>
                  <a:gd name="T19" fmla="*/ 36 h 41"/>
                  <a:gd name="T20" fmla="*/ 23 w 47"/>
                  <a:gd name="T21" fmla="*/ 38 h 41"/>
                  <a:gd name="T22" fmla="*/ 15 w 47"/>
                  <a:gd name="T23" fmla="*/ 36 h 41"/>
                  <a:gd name="T24" fmla="*/ 9 w 47"/>
                  <a:gd name="T25" fmla="*/ 32 h 41"/>
                  <a:gd name="T26" fmla="*/ 4 w 47"/>
                  <a:gd name="T27" fmla="*/ 24 h 41"/>
                  <a:gd name="T28" fmla="*/ 4 w 47"/>
                  <a:gd name="T29" fmla="*/ 17 h 41"/>
                  <a:gd name="T30" fmla="*/ 4 w 47"/>
                  <a:gd name="T31" fmla="*/ 13 h 41"/>
                  <a:gd name="T32" fmla="*/ 6 w 47"/>
                  <a:gd name="T33" fmla="*/ 7 h 41"/>
                  <a:gd name="T34" fmla="*/ 7 w 47"/>
                  <a:gd name="T35" fmla="*/ 4 h 41"/>
                  <a:gd name="T36" fmla="*/ 9 w 47"/>
                  <a:gd name="T37" fmla="*/ 2 h 41"/>
                  <a:gd name="T38" fmla="*/ 7 w 47"/>
                  <a:gd name="T39" fmla="*/ 0 h 41"/>
                  <a:gd name="T40" fmla="*/ 7 w 47"/>
                  <a:gd name="T41" fmla="*/ 0 h 41"/>
                  <a:gd name="T42" fmla="*/ 4 w 47"/>
                  <a:gd name="T43" fmla="*/ 4 h 41"/>
                  <a:gd name="T44" fmla="*/ 2 w 47"/>
                  <a:gd name="T45" fmla="*/ 7 h 41"/>
                  <a:gd name="T46" fmla="*/ 0 w 47"/>
                  <a:gd name="T47" fmla="*/ 11 h 41"/>
                  <a:gd name="T48" fmla="*/ 0 w 47"/>
                  <a:gd name="T49" fmla="*/ 17 h 41"/>
                  <a:gd name="T50" fmla="*/ 2 w 47"/>
                  <a:gd name="T51" fmla="*/ 26 h 41"/>
                  <a:gd name="T52" fmla="*/ 6 w 47"/>
                  <a:gd name="T53" fmla="*/ 34 h 41"/>
                  <a:gd name="T54" fmla="*/ 13 w 47"/>
                  <a:gd name="T55" fmla="*/ 40 h 41"/>
                  <a:gd name="T56" fmla="*/ 23 w 47"/>
                  <a:gd name="T57" fmla="*/ 41 h 41"/>
                  <a:gd name="T58" fmla="*/ 34 w 47"/>
                  <a:gd name="T59" fmla="*/ 40 h 41"/>
                  <a:gd name="T60" fmla="*/ 42 w 47"/>
                  <a:gd name="T61" fmla="*/ 34 h 41"/>
                  <a:gd name="T62" fmla="*/ 45 w 47"/>
                  <a:gd name="T63" fmla="*/ 26 h 41"/>
                  <a:gd name="T64" fmla="*/ 47 w 47"/>
                  <a:gd name="T65" fmla="*/ 17 h 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41"/>
                  <a:gd name="T101" fmla="*/ 47 w 47"/>
                  <a:gd name="T102" fmla="*/ 41 h 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51" name="Freeform 802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>
                  <a:gd name="T0" fmla="*/ 43 w 43"/>
                  <a:gd name="T1" fmla="*/ 17 h 40"/>
                  <a:gd name="T2" fmla="*/ 43 w 43"/>
                  <a:gd name="T3" fmla="*/ 13 h 40"/>
                  <a:gd name="T4" fmla="*/ 43 w 43"/>
                  <a:gd name="T5" fmla="*/ 11 h 40"/>
                  <a:gd name="T6" fmla="*/ 41 w 43"/>
                  <a:gd name="T7" fmla="*/ 11 h 40"/>
                  <a:gd name="T8" fmla="*/ 40 w 43"/>
                  <a:gd name="T9" fmla="*/ 11 h 40"/>
                  <a:gd name="T10" fmla="*/ 40 w 43"/>
                  <a:gd name="T11" fmla="*/ 13 h 40"/>
                  <a:gd name="T12" fmla="*/ 40 w 43"/>
                  <a:gd name="T13" fmla="*/ 17 h 40"/>
                  <a:gd name="T14" fmla="*/ 40 w 43"/>
                  <a:gd name="T15" fmla="*/ 24 h 40"/>
                  <a:gd name="T16" fmla="*/ 36 w 43"/>
                  <a:gd name="T17" fmla="*/ 30 h 40"/>
                  <a:gd name="T18" fmla="*/ 28 w 43"/>
                  <a:gd name="T19" fmla="*/ 34 h 40"/>
                  <a:gd name="T20" fmla="*/ 21 w 43"/>
                  <a:gd name="T21" fmla="*/ 36 h 40"/>
                  <a:gd name="T22" fmla="*/ 15 w 43"/>
                  <a:gd name="T23" fmla="*/ 34 h 40"/>
                  <a:gd name="T24" fmla="*/ 7 w 43"/>
                  <a:gd name="T25" fmla="*/ 30 h 40"/>
                  <a:gd name="T26" fmla="*/ 4 w 43"/>
                  <a:gd name="T27" fmla="*/ 24 h 40"/>
                  <a:gd name="T28" fmla="*/ 4 w 43"/>
                  <a:gd name="T29" fmla="*/ 17 h 40"/>
                  <a:gd name="T30" fmla="*/ 4 w 43"/>
                  <a:gd name="T31" fmla="*/ 13 h 40"/>
                  <a:gd name="T32" fmla="*/ 5 w 43"/>
                  <a:gd name="T33" fmla="*/ 7 h 40"/>
                  <a:gd name="T34" fmla="*/ 7 w 43"/>
                  <a:gd name="T35" fmla="*/ 5 h 40"/>
                  <a:gd name="T36" fmla="*/ 9 w 43"/>
                  <a:gd name="T37" fmla="*/ 2 h 40"/>
                  <a:gd name="T38" fmla="*/ 7 w 43"/>
                  <a:gd name="T39" fmla="*/ 2 h 40"/>
                  <a:gd name="T40" fmla="*/ 5 w 43"/>
                  <a:gd name="T41" fmla="*/ 0 h 40"/>
                  <a:gd name="T42" fmla="*/ 4 w 43"/>
                  <a:gd name="T43" fmla="*/ 4 h 40"/>
                  <a:gd name="T44" fmla="*/ 2 w 43"/>
                  <a:gd name="T45" fmla="*/ 7 h 40"/>
                  <a:gd name="T46" fmla="*/ 0 w 43"/>
                  <a:gd name="T47" fmla="*/ 11 h 40"/>
                  <a:gd name="T48" fmla="*/ 0 w 43"/>
                  <a:gd name="T49" fmla="*/ 17 h 40"/>
                  <a:gd name="T50" fmla="*/ 0 w 43"/>
                  <a:gd name="T51" fmla="*/ 26 h 40"/>
                  <a:gd name="T52" fmla="*/ 5 w 43"/>
                  <a:gd name="T53" fmla="*/ 32 h 40"/>
                  <a:gd name="T54" fmla="*/ 13 w 43"/>
                  <a:gd name="T55" fmla="*/ 38 h 40"/>
                  <a:gd name="T56" fmla="*/ 21 w 43"/>
                  <a:gd name="T57" fmla="*/ 40 h 40"/>
                  <a:gd name="T58" fmla="*/ 30 w 43"/>
                  <a:gd name="T59" fmla="*/ 38 h 40"/>
                  <a:gd name="T60" fmla="*/ 38 w 43"/>
                  <a:gd name="T61" fmla="*/ 32 h 40"/>
                  <a:gd name="T62" fmla="*/ 41 w 43"/>
                  <a:gd name="T63" fmla="*/ 26 h 40"/>
                  <a:gd name="T64" fmla="*/ 43 w 43"/>
                  <a:gd name="T65" fmla="*/ 17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40"/>
                  <a:gd name="T101" fmla="*/ 43 w 43"/>
                  <a:gd name="T102" fmla="*/ 40 h 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52" name="Freeform 803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>
                  <a:gd name="T0" fmla="*/ 39 w 39"/>
                  <a:gd name="T1" fmla="*/ 15 h 36"/>
                  <a:gd name="T2" fmla="*/ 39 w 39"/>
                  <a:gd name="T3" fmla="*/ 11 h 36"/>
                  <a:gd name="T4" fmla="*/ 39 w 39"/>
                  <a:gd name="T5" fmla="*/ 9 h 36"/>
                  <a:gd name="T6" fmla="*/ 38 w 39"/>
                  <a:gd name="T7" fmla="*/ 9 h 36"/>
                  <a:gd name="T8" fmla="*/ 36 w 39"/>
                  <a:gd name="T9" fmla="*/ 7 h 36"/>
                  <a:gd name="T10" fmla="*/ 36 w 39"/>
                  <a:gd name="T11" fmla="*/ 11 h 36"/>
                  <a:gd name="T12" fmla="*/ 36 w 39"/>
                  <a:gd name="T13" fmla="*/ 15 h 36"/>
                  <a:gd name="T14" fmla="*/ 36 w 39"/>
                  <a:gd name="T15" fmla="*/ 21 h 36"/>
                  <a:gd name="T16" fmla="*/ 32 w 39"/>
                  <a:gd name="T17" fmla="*/ 26 h 36"/>
                  <a:gd name="T18" fmla="*/ 26 w 39"/>
                  <a:gd name="T19" fmla="*/ 30 h 36"/>
                  <a:gd name="T20" fmla="*/ 19 w 39"/>
                  <a:gd name="T21" fmla="*/ 32 h 36"/>
                  <a:gd name="T22" fmla="*/ 13 w 39"/>
                  <a:gd name="T23" fmla="*/ 30 h 36"/>
                  <a:gd name="T24" fmla="*/ 7 w 39"/>
                  <a:gd name="T25" fmla="*/ 26 h 36"/>
                  <a:gd name="T26" fmla="*/ 3 w 39"/>
                  <a:gd name="T27" fmla="*/ 21 h 36"/>
                  <a:gd name="T28" fmla="*/ 3 w 39"/>
                  <a:gd name="T29" fmla="*/ 15 h 36"/>
                  <a:gd name="T30" fmla="*/ 3 w 39"/>
                  <a:gd name="T31" fmla="*/ 11 h 36"/>
                  <a:gd name="T32" fmla="*/ 5 w 39"/>
                  <a:gd name="T33" fmla="*/ 7 h 36"/>
                  <a:gd name="T34" fmla="*/ 7 w 39"/>
                  <a:gd name="T35" fmla="*/ 3 h 36"/>
                  <a:gd name="T36" fmla="*/ 11 w 39"/>
                  <a:gd name="T37" fmla="*/ 0 h 36"/>
                  <a:gd name="T38" fmla="*/ 9 w 39"/>
                  <a:gd name="T39" fmla="*/ 0 h 36"/>
                  <a:gd name="T40" fmla="*/ 5 w 39"/>
                  <a:gd name="T41" fmla="*/ 0 h 36"/>
                  <a:gd name="T42" fmla="*/ 3 w 39"/>
                  <a:gd name="T43" fmla="*/ 2 h 36"/>
                  <a:gd name="T44" fmla="*/ 2 w 39"/>
                  <a:gd name="T45" fmla="*/ 5 h 36"/>
                  <a:gd name="T46" fmla="*/ 0 w 39"/>
                  <a:gd name="T47" fmla="*/ 11 h 36"/>
                  <a:gd name="T48" fmla="*/ 0 w 39"/>
                  <a:gd name="T49" fmla="*/ 15 h 36"/>
                  <a:gd name="T50" fmla="*/ 0 w 39"/>
                  <a:gd name="T51" fmla="*/ 22 h 36"/>
                  <a:gd name="T52" fmla="*/ 5 w 39"/>
                  <a:gd name="T53" fmla="*/ 30 h 36"/>
                  <a:gd name="T54" fmla="*/ 11 w 39"/>
                  <a:gd name="T55" fmla="*/ 34 h 36"/>
                  <a:gd name="T56" fmla="*/ 19 w 39"/>
                  <a:gd name="T57" fmla="*/ 36 h 36"/>
                  <a:gd name="T58" fmla="*/ 28 w 39"/>
                  <a:gd name="T59" fmla="*/ 34 h 36"/>
                  <a:gd name="T60" fmla="*/ 34 w 39"/>
                  <a:gd name="T61" fmla="*/ 30 h 36"/>
                  <a:gd name="T62" fmla="*/ 39 w 39"/>
                  <a:gd name="T63" fmla="*/ 22 h 36"/>
                  <a:gd name="T64" fmla="*/ 39 w 39"/>
                  <a:gd name="T65" fmla="*/ 15 h 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36"/>
                  <a:gd name="T101" fmla="*/ 39 w 39"/>
                  <a:gd name="T102" fmla="*/ 36 h 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53" name="Freeform 804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>
                  <a:gd name="T0" fmla="*/ 36 w 36"/>
                  <a:gd name="T1" fmla="*/ 15 h 34"/>
                  <a:gd name="T2" fmla="*/ 36 w 36"/>
                  <a:gd name="T3" fmla="*/ 11 h 34"/>
                  <a:gd name="T4" fmla="*/ 36 w 36"/>
                  <a:gd name="T5" fmla="*/ 9 h 34"/>
                  <a:gd name="T6" fmla="*/ 34 w 36"/>
                  <a:gd name="T7" fmla="*/ 7 h 34"/>
                  <a:gd name="T8" fmla="*/ 30 w 36"/>
                  <a:gd name="T9" fmla="*/ 7 h 34"/>
                  <a:gd name="T10" fmla="*/ 32 w 36"/>
                  <a:gd name="T11" fmla="*/ 11 h 34"/>
                  <a:gd name="T12" fmla="*/ 32 w 36"/>
                  <a:gd name="T13" fmla="*/ 15 h 34"/>
                  <a:gd name="T14" fmla="*/ 32 w 36"/>
                  <a:gd name="T15" fmla="*/ 21 h 34"/>
                  <a:gd name="T16" fmla="*/ 28 w 36"/>
                  <a:gd name="T17" fmla="*/ 26 h 34"/>
                  <a:gd name="T18" fmla="*/ 24 w 36"/>
                  <a:gd name="T19" fmla="*/ 28 h 34"/>
                  <a:gd name="T20" fmla="*/ 17 w 36"/>
                  <a:gd name="T21" fmla="*/ 30 h 34"/>
                  <a:gd name="T22" fmla="*/ 11 w 36"/>
                  <a:gd name="T23" fmla="*/ 28 h 34"/>
                  <a:gd name="T24" fmla="*/ 7 w 36"/>
                  <a:gd name="T25" fmla="*/ 26 h 34"/>
                  <a:gd name="T26" fmla="*/ 3 w 36"/>
                  <a:gd name="T27" fmla="*/ 21 h 34"/>
                  <a:gd name="T28" fmla="*/ 3 w 36"/>
                  <a:gd name="T29" fmla="*/ 15 h 34"/>
                  <a:gd name="T30" fmla="*/ 3 w 36"/>
                  <a:gd name="T31" fmla="*/ 11 h 34"/>
                  <a:gd name="T32" fmla="*/ 5 w 36"/>
                  <a:gd name="T33" fmla="*/ 7 h 34"/>
                  <a:gd name="T34" fmla="*/ 7 w 36"/>
                  <a:gd name="T35" fmla="*/ 3 h 34"/>
                  <a:gd name="T36" fmla="*/ 11 w 36"/>
                  <a:gd name="T37" fmla="*/ 2 h 34"/>
                  <a:gd name="T38" fmla="*/ 9 w 36"/>
                  <a:gd name="T39" fmla="*/ 0 h 34"/>
                  <a:gd name="T40" fmla="*/ 5 w 36"/>
                  <a:gd name="T41" fmla="*/ 0 h 34"/>
                  <a:gd name="T42" fmla="*/ 3 w 36"/>
                  <a:gd name="T43" fmla="*/ 3 h 34"/>
                  <a:gd name="T44" fmla="*/ 1 w 36"/>
                  <a:gd name="T45" fmla="*/ 5 h 34"/>
                  <a:gd name="T46" fmla="*/ 0 w 36"/>
                  <a:gd name="T47" fmla="*/ 11 h 34"/>
                  <a:gd name="T48" fmla="*/ 0 w 36"/>
                  <a:gd name="T49" fmla="*/ 15 h 34"/>
                  <a:gd name="T50" fmla="*/ 0 w 36"/>
                  <a:gd name="T51" fmla="*/ 22 h 34"/>
                  <a:gd name="T52" fmla="*/ 3 w 36"/>
                  <a:gd name="T53" fmla="*/ 28 h 34"/>
                  <a:gd name="T54" fmla="*/ 11 w 36"/>
                  <a:gd name="T55" fmla="*/ 32 h 34"/>
                  <a:gd name="T56" fmla="*/ 17 w 36"/>
                  <a:gd name="T57" fmla="*/ 34 h 34"/>
                  <a:gd name="T58" fmla="*/ 24 w 36"/>
                  <a:gd name="T59" fmla="*/ 32 h 34"/>
                  <a:gd name="T60" fmla="*/ 32 w 36"/>
                  <a:gd name="T61" fmla="*/ 28 h 34"/>
                  <a:gd name="T62" fmla="*/ 36 w 36"/>
                  <a:gd name="T63" fmla="*/ 22 h 34"/>
                  <a:gd name="T64" fmla="*/ 36 w 36"/>
                  <a:gd name="T65" fmla="*/ 15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34"/>
                  <a:gd name="T101" fmla="*/ 36 w 36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54" name="Freeform 805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>
                  <a:gd name="T0" fmla="*/ 33 w 33"/>
                  <a:gd name="T1" fmla="*/ 15 h 32"/>
                  <a:gd name="T2" fmla="*/ 33 w 33"/>
                  <a:gd name="T3" fmla="*/ 11 h 32"/>
                  <a:gd name="T4" fmla="*/ 33 w 33"/>
                  <a:gd name="T5" fmla="*/ 7 h 32"/>
                  <a:gd name="T6" fmla="*/ 29 w 33"/>
                  <a:gd name="T7" fmla="*/ 7 h 32"/>
                  <a:gd name="T8" fmla="*/ 27 w 33"/>
                  <a:gd name="T9" fmla="*/ 7 h 32"/>
                  <a:gd name="T10" fmla="*/ 29 w 33"/>
                  <a:gd name="T11" fmla="*/ 11 h 32"/>
                  <a:gd name="T12" fmla="*/ 29 w 33"/>
                  <a:gd name="T13" fmla="*/ 15 h 32"/>
                  <a:gd name="T14" fmla="*/ 29 w 33"/>
                  <a:gd name="T15" fmla="*/ 21 h 32"/>
                  <a:gd name="T16" fmla="*/ 25 w 33"/>
                  <a:gd name="T17" fmla="*/ 24 h 32"/>
                  <a:gd name="T18" fmla="*/ 21 w 33"/>
                  <a:gd name="T19" fmla="*/ 26 h 32"/>
                  <a:gd name="T20" fmla="*/ 16 w 33"/>
                  <a:gd name="T21" fmla="*/ 28 h 32"/>
                  <a:gd name="T22" fmla="*/ 12 w 33"/>
                  <a:gd name="T23" fmla="*/ 26 h 32"/>
                  <a:gd name="T24" fmla="*/ 8 w 33"/>
                  <a:gd name="T25" fmla="*/ 24 h 32"/>
                  <a:gd name="T26" fmla="*/ 4 w 33"/>
                  <a:gd name="T27" fmla="*/ 21 h 32"/>
                  <a:gd name="T28" fmla="*/ 4 w 33"/>
                  <a:gd name="T29" fmla="*/ 15 h 32"/>
                  <a:gd name="T30" fmla="*/ 4 w 33"/>
                  <a:gd name="T31" fmla="*/ 11 h 32"/>
                  <a:gd name="T32" fmla="*/ 6 w 33"/>
                  <a:gd name="T33" fmla="*/ 7 h 32"/>
                  <a:gd name="T34" fmla="*/ 8 w 33"/>
                  <a:gd name="T35" fmla="*/ 3 h 32"/>
                  <a:gd name="T36" fmla="*/ 12 w 33"/>
                  <a:gd name="T37" fmla="*/ 2 h 32"/>
                  <a:gd name="T38" fmla="*/ 10 w 33"/>
                  <a:gd name="T39" fmla="*/ 2 h 32"/>
                  <a:gd name="T40" fmla="*/ 8 w 33"/>
                  <a:gd name="T41" fmla="*/ 0 h 32"/>
                  <a:gd name="T42" fmla="*/ 4 w 33"/>
                  <a:gd name="T43" fmla="*/ 3 h 32"/>
                  <a:gd name="T44" fmla="*/ 2 w 33"/>
                  <a:gd name="T45" fmla="*/ 7 h 32"/>
                  <a:gd name="T46" fmla="*/ 0 w 33"/>
                  <a:gd name="T47" fmla="*/ 11 h 32"/>
                  <a:gd name="T48" fmla="*/ 0 w 33"/>
                  <a:gd name="T49" fmla="*/ 15 h 32"/>
                  <a:gd name="T50" fmla="*/ 0 w 33"/>
                  <a:gd name="T51" fmla="*/ 21 h 32"/>
                  <a:gd name="T52" fmla="*/ 4 w 33"/>
                  <a:gd name="T53" fmla="*/ 26 h 32"/>
                  <a:gd name="T54" fmla="*/ 10 w 33"/>
                  <a:gd name="T55" fmla="*/ 30 h 32"/>
                  <a:gd name="T56" fmla="*/ 16 w 33"/>
                  <a:gd name="T57" fmla="*/ 32 h 32"/>
                  <a:gd name="T58" fmla="*/ 23 w 33"/>
                  <a:gd name="T59" fmla="*/ 30 h 32"/>
                  <a:gd name="T60" fmla="*/ 29 w 33"/>
                  <a:gd name="T61" fmla="*/ 26 h 32"/>
                  <a:gd name="T62" fmla="*/ 33 w 33"/>
                  <a:gd name="T63" fmla="*/ 21 h 32"/>
                  <a:gd name="T64" fmla="*/ 33 w 33"/>
                  <a:gd name="T65" fmla="*/ 15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"/>
                  <a:gd name="T100" fmla="*/ 0 h 32"/>
                  <a:gd name="T101" fmla="*/ 33 w 33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55" name="Freeform 806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>
                  <a:gd name="T0" fmla="*/ 29 w 29"/>
                  <a:gd name="T1" fmla="*/ 13 h 28"/>
                  <a:gd name="T2" fmla="*/ 29 w 29"/>
                  <a:gd name="T3" fmla="*/ 9 h 28"/>
                  <a:gd name="T4" fmla="*/ 27 w 29"/>
                  <a:gd name="T5" fmla="*/ 5 h 28"/>
                  <a:gd name="T6" fmla="*/ 25 w 29"/>
                  <a:gd name="T7" fmla="*/ 5 h 28"/>
                  <a:gd name="T8" fmla="*/ 21 w 29"/>
                  <a:gd name="T9" fmla="*/ 3 h 28"/>
                  <a:gd name="T10" fmla="*/ 25 w 29"/>
                  <a:gd name="T11" fmla="*/ 7 h 28"/>
                  <a:gd name="T12" fmla="*/ 25 w 29"/>
                  <a:gd name="T13" fmla="*/ 13 h 28"/>
                  <a:gd name="T14" fmla="*/ 25 w 29"/>
                  <a:gd name="T15" fmla="*/ 17 h 28"/>
                  <a:gd name="T16" fmla="*/ 23 w 29"/>
                  <a:gd name="T17" fmla="*/ 20 h 28"/>
                  <a:gd name="T18" fmla="*/ 19 w 29"/>
                  <a:gd name="T19" fmla="*/ 22 h 28"/>
                  <a:gd name="T20" fmla="*/ 14 w 29"/>
                  <a:gd name="T21" fmla="*/ 24 h 28"/>
                  <a:gd name="T22" fmla="*/ 10 w 29"/>
                  <a:gd name="T23" fmla="*/ 22 h 28"/>
                  <a:gd name="T24" fmla="*/ 6 w 29"/>
                  <a:gd name="T25" fmla="*/ 20 h 28"/>
                  <a:gd name="T26" fmla="*/ 4 w 29"/>
                  <a:gd name="T27" fmla="*/ 17 h 28"/>
                  <a:gd name="T28" fmla="*/ 4 w 29"/>
                  <a:gd name="T29" fmla="*/ 13 h 28"/>
                  <a:gd name="T30" fmla="*/ 4 w 29"/>
                  <a:gd name="T31" fmla="*/ 9 h 28"/>
                  <a:gd name="T32" fmla="*/ 6 w 29"/>
                  <a:gd name="T33" fmla="*/ 5 h 28"/>
                  <a:gd name="T34" fmla="*/ 10 w 29"/>
                  <a:gd name="T35" fmla="*/ 3 h 28"/>
                  <a:gd name="T36" fmla="*/ 14 w 29"/>
                  <a:gd name="T37" fmla="*/ 1 h 28"/>
                  <a:gd name="T38" fmla="*/ 10 w 29"/>
                  <a:gd name="T39" fmla="*/ 1 h 28"/>
                  <a:gd name="T40" fmla="*/ 8 w 29"/>
                  <a:gd name="T41" fmla="*/ 0 h 28"/>
                  <a:gd name="T42" fmla="*/ 4 w 29"/>
                  <a:gd name="T43" fmla="*/ 1 h 28"/>
                  <a:gd name="T44" fmla="*/ 2 w 29"/>
                  <a:gd name="T45" fmla="*/ 5 h 28"/>
                  <a:gd name="T46" fmla="*/ 0 w 29"/>
                  <a:gd name="T47" fmla="*/ 9 h 28"/>
                  <a:gd name="T48" fmla="*/ 0 w 29"/>
                  <a:gd name="T49" fmla="*/ 13 h 28"/>
                  <a:gd name="T50" fmla="*/ 0 w 29"/>
                  <a:gd name="T51" fmla="*/ 19 h 28"/>
                  <a:gd name="T52" fmla="*/ 4 w 29"/>
                  <a:gd name="T53" fmla="*/ 24 h 28"/>
                  <a:gd name="T54" fmla="*/ 8 w 29"/>
                  <a:gd name="T55" fmla="*/ 26 h 28"/>
                  <a:gd name="T56" fmla="*/ 14 w 29"/>
                  <a:gd name="T57" fmla="*/ 28 h 28"/>
                  <a:gd name="T58" fmla="*/ 21 w 29"/>
                  <a:gd name="T59" fmla="*/ 26 h 28"/>
                  <a:gd name="T60" fmla="*/ 25 w 29"/>
                  <a:gd name="T61" fmla="*/ 24 h 28"/>
                  <a:gd name="T62" fmla="*/ 29 w 29"/>
                  <a:gd name="T63" fmla="*/ 19 h 28"/>
                  <a:gd name="T64" fmla="*/ 29 w 29"/>
                  <a:gd name="T65" fmla="*/ 13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28"/>
                  <a:gd name="T101" fmla="*/ 29 w 29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56" name="Freeform 807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9 h 26"/>
                  <a:gd name="T4" fmla="*/ 23 w 25"/>
                  <a:gd name="T5" fmla="*/ 5 h 26"/>
                  <a:gd name="T6" fmla="*/ 15 w 25"/>
                  <a:gd name="T7" fmla="*/ 3 h 26"/>
                  <a:gd name="T8" fmla="*/ 8 w 25"/>
                  <a:gd name="T9" fmla="*/ 0 h 26"/>
                  <a:gd name="T10" fmla="*/ 4 w 25"/>
                  <a:gd name="T11" fmla="*/ 1 h 26"/>
                  <a:gd name="T12" fmla="*/ 2 w 25"/>
                  <a:gd name="T13" fmla="*/ 5 h 26"/>
                  <a:gd name="T14" fmla="*/ 0 w 25"/>
                  <a:gd name="T15" fmla="*/ 9 h 26"/>
                  <a:gd name="T16" fmla="*/ 0 w 25"/>
                  <a:gd name="T17" fmla="*/ 13 h 26"/>
                  <a:gd name="T18" fmla="*/ 0 w 25"/>
                  <a:gd name="T19" fmla="*/ 19 h 26"/>
                  <a:gd name="T20" fmla="*/ 4 w 25"/>
                  <a:gd name="T21" fmla="*/ 22 h 26"/>
                  <a:gd name="T22" fmla="*/ 8 w 25"/>
                  <a:gd name="T23" fmla="*/ 24 h 26"/>
                  <a:gd name="T24" fmla="*/ 12 w 25"/>
                  <a:gd name="T25" fmla="*/ 26 h 26"/>
                  <a:gd name="T26" fmla="*/ 17 w 25"/>
                  <a:gd name="T27" fmla="*/ 24 h 26"/>
                  <a:gd name="T28" fmla="*/ 21 w 25"/>
                  <a:gd name="T29" fmla="*/ 22 h 26"/>
                  <a:gd name="T30" fmla="*/ 25 w 25"/>
                  <a:gd name="T31" fmla="*/ 19 h 26"/>
                  <a:gd name="T32" fmla="*/ 25 w 25"/>
                  <a:gd name="T33" fmla="*/ 13 h 26"/>
                  <a:gd name="T34" fmla="*/ 21 w 25"/>
                  <a:gd name="T35" fmla="*/ 13 h 26"/>
                  <a:gd name="T36" fmla="*/ 21 w 25"/>
                  <a:gd name="T37" fmla="*/ 17 h 26"/>
                  <a:gd name="T38" fmla="*/ 19 w 25"/>
                  <a:gd name="T39" fmla="*/ 20 h 26"/>
                  <a:gd name="T40" fmla="*/ 15 w 25"/>
                  <a:gd name="T41" fmla="*/ 22 h 26"/>
                  <a:gd name="T42" fmla="*/ 12 w 25"/>
                  <a:gd name="T43" fmla="*/ 22 h 26"/>
                  <a:gd name="T44" fmla="*/ 10 w 25"/>
                  <a:gd name="T45" fmla="*/ 22 h 26"/>
                  <a:gd name="T46" fmla="*/ 6 w 25"/>
                  <a:gd name="T47" fmla="*/ 20 h 26"/>
                  <a:gd name="T48" fmla="*/ 4 w 25"/>
                  <a:gd name="T49" fmla="*/ 17 h 26"/>
                  <a:gd name="T50" fmla="*/ 2 w 25"/>
                  <a:gd name="T51" fmla="*/ 13 h 26"/>
                  <a:gd name="T52" fmla="*/ 4 w 25"/>
                  <a:gd name="T53" fmla="*/ 9 h 26"/>
                  <a:gd name="T54" fmla="*/ 6 w 25"/>
                  <a:gd name="T55" fmla="*/ 5 h 26"/>
                  <a:gd name="T56" fmla="*/ 10 w 25"/>
                  <a:gd name="T57" fmla="*/ 3 h 26"/>
                  <a:gd name="T58" fmla="*/ 12 w 25"/>
                  <a:gd name="T59" fmla="*/ 3 h 26"/>
                  <a:gd name="T60" fmla="*/ 15 w 25"/>
                  <a:gd name="T61" fmla="*/ 3 h 26"/>
                  <a:gd name="T62" fmla="*/ 19 w 25"/>
                  <a:gd name="T63" fmla="*/ 5 h 26"/>
                  <a:gd name="T64" fmla="*/ 21 w 25"/>
                  <a:gd name="T65" fmla="*/ 9 h 26"/>
                  <a:gd name="T66" fmla="*/ 21 w 25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"/>
                  <a:gd name="T103" fmla="*/ 0 h 26"/>
                  <a:gd name="T104" fmla="*/ 25 w 25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57" name="Freeform 808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>
                  <a:gd name="T0" fmla="*/ 21 w 21"/>
                  <a:gd name="T1" fmla="*/ 12 h 23"/>
                  <a:gd name="T2" fmla="*/ 21 w 21"/>
                  <a:gd name="T3" fmla="*/ 6 h 23"/>
                  <a:gd name="T4" fmla="*/ 17 w 21"/>
                  <a:gd name="T5" fmla="*/ 2 h 23"/>
                  <a:gd name="T6" fmla="*/ 13 w 21"/>
                  <a:gd name="T7" fmla="*/ 2 h 23"/>
                  <a:gd name="T8" fmla="*/ 10 w 21"/>
                  <a:gd name="T9" fmla="*/ 0 h 23"/>
                  <a:gd name="T10" fmla="*/ 6 w 21"/>
                  <a:gd name="T11" fmla="*/ 2 h 23"/>
                  <a:gd name="T12" fmla="*/ 2 w 21"/>
                  <a:gd name="T13" fmla="*/ 4 h 23"/>
                  <a:gd name="T14" fmla="*/ 0 w 21"/>
                  <a:gd name="T15" fmla="*/ 8 h 23"/>
                  <a:gd name="T16" fmla="*/ 0 w 21"/>
                  <a:gd name="T17" fmla="*/ 12 h 23"/>
                  <a:gd name="T18" fmla="*/ 0 w 21"/>
                  <a:gd name="T19" fmla="*/ 16 h 23"/>
                  <a:gd name="T20" fmla="*/ 2 w 21"/>
                  <a:gd name="T21" fmla="*/ 19 h 23"/>
                  <a:gd name="T22" fmla="*/ 6 w 21"/>
                  <a:gd name="T23" fmla="*/ 21 h 23"/>
                  <a:gd name="T24" fmla="*/ 10 w 21"/>
                  <a:gd name="T25" fmla="*/ 23 h 23"/>
                  <a:gd name="T26" fmla="*/ 15 w 21"/>
                  <a:gd name="T27" fmla="*/ 21 h 23"/>
                  <a:gd name="T28" fmla="*/ 19 w 21"/>
                  <a:gd name="T29" fmla="*/ 19 h 23"/>
                  <a:gd name="T30" fmla="*/ 21 w 21"/>
                  <a:gd name="T31" fmla="*/ 16 h 23"/>
                  <a:gd name="T32" fmla="*/ 21 w 21"/>
                  <a:gd name="T33" fmla="*/ 12 h 23"/>
                  <a:gd name="T34" fmla="*/ 17 w 21"/>
                  <a:gd name="T35" fmla="*/ 12 h 23"/>
                  <a:gd name="T36" fmla="*/ 17 w 21"/>
                  <a:gd name="T37" fmla="*/ 16 h 23"/>
                  <a:gd name="T38" fmla="*/ 15 w 21"/>
                  <a:gd name="T39" fmla="*/ 18 h 23"/>
                  <a:gd name="T40" fmla="*/ 13 w 21"/>
                  <a:gd name="T41" fmla="*/ 19 h 23"/>
                  <a:gd name="T42" fmla="*/ 10 w 21"/>
                  <a:gd name="T43" fmla="*/ 19 h 23"/>
                  <a:gd name="T44" fmla="*/ 8 w 21"/>
                  <a:gd name="T45" fmla="*/ 19 h 23"/>
                  <a:gd name="T46" fmla="*/ 6 w 21"/>
                  <a:gd name="T47" fmla="*/ 18 h 23"/>
                  <a:gd name="T48" fmla="*/ 4 w 21"/>
                  <a:gd name="T49" fmla="*/ 16 h 23"/>
                  <a:gd name="T50" fmla="*/ 2 w 21"/>
                  <a:gd name="T51" fmla="*/ 12 h 23"/>
                  <a:gd name="T52" fmla="*/ 4 w 21"/>
                  <a:gd name="T53" fmla="*/ 8 h 23"/>
                  <a:gd name="T54" fmla="*/ 6 w 21"/>
                  <a:gd name="T55" fmla="*/ 6 h 23"/>
                  <a:gd name="T56" fmla="*/ 8 w 21"/>
                  <a:gd name="T57" fmla="*/ 4 h 23"/>
                  <a:gd name="T58" fmla="*/ 10 w 21"/>
                  <a:gd name="T59" fmla="*/ 4 h 23"/>
                  <a:gd name="T60" fmla="*/ 13 w 21"/>
                  <a:gd name="T61" fmla="*/ 4 h 23"/>
                  <a:gd name="T62" fmla="*/ 15 w 21"/>
                  <a:gd name="T63" fmla="*/ 6 h 23"/>
                  <a:gd name="T64" fmla="*/ 17 w 21"/>
                  <a:gd name="T65" fmla="*/ 8 h 23"/>
                  <a:gd name="T66" fmla="*/ 17 w 21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3"/>
                  <a:gd name="T104" fmla="*/ 21 w 21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58" name="Freeform 809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2 h 19"/>
                  <a:gd name="T6" fmla="*/ 13 w 19"/>
                  <a:gd name="T7" fmla="*/ 0 h 19"/>
                  <a:gd name="T8" fmla="*/ 10 w 19"/>
                  <a:gd name="T9" fmla="*/ 0 h 19"/>
                  <a:gd name="T10" fmla="*/ 8 w 19"/>
                  <a:gd name="T11" fmla="*/ 0 h 19"/>
                  <a:gd name="T12" fmla="*/ 4 w 19"/>
                  <a:gd name="T13" fmla="*/ 2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4 h 19"/>
                  <a:gd name="T20" fmla="*/ 4 w 19"/>
                  <a:gd name="T21" fmla="*/ 17 h 19"/>
                  <a:gd name="T22" fmla="*/ 8 w 19"/>
                  <a:gd name="T23" fmla="*/ 19 h 19"/>
                  <a:gd name="T24" fmla="*/ 10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4 h 19"/>
                  <a:gd name="T32" fmla="*/ 19 w 19"/>
                  <a:gd name="T33" fmla="*/ 10 h 19"/>
                  <a:gd name="T34" fmla="*/ 15 w 19"/>
                  <a:gd name="T35" fmla="*/ 10 h 19"/>
                  <a:gd name="T36" fmla="*/ 15 w 19"/>
                  <a:gd name="T37" fmla="*/ 14 h 19"/>
                  <a:gd name="T38" fmla="*/ 10 w 19"/>
                  <a:gd name="T39" fmla="*/ 16 h 19"/>
                  <a:gd name="T40" fmla="*/ 6 w 19"/>
                  <a:gd name="T41" fmla="*/ 14 h 19"/>
                  <a:gd name="T42" fmla="*/ 4 w 19"/>
                  <a:gd name="T43" fmla="*/ 10 h 19"/>
                  <a:gd name="T44" fmla="*/ 6 w 19"/>
                  <a:gd name="T45" fmla="*/ 6 h 19"/>
                  <a:gd name="T46" fmla="*/ 10 w 19"/>
                  <a:gd name="T47" fmla="*/ 4 h 19"/>
                  <a:gd name="T48" fmla="*/ 15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59" name="Freeform 810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4 h 15"/>
                  <a:gd name="T4" fmla="*/ 13 w 15"/>
                  <a:gd name="T5" fmla="*/ 2 h 15"/>
                  <a:gd name="T6" fmla="*/ 11 w 15"/>
                  <a:gd name="T7" fmla="*/ 0 h 15"/>
                  <a:gd name="T8" fmla="*/ 8 w 15"/>
                  <a:gd name="T9" fmla="*/ 0 h 15"/>
                  <a:gd name="T10" fmla="*/ 6 w 15"/>
                  <a:gd name="T11" fmla="*/ 0 h 15"/>
                  <a:gd name="T12" fmla="*/ 4 w 15"/>
                  <a:gd name="T13" fmla="*/ 2 h 15"/>
                  <a:gd name="T14" fmla="*/ 2 w 15"/>
                  <a:gd name="T15" fmla="*/ 4 h 15"/>
                  <a:gd name="T16" fmla="*/ 0 w 15"/>
                  <a:gd name="T17" fmla="*/ 8 h 15"/>
                  <a:gd name="T18" fmla="*/ 2 w 15"/>
                  <a:gd name="T19" fmla="*/ 12 h 15"/>
                  <a:gd name="T20" fmla="*/ 4 w 15"/>
                  <a:gd name="T21" fmla="*/ 14 h 15"/>
                  <a:gd name="T22" fmla="*/ 6 w 15"/>
                  <a:gd name="T23" fmla="*/ 15 h 15"/>
                  <a:gd name="T24" fmla="*/ 8 w 15"/>
                  <a:gd name="T25" fmla="*/ 15 h 15"/>
                  <a:gd name="T26" fmla="*/ 11 w 15"/>
                  <a:gd name="T27" fmla="*/ 15 h 15"/>
                  <a:gd name="T28" fmla="*/ 13 w 15"/>
                  <a:gd name="T29" fmla="*/ 14 h 15"/>
                  <a:gd name="T30" fmla="*/ 15 w 15"/>
                  <a:gd name="T31" fmla="*/ 12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0 h 15"/>
                  <a:gd name="T38" fmla="*/ 8 w 15"/>
                  <a:gd name="T39" fmla="*/ 12 h 15"/>
                  <a:gd name="T40" fmla="*/ 6 w 15"/>
                  <a:gd name="T41" fmla="*/ 10 h 15"/>
                  <a:gd name="T42" fmla="*/ 4 w 15"/>
                  <a:gd name="T43" fmla="*/ 8 h 15"/>
                  <a:gd name="T44" fmla="*/ 6 w 15"/>
                  <a:gd name="T45" fmla="*/ 6 h 15"/>
                  <a:gd name="T46" fmla="*/ 8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60" name="Freeform 811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>
                  <a:gd name="T0" fmla="*/ 11 w 11"/>
                  <a:gd name="T1" fmla="*/ 6 h 12"/>
                  <a:gd name="T2" fmla="*/ 11 w 11"/>
                  <a:gd name="T3" fmla="*/ 2 h 12"/>
                  <a:gd name="T4" fmla="*/ 6 w 11"/>
                  <a:gd name="T5" fmla="*/ 0 h 12"/>
                  <a:gd name="T6" fmla="*/ 2 w 11"/>
                  <a:gd name="T7" fmla="*/ 2 h 12"/>
                  <a:gd name="T8" fmla="*/ 0 w 11"/>
                  <a:gd name="T9" fmla="*/ 6 h 12"/>
                  <a:gd name="T10" fmla="*/ 2 w 11"/>
                  <a:gd name="T11" fmla="*/ 10 h 12"/>
                  <a:gd name="T12" fmla="*/ 6 w 11"/>
                  <a:gd name="T13" fmla="*/ 12 h 12"/>
                  <a:gd name="T14" fmla="*/ 11 w 11"/>
                  <a:gd name="T15" fmla="*/ 10 h 12"/>
                  <a:gd name="T16" fmla="*/ 11 w 11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2"/>
                  <a:gd name="T29" fmla="*/ 11 w 1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61" name="Freeform 812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>
                  <a:gd name="T0" fmla="*/ 7 w 7"/>
                  <a:gd name="T1" fmla="*/ 4 h 8"/>
                  <a:gd name="T2" fmla="*/ 7 w 7"/>
                  <a:gd name="T3" fmla="*/ 2 h 8"/>
                  <a:gd name="T4" fmla="*/ 4 w 7"/>
                  <a:gd name="T5" fmla="*/ 0 h 8"/>
                  <a:gd name="T6" fmla="*/ 2 w 7"/>
                  <a:gd name="T7" fmla="*/ 2 h 8"/>
                  <a:gd name="T8" fmla="*/ 0 w 7"/>
                  <a:gd name="T9" fmla="*/ 4 h 8"/>
                  <a:gd name="T10" fmla="*/ 2 w 7"/>
                  <a:gd name="T11" fmla="*/ 6 h 8"/>
                  <a:gd name="T12" fmla="*/ 4 w 7"/>
                  <a:gd name="T13" fmla="*/ 8 h 8"/>
                  <a:gd name="T14" fmla="*/ 7 w 7"/>
                  <a:gd name="T15" fmla="*/ 6 h 8"/>
                  <a:gd name="T16" fmla="*/ 7 w 7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8"/>
                  <a:gd name="T29" fmla="*/ 7 w 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62" name="Freeform 813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2 w 4"/>
                  <a:gd name="T7" fmla="*/ 0 h 4"/>
                  <a:gd name="T8" fmla="*/ 0 w 4"/>
                  <a:gd name="T9" fmla="*/ 2 h 4"/>
                  <a:gd name="T10" fmla="*/ 2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463" name="Freeform 814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2 w 6"/>
                  <a:gd name="T5" fmla="*/ 2 h 4"/>
                  <a:gd name="T6" fmla="*/ 4 w 6"/>
                  <a:gd name="T7" fmla="*/ 2 h 4"/>
                  <a:gd name="T8" fmla="*/ 6 w 6"/>
                  <a:gd name="T9" fmla="*/ 4 h 4"/>
                  <a:gd name="T10" fmla="*/ 4 w 6"/>
                  <a:gd name="T11" fmla="*/ 2 h 4"/>
                  <a:gd name="T12" fmla="*/ 0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7" name="Group 815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32064" name="Freeform 816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>
                  <a:gd name="T0" fmla="*/ 69 w 69"/>
                  <a:gd name="T1" fmla="*/ 0 h 157"/>
                  <a:gd name="T2" fmla="*/ 69 w 69"/>
                  <a:gd name="T3" fmla="*/ 0 h 157"/>
                  <a:gd name="T4" fmla="*/ 67 w 69"/>
                  <a:gd name="T5" fmla="*/ 0 h 157"/>
                  <a:gd name="T6" fmla="*/ 69 w 69"/>
                  <a:gd name="T7" fmla="*/ 0 h 157"/>
                  <a:gd name="T8" fmla="*/ 69 w 69"/>
                  <a:gd name="T9" fmla="*/ 0 h 157"/>
                  <a:gd name="T10" fmla="*/ 0 w 69"/>
                  <a:gd name="T11" fmla="*/ 150 h 157"/>
                  <a:gd name="T12" fmla="*/ 2 w 69"/>
                  <a:gd name="T13" fmla="*/ 153 h 157"/>
                  <a:gd name="T14" fmla="*/ 4 w 69"/>
                  <a:gd name="T15" fmla="*/ 155 h 157"/>
                  <a:gd name="T16" fmla="*/ 10 w 69"/>
                  <a:gd name="T17" fmla="*/ 157 h 157"/>
                  <a:gd name="T18" fmla="*/ 16 w 69"/>
                  <a:gd name="T19" fmla="*/ 157 h 157"/>
                  <a:gd name="T20" fmla="*/ 8 w 69"/>
                  <a:gd name="T21" fmla="*/ 153 h 157"/>
                  <a:gd name="T22" fmla="*/ 0 w 69"/>
                  <a:gd name="T23" fmla="*/ 150 h 1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57"/>
                  <a:gd name="T38" fmla="*/ 69 w 69"/>
                  <a:gd name="T39" fmla="*/ 157 h 1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65" name="Freeform 817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>
                  <a:gd name="T0" fmla="*/ 3 w 79"/>
                  <a:gd name="T1" fmla="*/ 155 h 159"/>
                  <a:gd name="T2" fmla="*/ 7 w 79"/>
                  <a:gd name="T3" fmla="*/ 157 h 159"/>
                  <a:gd name="T4" fmla="*/ 9 w 79"/>
                  <a:gd name="T5" fmla="*/ 159 h 159"/>
                  <a:gd name="T6" fmla="*/ 15 w 79"/>
                  <a:gd name="T7" fmla="*/ 159 h 159"/>
                  <a:gd name="T8" fmla="*/ 22 w 79"/>
                  <a:gd name="T9" fmla="*/ 159 h 159"/>
                  <a:gd name="T10" fmla="*/ 11 w 79"/>
                  <a:gd name="T11" fmla="*/ 155 h 159"/>
                  <a:gd name="T12" fmla="*/ 0 w 79"/>
                  <a:gd name="T13" fmla="*/ 150 h 159"/>
                  <a:gd name="T14" fmla="*/ 1 w 79"/>
                  <a:gd name="T15" fmla="*/ 153 h 159"/>
                  <a:gd name="T16" fmla="*/ 3 w 79"/>
                  <a:gd name="T17" fmla="*/ 155 h 159"/>
                  <a:gd name="T18" fmla="*/ 70 w 79"/>
                  <a:gd name="T19" fmla="*/ 2 h 159"/>
                  <a:gd name="T20" fmla="*/ 66 w 79"/>
                  <a:gd name="T21" fmla="*/ 0 h 159"/>
                  <a:gd name="T22" fmla="*/ 62 w 79"/>
                  <a:gd name="T23" fmla="*/ 2 h 159"/>
                  <a:gd name="T24" fmla="*/ 70 w 79"/>
                  <a:gd name="T25" fmla="*/ 4 h 159"/>
                  <a:gd name="T26" fmla="*/ 79 w 79"/>
                  <a:gd name="T27" fmla="*/ 7 h 159"/>
                  <a:gd name="T28" fmla="*/ 75 w 79"/>
                  <a:gd name="T29" fmla="*/ 4 h 159"/>
                  <a:gd name="T30" fmla="*/ 70 w 79"/>
                  <a:gd name="T31" fmla="*/ 2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159"/>
                  <a:gd name="T50" fmla="*/ 79 w 79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66" name="Freeform 818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>
                  <a:gd name="T0" fmla="*/ 72 w 85"/>
                  <a:gd name="T1" fmla="*/ 2 h 159"/>
                  <a:gd name="T2" fmla="*/ 72 w 85"/>
                  <a:gd name="T3" fmla="*/ 2 h 159"/>
                  <a:gd name="T4" fmla="*/ 70 w 85"/>
                  <a:gd name="T5" fmla="*/ 2 h 159"/>
                  <a:gd name="T6" fmla="*/ 66 w 85"/>
                  <a:gd name="T7" fmla="*/ 0 h 159"/>
                  <a:gd name="T8" fmla="*/ 60 w 85"/>
                  <a:gd name="T9" fmla="*/ 2 h 159"/>
                  <a:gd name="T10" fmla="*/ 74 w 85"/>
                  <a:gd name="T11" fmla="*/ 6 h 159"/>
                  <a:gd name="T12" fmla="*/ 85 w 85"/>
                  <a:gd name="T13" fmla="*/ 11 h 159"/>
                  <a:gd name="T14" fmla="*/ 79 w 85"/>
                  <a:gd name="T15" fmla="*/ 6 h 159"/>
                  <a:gd name="T16" fmla="*/ 72 w 85"/>
                  <a:gd name="T17" fmla="*/ 2 h 159"/>
                  <a:gd name="T18" fmla="*/ 72 w 85"/>
                  <a:gd name="T19" fmla="*/ 2 h 159"/>
                  <a:gd name="T20" fmla="*/ 72 w 85"/>
                  <a:gd name="T21" fmla="*/ 2 h 159"/>
                  <a:gd name="T22" fmla="*/ 3 w 85"/>
                  <a:gd name="T23" fmla="*/ 152 h 159"/>
                  <a:gd name="T24" fmla="*/ 11 w 85"/>
                  <a:gd name="T25" fmla="*/ 155 h 159"/>
                  <a:gd name="T26" fmla="*/ 19 w 85"/>
                  <a:gd name="T27" fmla="*/ 159 h 159"/>
                  <a:gd name="T28" fmla="*/ 22 w 85"/>
                  <a:gd name="T29" fmla="*/ 159 h 159"/>
                  <a:gd name="T30" fmla="*/ 28 w 85"/>
                  <a:gd name="T31" fmla="*/ 157 h 159"/>
                  <a:gd name="T32" fmla="*/ 13 w 85"/>
                  <a:gd name="T33" fmla="*/ 153 h 159"/>
                  <a:gd name="T34" fmla="*/ 0 w 85"/>
                  <a:gd name="T35" fmla="*/ 146 h 159"/>
                  <a:gd name="T36" fmla="*/ 2 w 85"/>
                  <a:gd name="T37" fmla="*/ 150 h 159"/>
                  <a:gd name="T38" fmla="*/ 3 w 85"/>
                  <a:gd name="T39" fmla="*/ 152 h 1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5"/>
                  <a:gd name="T61" fmla="*/ 0 h 159"/>
                  <a:gd name="T62" fmla="*/ 85 w 85"/>
                  <a:gd name="T63" fmla="*/ 159 h 1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67" name="Freeform 819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>
                  <a:gd name="T0" fmla="*/ 81 w 87"/>
                  <a:gd name="T1" fmla="*/ 5 h 157"/>
                  <a:gd name="T2" fmla="*/ 72 w 87"/>
                  <a:gd name="T3" fmla="*/ 2 h 157"/>
                  <a:gd name="T4" fmla="*/ 64 w 87"/>
                  <a:gd name="T5" fmla="*/ 0 h 157"/>
                  <a:gd name="T6" fmla="*/ 60 w 87"/>
                  <a:gd name="T7" fmla="*/ 0 h 157"/>
                  <a:gd name="T8" fmla="*/ 57 w 87"/>
                  <a:gd name="T9" fmla="*/ 2 h 157"/>
                  <a:gd name="T10" fmla="*/ 74 w 87"/>
                  <a:gd name="T11" fmla="*/ 5 h 157"/>
                  <a:gd name="T12" fmla="*/ 87 w 87"/>
                  <a:gd name="T13" fmla="*/ 13 h 157"/>
                  <a:gd name="T14" fmla="*/ 85 w 87"/>
                  <a:gd name="T15" fmla="*/ 9 h 157"/>
                  <a:gd name="T16" fmla="*/ 81 w 87"/>
                  <a:gd name="T17" fmla="*/ 5 h 157"/>
                  <a:gd name="T18" fmla="*/ 2 w 87"/>
                  <a:gd name="T19" fmla="*/ 148 h 157"/>
                  <a:gd name="T20" fmla="*/ 13 w 87"/>
                  <a:gd name="T21" fmla="*/ 153 h 157"/>
                  <a:gd name="T22" fmla="*/ 24 w 87"/>
                  <a:gd name="T23" fmla="*/ 157 h 157"/>
                  <a:gd name="T24" fmla="*/ 28 w 87"/>
                  <a:gd name="T25" fmla="*/ 155 h 157"/>
                  <a:gd name="T26" fmla="*/ 32 w 87"/>
                  <a:gd name="T27" fmla="*/ 153 h 157"/>
                  <a:gd name="T28" fmla="*/ 22 w 87"/>
                  <a:gd name="T29" fmla="*/ 151 h 157"/>
                  <a:gd name="T30" fmla="*/ 15 w 87"/>
                  <a:gd name="T31" fmla="*/ 150 h 157"/>
                  <a:gd name="T32" fmla="*/ 7 w 87"/>
                  <a:gd name="T33" fmla="*/ 146 h 157"/>
                  <a:gd name="T34" fmla="*/ 0 w 87"/>
                  <a:gd name="T35" fmla="*/ 142 h 157"/>
                  <a:gd name="T36" fmla="*/ 0 w 87"/>
                  <a:gd name="T37" fmla="*/ 142 h 157"/>
                  <a:gd name="T38" fmla="*/ 0 w 87"/>
                  <a:gd name="T39" fmla="*/ 142 h 157"/>
                  <a:gd name="T40" fmla="*/ 2 w 87"/>
                  <a:gd name="T41" fmla="*/ 146 h 157"/>
                  <a:gd name="T42" fmla="*/ 2 w 87"/>
                  <a:gd name="T43" fmla="*/ 148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7"/>
                  <a:gd name="T67" fmla="*/ 0 h 157"/>
                  <a:gd name="T68" fmla="*/ 87 w 87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68" name="Freeform 820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>
                  <a:gd name="T0" fmla="*/ 87 w 91"/>
                  <a:gd name="T1" fmla="*/ 9 h 155"/>
                  <a:gd name="T2" fmla="*/ 76 w 91"/>
                  <a:gd name="T3" fmla="*/ 4 h 155"/>
                  <a:gd name="T4" fmla="*/ 62 w 91"/>
                  <a:gd name="T5" fmla="*/ 0 h 155"/>
                  <a:gd name="T6" fmla="*/ 61 w 91"/>
                  <a:gd name="T7" fmla="*/ 2 h 155"/>
                  <a:gd name="T8" fmla="*/ 57 w 91"/>
                  <a:gd name="T9" fmla="*/ 4 h 155"/>
                  <a:gd name="T10" fmla="*/ 66 w 91"/>
                  <a:gd name="T11" fmla="*/ 5 h 155"/>
                  <a:gd name="T12" fmla="*/ 76 w 91"/>
                  <a:gd name="T13" fmla="*/ 7 h 155"/>
                  <a:gd name="T14" fmla="*/ 83 w 91"/>
                  <a:gd name="T15" fmla="*/ 13 h 155"/>
                  <a:gd name="T16" fmla="*/ 91 w 91"/>
                  <a:gd name="T17" fmla="*/ 17 h 155"/>
                  <a:gd name="T18" fmla="*/ 89 w 91"/>
                  <a:gd name="T19" fmla="*/ 13 h 155"/>
                  <a:gd name="T20" fmla="*/ 87 w 91"/>
                  <a:gd name="T21" fmla="*/ 9 h 155"/>
                  <a:gd name="T22" fmla="*/ 2 w 91"/>
                  <a:gd name="T23" fmla="*/ 144 h 155"/>
                  <a:gd name="T24" fmla="*/ 15 w 91"/>
                  <a:gd name="T25" fmla="*/ 151 h 155"/>
                  <a:gd name="T26" fmla="*/ 30 w 91"/>
                  <a:gd name="T27" fmla="*/ 155 h 155"/>
                  <a:gd name="T28" fmla="*/ 34 w 91"/>
                  <a:gd name="T29" fmla="*/ 155 h 155"/>
                  <a:gd name="T30" fmla="*/ 38 w 91"/>
                  <a:gd name="T31" fmla="*/ 153 h 155"/>
                  <a:gd name="T32" fmla="*/ 26 w 91"/>
                  <a:gd name="T33" fmla="*/ 151 h 155"/>
                  <a:gd name="T34" fmla="*/ 17 w 91"/>
                  <a:gd name="T35" fmla="*/ 148 h 155"/>
                  <a:gd name="T36" fmla="*/ 9 w 91"/>
                  <a:gd name="T37" fmla="*/ 144 h 155"/>
                  <a:gd name="T38" fmla="*/ 0 w 91"/>
                  <a:gd name="T39" fmla="*/ 138 h 155"/>
                  <a:gd name="T40" fmla="*/ 2 w 91"/>
                  <a:gd name="T41" fmla="*/ 140 h 155"/>
                  <a:gd name="T42" fmla="*/ 2 w 91"/>
                  <a:gd name="T43" fmla="*/ 142 h 155"/>
                  <a:gd name="T44" fmla="*/ 2 w 91"/>
                  <a:gd name="T45" fmla="*/ 144 h 155"/>
                  <a:gd name="T46" fmla="*/ 2 w 91"/>
                  <a:gd name="T47" fmla="*/ 144 h 1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1"/>
                  <a:gd name="T73" fmla="*/ 0 h 155"/>
                  <a:gd name="T74" fmla="*/ 91 w 91"/>
                  <a:gd name="T75" fmla="*/ 155 h 15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69" name="Freeform 821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>
                  <a:gd name="T0" fmla="*/ 89 w 93"/>
                  <a:gd name="T1" fmla="*/ 11 h 151"/>
                  <a:gd name="T2" fmla="*/ 76 w 93"/>
                  <a:gd name="T3" fmla="*/ 3 h 151"/>
                  <a:gd name="T4" fmla="*/ 59 w 93"/>
                  <a:gd name="T5" fmla="*/ 0 h 151"/>
                  <a:gd name="T6" fmla="*/ 57 w 93"/>
                  <a:gd name="T7" fmla="*/ 2 h 151"/>
                  <a:gd name="T8" fmla="*/ 55 w 93"/>
                  <a:gd name="T9" fmla="*/ 3 h 151"/>
                  <a:gd name="T10" fmla="*/ 64 w 93"/>
                  <a:gd name="T11" fmla="*/ 5 h 151"/>
                  <a:gd name="T12" fmla="*/ 76 w 93"/>
                  <a:gd name="T13" fmla="*/ 7 h 151"/>
                  <a:gd name="T14" fmla="*/ 83 w 93"/>
                  <a:gd name="T15" fmla="*/ 13 h 151"/>
                  <a:gd name="T16" fmla="*/ 93 w 93"/>
                  <a:gd name="T17" fmla="*/ 19 h 151"/>
                  <a:gd name="T18" fmla="*/ 91 w 93"/>
                  <a:gd name="T19" fmla="*/ 15 h 151"/>
                  <a:gd name="T20" fmla="*/ 89 w 93"/>
                  <a:gd name="T21" fmla="*/ 11 h 151"/>
                  <a:gd name="T22" fmla="*/ 2 w 93"/>
                  <a:gd name="T23" fmla="*/ 140 h 151"/>
                  <a:gd name="T24" fmla="*/ 9 w 93"/>
                  <a:gd name="T25" fmla="*/ 144 h 151"/>
                  <a:gd name="T26" fmla="*/ 17 w 93"/>
                  <a:gd name="T27" fmla="*/ 148 h 151"/>
                  <a:gd name="T28" fmla="*/ 24 w 93"/>
                  <a:gd name="T29" fmla="*/ 149 h 151"/>
                  <a:gd name="T30" fmla="*/ 34 w 93"/>
                  <a:gd name="T31" fmla="*/ 151 h 151"/>
                  <a:gd name="T32" fmla="*/ 38 w 93"/>
                  <a:gd name="T33" fmla="*/ 151 h 151"/>
                  <a:gd name="T34" fmla="*/ 40 w 93"/>
                  <a:gd name="T35" fmla="*/ 149 h 151"/>
                  <a:gd name="T36" fmla="*/ 28 w 93"/>
                  <a:gd name="T37" fmla="*/ 148 h 151"/>
                  <a:gd name="T38" fmla="*/ 19 w 93"/>
                  <a:gd name="T39" fmla="*/ 144 h 151"/>
                  <a:gd name="T40" fmla="*/ 9 w 93"/>
                  <a:gd name="T41" fmla="*/ 140 h 151"/>
                  <a:gd name="T42" fmla="*/ 0 w 93"/>
                  <a:gd name="T43" fmla="*/ 132 h 151"/>
                  <a:gd name="T44" fmla="*/ 0 w 93"/>
                  <a:gd name="T45" fmla="*/ 136 h 151"/>
                  <a:gd name="T46" fmla="*/ 2 w 93"/>
                  <a:gd name="T47" fmla="*/ 140 h 1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3"/>
                  <a:gd name="T73" fmla="*/ 0 h 151"/>
                  <a:gd name="T74" fmla="*/ 93 w 93"/>
                  <a:gd name="T75" fmla="*/ 151 h 1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70" name="Freeform 822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>
                  <a:gd name="T0" fmla="*/ 91 w 93"/>
                  <a:gd name="T1" fmla="*/ 13 h 149"/>
                  <a:gd name="T2" fmla="*/ 83 w 93"/>
                  <a:gd name="T3" fmla="*/ 9 h 149"/>
                  <a:gd name="T4" fmla="*/ 76 w 93"/>
                  <a:gd name="T5" fmla="*/ 3 h 149"/>
                  <a:gd name="T6" fmla="*/ 66 w 93"/>
                  <a:gd name="T7" fmla="*/ 1 h 149"/>
                  <a:gd name="T8" fmla="*/ 57 w 93"/>
                  <a:gd name="T9" fmla="*/ 0 h 149"/>
                  <a:gd name="T10" fmla="*/ 57 w 93"/>
                  <a:gd name="T11" fmla="*/ 0 h 149"/>
                  <a:gd name="T12" fmla="*/ 55 w 93"/>
                  <a:gd name="T13" fmla="*/ 1 h 149"/>
                  <a:gd name="T14" fmla="*/ 53 w 93"/>
                  <a:gd name="T15" fmla="*/ 1 h 149"/>
                  <a:gd name="T16" fmla="*/ 53 w 93"/>
                  <a:gd name="T17" fmla="*/ 3 h 149"/>
                  <a:gd name="T18" fmla="*/ 64 w 93"/>
                  <a:gd name="T19" fmla="*/ 5 h 149"/>
                  <a:gd name="T20" fmla="*/ 74 w 93"/>
                  <a:gd name="T21" fmla="*/ 7 h 149"/>
                  <a:gd name="T22" fmla="*/ 85 w 93"/>
                  <a:gd name="T23" fmla="*/ 13 h 149"/>
                  <a:gd name="T24" fmla="*/ 93 w 93"/>
                  <a:gd name="T25" fmla="*/ 20 h 149"/>
                  <a:gd name="T26" fmla="*/ 93 w 93"/>
                  <a:gd name="T27" fmla="*/ 17 h 149"/>
                  <a:gd name="T28" fmla="*/ 91 w 93"/>
                  <a:gd name="T29" fmla="*/ 13 h 149"/>
                  <a:gd name="T30" fmla="*/ 0 w 93"/>
                  <a:gd name="T31" fmla="*/ 134 h 149"/>
                  <a:gd name="T32" fmla="*/ 9 w 93"/>
                  <a:gd name="T33" fmla="*/ 140 h 149"/>
                  <a:gd name="T34" fmla="*/ 17 w 93"/>
                  <a:gd name="T35" fmla="*/ 144 h 149"/>
                  <a:gd name="T36" fmla="*/ 26 w 93"/>
                  <a:gd name="T37" fmla="*/ 147 h 149"/>
                  <a:gd name="T38" fmla="*/ 38 w 93"/>
                  <a:gd name="T39" fmla="*/ 149 h 149"/>
                  <a:gd name="T40" fmla="*/ 40 w 93"/>
                  <a:gd name="T41" fmla="*/ 147 h 149"/>
                  <a:gd name="T42" fmla="*/ 43 w 93"/>
                  <a:gd name="T43" fmla="*/ 146 h 149"/>
                  <a:gd name="T44" fmla="*/ 30 w 93"/>
                  <a:gd name="T45" fmla="*/ 144 h 149"/>
                  <a:gd name="T46" fmla="*/ 19 w 93"/>
                  <a:gd name="T47" fmla="*/ 140 h 149"/>
                  <a:gd name="T48" fmla="*/ 9 w 93"/>
                  <a:gd name="T49" fmla="*/ 134 h 149"/>
                  <a:gd name="T50" fmla="*/ 0 w 93"/>
                  <a:gd name="T51" fmla="*/ 129 h 149"/>
                  <a:gd name="T52" fmla="*/ 0 w 93"/>
                  <a:gd name="T53" fmla="*/ 130 h 149"/>
                  <a:gd name="T54" fmla="*/ 0 w 93"/>
                  <a:gd name="T55" fmla="*/ 134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3"/>
                  <a:gd name="T85" fmla="*/ 0 h 149"/>
                  <a:gd name="T86" fmla="*/ 93 w 93"/>
                  <a:gd name="T87" fmla="*/ 149 h 1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71" name="Freeform 823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>
                  <a:gd name="T0" fmla="*/ 95 w 95"/>
                  <a:gd name="T1" fmla="*/ 16 h 146"/>
                  <a:gd name="T2" fmla="*/ 85 w 95"/>
                  <a:gd name="T3" fmla="*/ 10 h 146"/>
                  <a:gd name="T4" fmla="*/ 78 w 95"/>
                  <a:gd name="T5" fmla="*/ 4 h 146"/>
                  <a:gd name="T6" fmla="*/ 66 w 95"/>
                  <a:gd name="T7" fmla="*/ 2 h 146"/>
                  <a:gd name="T8" fmla="*/ 57 w 95"/>
                  <a:gd name="T9" fmla="*/ 0 h 146"/>
                  <a:gd name="T10" fmla="*/ 57 w 95"/>
                  <a:gd name="T11" fmla="*/ 0 h 146"/>
                  <a:gd name="T12" fmla="*/ 57 w 95"/>
                  <a:gd name="T13" fmla="*/ 0 h 146"/>
                  <a:gd name="T14" fmla="*/ 55 w 95"/>
                  <a:gd name="T15" fmla="*/ 2 h 146"/>
                  <a:gd name="T16" fmla="*/ 53 w 95"/>
                  <a:gd name="T17" fmla="*/ 2 h 146"/>
                  <a:gd name="T18" fmla="*/ 64 w 95"/>
                  <a:gd name="T19" fmla="*/ 4 h 146"/>
                  <a:gd name="T20" fmla="*/ 76 w 95"/>
                  <a:gd name="T21" fmla="*/ 8 h 146"/>
                  <a:gd name="T22" fmla="*/ 87 w 95"/>
                  <a:gd name="T23" fmla="*/ 14 h 146"/>
                  <a:gd name="T24" fmla="*/ 95 w 95"/>
                  <a:gd name="T25" fmla="*/ 21 h 146"/>
                  <a:gd name="T26" fmla="*/ 95 w 95"/>
                  <a:gd name="T27" fmla="*/ 21 h 146"/>
                  <a:gd name="T28" fmla="*/ 95 w 95"/>
                  <a:gd name="T29" fmla="*/ 19 h 146"/>
                  <a:gd name="T30" fmla="*/ 95 w 95"/>
                  <a:gd name="T31" fmla="*/ 18 h 146"/>
                  <a:gd name="T32" fmla="*/ 95 w 95"/>
                  <a:gd name="T33" fmla="*/ 16 h 146"/>
                  <a:gd name="T34" fmla="*/ 2 w 95"/>
                  <a:gd name="T35" fmla="*/ 129 h 146"/>
                  <a:gd name="T36" fmla="*/ 11 w 95"/>
                  <a:gd name="T37" fmla="*/ 137 h 146"/>
                  <a:gd name="T38" fmla="*/ 21 w 95"/>
                  <a:gd name="T39" fmla="*/ 141 h 146"/>
                  <a:gd name="T40" fmla="*/ 30 w 95"/>
                  <a:gd name="T41" fmla="*/ 145 h 146"/>
                  <a:gd name="T42" fmla="*/ 42 w 95"/>
                  <a:gd name="T43" fmla="*/ 146 h 146"/>
                  <a:gd name="T44" fmla="*/ 45 w 95"/>
                  <a:gd name="T45" fmla="*/ 145 h 146"/>
                  <a:gd name="T46" fmla="*/ 49 w 95"/>
                  <a:gd name="T47" fmla="*/ 143 h 146"/>
                  <a:gd name="T48" fmla="*/ 47 w 95"/>
                  <a:gd name="T49" fmla="*/ 143 h 146"/>
                  <a:gd name="T50" fmla="*/ 47 w 95"/>
                  <a:gd name="T51" fmla="*/ 143 h 146"/>
                  <a:gd name="T52" fmla="*/ 34 w 95"/>
                  <a:gd name="T53" fmla="*/ 141 h 146"/>
                  <a:gd name="T54" fmla="*/ 23 w 95"/>
                  <a:gd name="T55" fmla="*/ 137 h 146"/>
                  <a:gd name="T56" fmla="*/ 11 w 95"/>
                  <a:gd name="T57" fmla="*/ 131 h 146"/>
                  <a:gd name="T58" fmla="*/ 0 w 95"/>
                  <a:gd name="T59" fmla="*/ 124 h 146"/>
                  <a:gd name="T60" fmla="*/ 2 w 95"/>
                  <a:gd name="T61" fmla="*/ 128 h 146"/>
                  <a:gd name="T62" fmla="*/ 2 w 95"/>
                  <a:gd name="T63" fmla="*/ 129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5"/>
                  <a:gd name="T97" fmla="*/ 0 h 146"/>
                  <a:gd name="T98" fmla="*/ 95 w 95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72" name="Freeform 824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>
                  <a:gd name="T0" fmla="*/ 95 w 95"/>
                  <a:gd name="T1" fmla="*/ 17 h 143"/>
                  <a:gd name="T2" fmla="*/ 87 w 95"/>
                  <a:gd name="T3" fmla="*/ 10 h 143"/>
                  <a:gd name="T4" fmla="*/ 76 w 95"/>
                  <a:gd name="T5" fmla="*/ 4 h 143"/>
                  <a:gd name="T6" fmla="*/ 66 w 95"/>
                  <a:gd name="T7" fmla="*/ 2 h 143"/>
                  <a:gd name="T8" fmla="*/ 55 w 95"/>
                  <a:gd name="T9" fmla="*/ 0 h 143"/>
                  <a:gd name="T10" fmla="*/ 53 w 95"/>
                  <a:gd name="T11" fmla="*/ 0 h 143"/>
                  <a:gd name="T12" fmla="*/ 51 w 95"/>
                  <a:gd name="T13" fmla="*/ 2 h 143"/>
                  <a:gd name="T14" fmla="*/ 64 w 95"/>
                  <a:gd name="T15" fmla="*/ 4 h 143"/>
                  <a:gd name="T16" fmla="*/ 76 w 95"/>
                  <a:gd name="T17" fmla="*/ 8 h 143"/>
                  <a:gd name="T18" fmla="*/ 87 w 95"/>
                  <a:gd name="T19" fmla="*/ 16 h 143"/>
                  <a:gd name="T20" fmla="*/ 95 w 95"/>
                  <a:gd name="T21" fmla="*/ 23 h 143"/>
                  <a:gd name="T22" fmla="*/ 95 w 95"/>
                  <a:gd name="T23" fmla="*/ 21 h 143"/>
                  <a:gd name="T24" fmla="*/ 95 w 95"/>
                  <a:gd name="T25" fmla="*/ 17 h 143"/>
                  <a:gd name="T26" fmla="*/ 95 w 95"/>
                  <a:gd name="T27" fmla="*/ 17 h 143"/>
                  <a:gd name="T28" fmla="*/ 95 w 95"/>
                  <a:gd name="T29" fmla="*/ 17 h 143"/>
                  <a:gd name="T30" fmla="*/ 2 w 95"/>
                  <a:gd name="T31" fmla="*/ 126 h 143"/>
                  <a:gd name="T32" fmla="*/ 11 w 95"/>
                  <a:gd name="T33" fmla="*/ 131 h 143"/>
                  <a:gd name="T34" fmla="*/ 21 w 95"/>
                  <a:gd name="T35" fmla="*/ 137 h 143"/>
                  <a:gd name="T36" fmla="*/ 32 w 95"/>
                  <a:gd name="T37" fmla="*/ 141 h 143"/>
                  <a:gd name="T38" fmla="*/ 45 w 95"/>
                  <a:gd name="T39" fmla="*/ 143 h 143"/>
                  <a:gd name="T40" fmla="*/ 49 w 95"/>
                  <a:gd name="T41" fmla="*/ 141 h 143"/>
                  <a:gd name="T42" fmla="*/ 51 w 95"/>
                  <a:gd name="T43" fmla="*/ 139 h 143"/>
                  <a:gd name="T44" fmla="*/ 49 w 95"/>
                  <a:gd name="T45" fmla="*/ 139 h 143"/>
                  <a:gd name="T46" fmla="*/ 47 w 95"/>
                  <a:gd name="T47" fmla="*/ 139 h 143"/>
                  <a:gd name="T48" fmla="*/ 34 w 95"/>
                  <a:gd name="T49" fmla="*/ 137 h 143"/>
                  <a:gd name="T50" fmla="*/ 23 w 95"/>
                  <a:gd name="T51" fmla="*/ 133 h 143"/>
                  <a:gd name="T52" fmla="*/ 11 w 95"/>
                  <a:gd name="T53" fmla="*/ 127 h 143"/>
                  <a:gd name="T54" fmla="*/ 0 w 95"/>
                  <a:gd name="T55" fmla="*/ 120 h 143"/>
                  <a:gd name="T56" fmla="*/ 0 w 95"/>
                  <a:gd name="T57" fmla="*/ 122 h 143"/>
                  <a:gd name="T58" fmla="*/ 2 w 95"/>
                  <a:gd name="T59" fmla="*/ 126 h 1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5"/>
                  <a:gd name="T91" fmla="*/ 0 h 143"/>
                  <a:gd name="T92" fmla="*/ 95 w 95"/>
                  <a:gd name="T93" fmla="*/ 143 h 14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73" name="Freeform 825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>
                  <a:gd name="T0" fmla="*/ 95 w 97"/>
                  <a:gd name="T1" fmla="*/ 19 h 141"/>
                  <a:gd name="T2" fmla="*/ 87 w 97"/>
                  <a:gd name="T3" fmla="*/ 12 h 141"/>
                  <a:gd name="T4" fmla="*/ 76 w 97"/>
                  <a:gd name="T5" fmla="*/ 6 h 141"/>
                  <a:gd name="T6" fmla="*/ 64 w 97"/>
                  <a:gd name="T7" fmla="*/ 2 h 141"/>
                  <a:gd name="T8" fmla="*/ 53 w 97"/>
                  <a:gd name="T9" fmla="*/ 0 h 141"/>
                  <a:gd name="T10" fmla="*/ 51 w 97"/>
                  <a:gd name="T11" fmla="*/ 2 h 141"/>
                  <a:gd name="T12" fmla="*/ 49 w 97"/>
                  <a:gd name="T13" fmla="*/ 4 h 141"/>
                  <a:gd name="T14" fmla="*/ 63 w 97"/>
                  <a:gd name="T15" fmla="*/ 6 h 141"/>
                  <a:gd name="T16" fmla="*/ 76 w 97"/>
                  <a:gd name="T17" fmla="*/ 10 h 141"/>
                  <a:gd name="T18" fmla="*/ 85 w 97"/>
                  <a:gd name="T19" fmla="*/ 17 h 141"/>
                  <a:gd name="T20" fmla="*/ 97 w 97"/>
                  <a:gd name="T21" fmla="*/ 25 h 141"/>
                  <a:gd name="T22" fmla="*/ 95 w 97"/>
                  <a:gd name="T23" fmla="*/ 23 h 141"/>
                  <a:gd name="T24" fmla="*/ 95 w 97"/>
                  <a:gd name="T25" fmla="*/ 19 h 141"/>
                  <a:gd name="T26" fmla="*/ 0 w 97"/>
                  <a:gd name="T27" fmla="*/ 122 h 141"/>
                  <a:gd name="T28" fmla="*/ 11 w 97"/>
                  <a:gd name="T29" fmla="*/ 129 h 141"/>
                  <a:gd name="T30" fmla="*/ 23 w 97"/>
                  <a:gd name="T31" fmla="*/ 135 h 141"/>
                  <a:gd name="T32" fmla="*/ 34 w 97"/>
                  <a:gd name="T33" fmla="*/ 139 h 141"/>
                  <a:gd name="T34" fmla="*/ 47 w 97"/>
                  <a:gd name="T35" fmla="*/ 141 h 141"/>
                  <a:gd name="T36" fmla="*/ 47 w 97"/>
                  <a:gd name="T37" fmla="*/ 141 h 141"/>
                  <a:gd name="T38" fmla="*/ 49 w 97"/>
                  <a:gd name="T39" fmla="*/ 141 h 141"/>
                  <a:gd name="T40" fmla="*/ 51 w 97"/>
                  <a:gd name="T41" fmla="*/ 139 h 141"/>
                  <a:gd name="T42" fmla="*/ 53 w 97"/>
                  <a:gd name="T43" fmla="*/ 137 h 141"/>
                  <a:gd name="T44" fmla="*/ 51 w 97"/>
                  <a:gd name="T45" fmla="*/ 137 h 141"/>
                  <a:gd name="T46" fmla="*/ 47 w 97"/>
                  <a:gd name="T47" fmla="*/ 137 h 141"/>
                  <a:gd name="T48" fmla="*/ 34 w 97"/>
                  <a:gd name="T49" fmla="*/ 135 h 141"/>
                  <a:gd name="T50" fmla="*/ 21 w 97"/>
                  <a:gd name="T51" fmla="*/ 131 h 141"/>
                  <a:gd name="T52" fmla="*/ 9 w 97"/>
                  <a:gd name="T53" fmla="*/ 126 h 141"/>
                  <a:gd name="T54" fmla="*/ 0 w 97"/>
                  <a:gd name="T55" fmla="*/ 116 h 141"/>
                  <a:gd name="T56" fmla="*/ 0 w 97"/>
                  <a:gd name="T57" fmla="*/ 120 h 141"/>
                  <a:gd name="T58" fmla="*/ 0 w 97"/>
                  <a:gd name="T59" fmla="*/ 122 h 1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7"/>
                  <a:gd name="T91" fmla="*/ 0 h 141"/>
                  <a:gd name="T92" fmla="*/ 97 w 97"/>
                  <a:gd name="T93" fmla="*/ 141 h 14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74" name="Freeform 826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>
                  <a:gd name="T0" fmla="*/ 95 w 97"/>
                  <a:gd name="T1" fmla="*/ 21 h 137"/>
                  <a:gd name="T2" fmla="*/ 87 w 97"/>
                  <a:gd name="T3" fmla="*/ 14 h 137"/>
                  <a:gd name="T4" fmla="*/ 76 w 97"/>
                  <a:gd name="T5" fmla="*/ 6 h 137"/>
                  <a:gd name="T6" fmla="*/ 64 w 97"/>
                  <a:gd name="T7" fmla="*/ 2 h 137"/>
                  <a:gd name="T8" fmla="*/ 51 w 97"/>
                  <a:gd name="T9" fmla="*/ 0 h 137"/>
                  <a:gd name="T10" fmla="*/ 49 w 97"/>
                  <a:gd name="T11" fmla="*/ 2 h 137"/>
                  <a:gd name="T12" fmla="*/ 47 w 97"/>
                  <a:gd name="T13" fmla="*/ 4 h 137"/>
                  <a:gd name="T14" fmla="*/ 47 w 97"/>
                  <a:gd name="T15" fmla="*/ 4 h 137"/>
                  <a:gd name="T16" fmla="*/ 47 w 97"/>
                  <a:gd name="T17" fmla="*/ 4 h 137"/>
                  <a:gd name="T18" fmla="*/ 63 w 97"/>
                  <a:gd name="T19" fmla="*/ 6 h 137"/>
                  <a:gd name="T20" fmla="*/ 74 w 97"/>
                  <a:gd name="T21" fmla="*/ 10 h 137"/>
                  <a:gd name="T22" fmla="*/ 85 w 97"/>
                  <a:gd name="T23" fmla="*/ 17 h 137"/>
                  <a:gd name="T24" fmla="*/ 97 w 97"/>
                  <a:gd name="T25" fmla="*/ 27 h 137"/>
                  <a:gd name="T26" fmla="*/ 97 w 97"/>
                  <a:gd name="T27" fmla="*/ 23 h 137"/>
                  <a:gd name="T28" fmla="*/ 95 w 97"/>
                  <a:gd name="T29" fmla="*/ 21 h 137"/>
                  <a:gd name="T30" fmla="*/ 0 w 97"/>
                  <a:gd name="T31" fmla="*/ 118 h 137"/>
                  <a:gd name="T32" fmla="*/ 11 w 97"/>
                  <a:gd name="T33" fmla="*/ 125 h 137"/>
                  <a:gd name="T34" fmla="*/ 23 w 97"/>
                  <a:gd name="T35" fmla="*/ 131 h 137"/>
                  <a:gd name="T36" fmla="*/ 34 w 97"/>
                  <a:gd name="T37" fmla="*/ 135 h 137"/>
                  <a:gd name="T38" fmla="*/ 47 w 97"/>
                  <a:gd name="T39" fmla="*/ 137 h 137"/>
                  <a:gd name="T40" fmla="*/ 49 w 97"/>
                  <a:gd name="T41" fmla="*/ 137 h 137"/>
                  <a:gd name="T42" fmla="*/ 51 w 97"/>
                  <a:gd name="T43" fmla="*/ 137 h 137"/>
                  <a:gd name="T44" fmla="*/ 53 w 97"/>
                  <a:gd name="T45" fmla="*/ 135 h 137"/>
                  <a:gd name="T46" fmla="*/ 57 w 97"/>
                  <a:gd name="T47" fmla="*/ 133 h 137"/>
                  <a:gd name="T48" fmla="*/ 53 w 97"/>
                  <a:gd name="T49" fmla="*/ 133 h 137"/>
                  <a:gd name="T50" fmla="*/ 47 w 97"/>
                  <a:gd name="T51" fmla="*/ 133 h 137"/>
                  <a:gd name="T52" fmla="*/ 34 w 97"/>
                  <a:gd name="T53" fmla="*/ 131 h 137"/>
                  <a:gd name="T54" fmla="*/ 21 w 97"/>
                  <a:gd name="T55" fmla="*/ 127 h 137"/>
                  <a:gd name="T56" fmla="*/ 9 w 97"/>
                  <a:gd name="T57" fmla="*/ 120 h 137"/>
                  <a:gd name="T58" fmla="*/ 0 w 97"/>
                  <a:gd name="T59" fmla="*/ 112 h 137"/>
                  <a:gd name="T60" fmla="*/ 0 w 97"/>
                  <a:gd name="T61" fmla="*/ 114 h 137"/>
                  <a:gd name="T62" fmla="*/ 0 w 97"/>
                  <a:gd name="T63" fmla="*/ 118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7"/>
                  <a:gd name="T98" fmla="*/ 97 w 97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75" name="Freeform 827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>
                  <a:gd name="T0" fmla="*/ 97 w 97"/>
                  <a:gd name="T1" fmla="*/ 21 h 133"/>
                  <a:gd name="T2" fmla="*/ 85 w 97"/>
                  <a:gd name="T3" fmla="*/ 13 h 133"/>
                  <a:gd name="T4" fmla="*/ 76 w 97"/>
                  <a:gd name="T5" fmla="*/ 6 h 133"/>
                  <a:gd name="T6" fmla="*/ 63 w 97"/>
                  <a:gd name="T7" fmla="*/ 2 h 133"/>
                  <a:gd name="T8" fmla="*/ 49 w 97"/>
                  <a:gd name="T9" fmla="*/ 0 h 133"/>
                  <a:gd name="T10" fmla="*/ 47 w 97"/>
                  <a:gd name="T11" fmla="*/ 2 h 133"/>
                  <a:gd name="T12" fmla="*/ 45 w 97"/>
                  <a:gd name="T13" fmla="*/ 4 h 133"/>
                  <a:gd name="T14" fmla="*/ 47 w 97"/>
                  <a:gd name="T15" fmla="*/ 4 h 133"/>
                  <a:gd name="T16" fmla="*/ 47 w 97"/>
                  <a:gd name="T17" fmla="*/ 4 h 133"/>
                  <a:gd name="T18" fmla="*/ 63 w 97"/>
                  <a:gd name="T19" fmla="*/ 6 h 133"/>
                  <a:gd name="T20" fmla="*/ 74 w 97"/>
                  <a:gd name="T21" fmla="*/ 12 h 133"/>
                  <a:gd name="T22" fmla="*/ 85 w 97"/>
                  <a:gd name="T23" fmla="*/ 17 h 133"/>
                  <a:gd name="T24" fmla="*/ 95 w 97"/>
                  <a:gd name="T25" fmla="*/ 27 h 133"/>
                  <a:gd name="T26" fmla="*/ 97 w 97"/>
                  <a:gd name="T27" fmla="*/ 25 h 133"/>
                  <a:gd name="T28" fmla="*/ 97 w 97"/>
                  <a:gd name="T29" fmla="*/ 21 h 133"/>
                  <a:gd name="T30" fmla="*/ 0 w 97"/>
                  <a:gd name="T31" fmla="*/ 112 h 133"/>
                  <a:gd name="T32" fmla="*/ 9 w 97"/>
                  <a:gd name="T33" fmla="*/ 122 h 133"/>
                  <a:gd name="T34" fmla="*/ 21 w 97"/>
                  <a:gd name="T35" fmla="*/ 127 h 133"/>
                  <a:gd name="T36" fmla="*/ 34 w 97"/>
                  <a:gd name="T37" fmla="*/ 131 h 133"/>
                  <a:gd name="T38" fmla="*/ 47 w 97"/>
                  <a:gd name="T39" fmla="*/ 133 h 133"/>
                  <a:gd name="T40" fmla="*/ 51 w 97"/>
                  <a:gd name="T41" fmla="*/ 133 h 133"/>
                  <a:gd name="T42" fmla="*/ 53 w 97"/>
                  <a:gd name="T43" fmla="*/ 133 h 133"/>
                  <a:gd name="T44" fmla="*/ 57 w 97"/>
                  <a:gd name="T45" fmla="*/ 131 h 133"/>
                  <a:gd name="T46" fmla="*/ 59 w 97"/>
                  <a:gd name="T47" fmla="*/ 129 h 133"/>
                  <a:gd name="T48" fmla="*/ 53 w 97"/>
                  <a:gd name="T49" fmla="*/ 129 h 133"/>
                  <a:gd name="T50" fmla="*/ 47 w 97"/>
                  <a:gd name="T51" fmla="*/ 129 h 133"/>
                  <a:gd name="T52" fmla="*/ 34 w 97"/>
                  <a:gd name="T53" fmla="*/ 127 h 133"/>
                  <a:gd name="T54" fmla="*/ 21 w 97"/>
                  <a:gd name="T55" fmla="*/ 123 h 133"/>
                  <a:gd name="T56" fmla="*/ 9 w 97"/>
                  <a:gd name="T57" fmla="*/ 116 h 133"/>
                  <a:gd name="T58" fmla="*/ 0 w 97"/>
                  <a:gd name="T59" fmla="*/ 106 h 133"/>
                  <a:gd name="T60" fmla="*/ 0 w 97"/>
                  <a:gd name="T61" fmla="*/ 110 h 133"/>
                  <a:gd name="T62" fmla="*/ 0 w 97"/>
                  <a:gd name="T63" fmla="*/ 112 h 1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3"/>
                  <a:gd name="T98" fmla="*/ 97 w 97"/>
                  <a:gd name="T99" fmla="*/ 133 h 1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76" name="Freeform 828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>
                  <a:gd name="T0" fmla="*/ 97 w 97"/>
                  <a:gd name="T1" fmla="*/ 23 h 129"/>
                  <a:gd name="T2" fmla="*/ 85 w 97"/>
                  <a:gd name="T3" fmla="*/ 13 h 129"/>
                  <a:gd name="T4" fmla="*/ 74 w 97"/>
                  <a:gd name="T5" fmla="*/ 6 h 129"/>
                  <a:gd name="T6" fmla="*/ 63 w 97"/>
                  <a:gd name="T7" fmla="*/ 2 h 129"/>
                  <a:gd name="T8" fmla="*/ 47 w 97"/>
                  <a:gd name="T9" fmla="*/ 0 h 129"/>
                  <a:gd name="T10" fmla="*/ 47 w 97"/>
                  <a:gd name="T11" fmla="*/ 0 h 129"/>
                  <a:gd name="T12" fmla="*/ 47 w 97"/>
                  <a:gd name="T13" fmla="*/ 0 h 129"/>
                  <a:gd name="T14" fmla="*/ 45 w 97"/>
                  <a:gd name="T15" fmla="*/ 2 h 129"/>
                  <a:gd name="T16" fmla="*/ 44 w 97"/>
                  <a:gd name="T17" fmla="*/ 4 h 129"/>
                  <a:gd name="T18" fmla="*/ 45 w 97"/>
                  <a:gd name="T19" fmla="*/ 4 h 129"/>
                  <a:gd name="T20" fmla="*/ 47 w 97"/>
                  <a:gd name="T21" fmla="*/ 4 h 129"/>
                  <a:gd name="T22" fmla="*/ 63 w 97"/>
                  <a:gd name="T23" fmla="*/ 6 h 129"/>
                  <a:gd name="T24" fmla="*/ 76 w 97"/>
                  <a:gd name="T25" fmla="*/ 11 h 129"/>
                  <a:gd name="T26" fmla="*/ 85 w 97"/>
                  <a:gd name="T27" fmla="*/ 17 h 129"/>
                  <a:gd name="T28" fmla="*/ 95 w 97"/>
                  <a:gd name="T29" fmla="*/ 29 h 129"/>
                  <a:gd name="T30" fmla="*/ 95 w 97"/>
                  <a:gd name="T31" fmla="*/ 25 h 129"/>
                  <a:gd name="T32" fmla="*/ 97 w 97"/>
                  <a:gd name="T33" fmla="*/ 23 h 129"/>
                  <a:gd name="T34" fmla="*/ 0 w 97"/>
                  <a:gd name="T35" fmla="*/ 108 h 129"/>
                  <a:gd name="T36" fmla="*/ 9 w 97"/>
                  <a:gd name="T37" fmla="*/ 116 h 129"/>
                  <a:gd name="T38" fmla="*/ 21 w 97"/>
                  <a:gd name="T39" fmla="*/ 123 h 129"/>
                  <a:gd name="T40" fmla="*/ 34 w 97"/>
                  <a:gd name="T41" fmla="*/ 127 h 129"/>
                  <a:gd name="T42" fmla="*/ 47 w 97"/>
                  <a:gd name="T43" fmla="*/ 129 h 129"/>
                  <a:gd name="T44" fmla="*/ 53 w 97"/>
                  <a:gd name="T45" fmla="*/ 129 h 129"/>
                  <a:gd name="T46" fmla="*/ 57 w 97"/>
                  <a:gd name="T47" fmla="*/ 129 h 129"/>
                  <a:gd name="T48" fmla="*/ 57 w 97"/>
                  <a:gd name="T49" fmla="*/ 127 h 129"/>
                  <a:gd name="T50" fmla="*/ 59 w 97"/>
                  <a:gd name="T51" fmla="*/ 125 h 129"/>
                  <a:gd name="T52" fmla="*/ 61 w 97"/>
                  <a:gd name="T53" fmla="*/ 125 h 129"/>
                  <a:gd name="T54" fmla="*/ 61 w 97"/>
                  <a:gd name="T55" fmla="*/ 123 h 129"/>
                  <a:gd name="T56" fmla="*/ 55 w 97"/>
                  <a:gd name="T57" fmla="*/ 125 h 129"/>
                  <a:gd name="T58" fmla="*/ 47 w 97"/>
                  <a:gd name="T59" fmla="*/ 125 h 129"/>
                  <a:gd name="T60" fmla="*/ 34 w 97"/>
                  <a:gd name="T61" fmla="*/ 123 h 129"/>
                  <a:gd name="T62" fmla="*/ 21 w 97"/>
                  <a:gd name="T63" fmla="*/ 120 h 129"/>
                  <a:gd name="T64" fmla="*/ 9 w 97"/>
                  <a:gd name="T65" fmla="*/ 112 h 129"/>
                  <a:gd name="T66" fmla="*/ 0 w 97"/>
                  <a:gd name="T67" fmla="*/ 102 h 129"/>
                  <a:gd name="T68" fmla="*/ 0 w 97"/>
                  <a:gd name="T69" fmla="*/ 104 h 129"/>
                  <a:gd name="T70" fmla="*/ 0 w 97"/>
                  <a:gd name="T71" fmla="*/ 108 h 1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7"/>
                  <a:gd name="T109" fmla="*/ 0 h 129"/>
                  <a:gd name="T110" fmla="*/ 97 w 97"/>
                  <a:gd name="T111" fmla="*/ 129 h 1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77" name="Freeform 829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>
                  <a:gd name="T0" fmla="*/ 95 w 95"/>
                  <a:gd name="T1" fmla="*/ 23 h 125"/>
                  <a:gd name="T2" fmla="*/ 85 w 95"/>
                  <a:gd name="T3" fmla="*/ 13 h 125"/>
                  <a:gd name="T4" fmla="*/ 74 w 95"/>
                  <a:gd name="T5" fmla="*/ 8 h 125"/>
                  <a:gd name="T6" fmla="*/ 63 w 95"/>
                  <a:gd name="T7" fmla="*/ 2 h 125"/>
                  <a:gd name="T8" fmla="*/ 47 w 95"/>
                  <a:gd name="T9" fmla="*/ 0 h 125"/>
                  <a:gd name="T10" fmla="*/ 47 w 95"/>
                  <a:gd name="T11" fmla="*/ 0 h 125"/>
                  <a:gd name="T12" fmla="*/ 45 w 95"/>
                  <a:gd name="T13" fmla="*/ 0 h 125"/>
                  <a:gd name="T14" fmla="*/ 44 w 95"/>
                  <a:gd name="T15" fmla="*/ 2 h 125"/>
                  <a:gd name="T16" fmla="*/ 42 w 95"/>
                  <a:gd name="T17" fmla="*/ 4 h 125"/>
                  <a:gd name="T18" fmla="*/ 45 w 95"/>
                  <a:gd name="T19" fmla="*/ 4 h 125"/>
                  <a:gd name="T20" fmla="*/ 47 w 95"/>
                  <a:gd name="T21" fmla="*/ 4 h 125"/>
                  <a:gd name="T22" fmla="*/ 63 w 95"/>
                  <a:gd name="T23" fmla="*/ 6 h 125"/>
                  <a:gd name="T24" fmla="*/ 76 w 95"/>
                  <a:gd name="T25" fmla="*/ 11 h 125"/>
                  <a:gd name="T26" fmla="*/ 85 w 95"/>
                  <a:gd name="T27" fmla="*/ 19 h 125"/>
                  <a:gd name="T28" fmla="*/ 95 w 95"/>
                  <a:gd name="T29" fmla="*/ 28 h 125"/>
                  <a:gd name="T30" fmla="*/ 95 w 95"/>
                  <a:gd name="T31" fmla="*/ 27 h 125"/>
                  <a:gd name="T32" fmla="*/ 95 w 95"/>
                  <a:gd name="T33" fmla="*/ 23 h 125"/>
                  <a:gd name="T34" fmla="*/ 0 w 95"/>
                  <a:gd name="T35" fmla="*/ 102 h 125"/>
                  <a:gd name="T36" fmla="*/ 9 w 95"/>
                  <a:gd name="T37" fmla="*/ 112 h 125"/>
                  <a:gd name="T38" fmla="*/ 21 w 95"/>
                  <a:gd name="T39" fmla="*/ 119 h 125"/>
                  <a:gd name="T40" fmla="*/ 34 w 95"/>
                  <a:gd name="T41" fmla="*/ 123 h 125"/>
                  <a:gd name="T42" fmla="*/ 47 w 95"/>
                  <a:gd name="T43" fmla="*/ 125 h 125"/>
                  <a:gd name="T44" fmla="*/ 53 w 95"/>
                  <a:gd name="T45" fmla="*/ 125 h 125"/>
                  <a:gd name="T46" fmla="*/ 59 w 95"/>
                  <a:gd name="T47" fmla="*/ 125 h 125"/>
                  <a:gd name="T48" fmla="*/ 59 w 95"/>
                  <a:gd name="T49" fmla="*/ 123 h 125"/>
                  <a:gd name="T50" fmla="*/ 59 w 95"/>
                  <a:gd name="T51" fmla="*/ 123 h 125"/>
                  <a:gd name="T52" fmla="*/ 61 w 95"/>
                  <a:gd name="T53" fmla="*/ 121 h 125"/>
                  <a:gd name="T54" fmla="*/ 63 w 95"/>
                  <a:gd name="T55" fmla="*/ 119 h 125"/>
                  <a:gd name="T56" fmla="*/ 55 w 95"/>
                  <a:gd name="T57" fmla="*/ 121 h 125"/>
                  <a:gd name="T58" fmla="*/ 47 w 95"/>
                  <a:gd name="T59" fmla="*/ 121 h 125"/>
                  <a:gd name="T60" fmla="*/ 34 w 95"/>
                  <a:gd name="T61" fmla="*/ 119 h 125"/>
                  <a:gd name="T62" fmla="*/ 21 w 95"/>
                  <a:gd name="T63" fmla="*/ 116 h 125"/>
                  <a:gd name="T64" fmla="*/ 9 w 95"/>
                  <a:gd name="T65" fmla="*/ 108 h 125"/>
                  <a:gd name="T66" fmla="*/ 0 w 95"/>
                  <a:gd name="T67" fmla="*/ 97 h 125"/>
                  <a:gd name="T68" fmla="*/ 0 w 95"/>
                  <a:gd name="T69" fmla="*/ 100 h 125"/>
                  <a:gd name="T70" fmla="*/ 0 w 95"/>
                  <a:gd name="T71" fmla="*/ 102 h 1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5"/>
                  <a:gd name="T109" fmla="*/ 0 h 125"/>
                  <a:gd name="T110" fmla="*/ 95 w 95"/>
                  <a:gd name="T111" fmla="*/ 125 h 1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78" name="Freeform 830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>
                  <a:gd name="T0" fmla="*/ 95 w 95"/>
                  <a:gd name="T1" fmla="*/ 25 h 121"/>
                  <a:gd name="T2" fmla="*/ 85 w 95"/>
                  <a:gd name="T3" fmla="*/ 13 h 121"/>
                  <a:gd name="T4" fmla="*/ 76 w 95"/>
                  <a:gd name="T5" fmla="*/ 7 h 121"/>
                  <a:gd name="T6" fmla="*/ 63 w 95"/>
                  <a:gd name="T7" fmla="*/ 2 h 121"/>
                  <a:gd name="T8" fmla="*/ 47 w 95"/>
                  <a:gd name="T9" fmla="*/ 0 h 121"/>
                  <a:gd name="T10" fmla="*/ 45 w 95"/>
                  <a:gd name="T11" fmla="*/ 0 h 121"/>
                  <a:gd name="T12" fmla="*/ 44 w 95"/>
                  <a:gd name="T13" fmla="*/ 0 h 121"/>
                  <a:gd name="T14" fmla="*/ 42 w 95"/>
                  <a:gd name="T15" fmla="*/ 2 h 121"/>
                  <a:gd name="T16" fmla="*/ 40 w 95"/>
                  <a:gd name="T17" fmla="*/ 6 h 121"/>
                  <a:gd name="T18" fmla="*/ 44 w 95"/>
                  <a:gd name="T19" fmla="*/ 4 h 121"/>
                  <a:gd name="T20" fmla="*/ 47 w 95"/>
                  <a:gd name="T21" fmla="*/ 4 h 121"/>
                  <a:gd name="T22" fmla="*/ 63 w 95"/>
                  <a:gd name="T23" fmla="*/ 6 h 121"/>
                  <a:gd name="T24" fmla="*/ 76 w 95"/>
                  <a:gd name="T25" fmla="*/ 11 h 121"/>
                  <a:gd name="T26" fmla="*/ 85 w 95"/>
                  <a:gd name="T27" fmla="*/ 19 h 121"/>
                  <a:gd name="T28" fmla="*/ 95 w 95"/>
                  <a:gd name="T29" fmla="*/ 30 h 121"/>
                  <a:gd name="T30" fmla="*/ 95 w 95"/>
                  <a:gd name="T31" fmla="*/ 26 h 121"/>
                  <a:gd name="T32" fmla="*/ 95 w 95"/>
                  <a:gd name="T33" fmla="*/ 25 h 121"/>
                  <a:gd name="T34" fmla="*/ 0 w 95"/>
                  <a:gd name="T35" fmla="*/ 98 h 121"/>
                  <a:gd name="T36" fmla="*/ 9 w 95"/>
                  <a:gd name="T37" fmla="*/ 108 h 121"/>
                  <a:gd name="T38" fmla="*/ 21 w 95"/>
                  <a:gd name="T39" fmla="*/ 116 h 121"/>
                  <a:gd name="T40" fmla="*/ 34 w 95"/>
                  <a:gd name="T41" fmla="*/ 119 h 121"/>
                  <a:gd name="T42" fmla="*/ 47 w 95"/>
                  <a:gd name="T43" fmla="*/ 121 h 121"/>
                  <a:gd name="T44" fmla="*/ 55 w 95"/>
                  <a:gd name="T45" fmla="*/ 121 h 121"/>
                  <a:gd name="T46" fmla="*/ 61 w 95"/>
                  <a:gd name="T47" fmla="*/ 119 h 121"/>
                  <a:gd name="T48" fmla="*/ 63 w 95"/>
                  <a:gd name="T49" fmla="*/ 117 h 121"/>
                  <a:gd name="T50" fmla="*/ 64 w 95"/>
                  <a:gd name="T51" fmla="*/ 116 h 121"/>
                  <a:gd name="T52" fmla="*/ 57 w 95"/>
                  <a:gd name="T53" fmla="*/ 117 h 121"/>
                  <a:gd name="T54" fmla="*/ 47 w 95"/>
                  <a:gd name="T55" fmla="*/ 117 h 121"/>
                  <a:gd name="T56" fmla="*/ 34 w 95"/>
                  <a:gd name="T57" fmla="*/ 116 h 121"/>
                  <a:gd name="T58" fmla="*/ 21 w 95"/>
                  <a:gd name="T59" fmla="*/ 112 h 121"/>
                  <a:gd name="T60" fmla="*/ 9 w 95"/>
                  <a:gd name="T61" fmla="*/ 102 h 121"/>
                  <a:gd name="T62" fmla="*/ 2 w 95"/>
                  <a:gd name="T63" fmla="*/ 93 h 121"/>
                  <a:gd name="T64" fmla="*/ 0 w 95"/>
                  <a:gd name="T65" fmla="*/ 95 h 121"/>
                  <a:gd name="T66" fmla="*/ 0 w 95"/>
                  <a:gd name="T67" fmla="*/ 98 h 1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21"/>
                  <a:gd name="T104" fmla="*/ 95 w 95"/>
                  <a:gd name="T105" fmla="*/ 121 h 1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79" name="Freeform 831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>
                  <a:gd name="T0" fmla="*/ 95 w 95"/>
                  <a:gd name="T1" fmla="*/ 24 h 117"/>
                  <a:gd name="T2" fmla="*/ 85 w 95"/>
                  <a:gd name="T3" fmla="*/ 15 h 117"/>
                  <a:gd name="T4" fmla="*/ 76 w 95"/>
                  <a:gd name="T5" fmla="*/ 7 h 117"/>
                  <a:gd name="T6" fmla="*/ 63 w 95"/>
                  <a:gd name="T7" fmla="*/ 2 h 117"/>
                  <a:gd name="T8" fmla="*/ 47 w 95"/>
                  <a:gd name="T9" fmla="*/ 0 h 117"/>
                  <a:gd name="T10" fmla="*/ 45 w 95"/>
                  <a:gd name="T11" fmla="*/ 0 h 117"/>
                  <a:gd name="T12" fmla="*/ 42 w 95"/>
                  <a:gd name="T13" fmla="*/ 0 h 117"/>
                  <a:gd name="T14" fmla="*/ 40 w 95"/>
                  <a:gd name="T15" fmla="*/ 4 h 117"/>
                  <a:gd name="T16" fmla="*/ 40 w 95"/>
                  <a:gd name="T17" fmla="*/ 5 h 117"/>
                  <a:gd name="T18" fmla="*/ 44 w 95"/>
                  <a:gd name="T19" fmla="*/ 4 h 117"/>
                  <a:gd name="T20" fmla="*/ 47 w 95"/>
                  <a:gd name="T21" fmla="*/ 4 h 117"/>
                  <a:gd name="T22" fmla="*/ 63 w 95"/>
                  <a:gd name="T23" fmla="*/ 5 h 117"/>
                  <a:gd name="T24" fmla="*/ 76 w 95"/>
                  <a:gd name="T25" fmla="*/ 11 h 117"/>
                  <a:gd name="T26" fmla="*/ 85 w 95"/>
                  <a:gd name="T27" fmla="*/ 19 h 117"/>
                  <a:gd name="T28" fmla="*/ 95 w 95"/>
                  <a:gd name="T29" fmla="*/ 30 h 117"/>
                  <a:gd name="T30" fmla="*/ 95 w 95"/>
                  <a:gd name="T31" fmla="*/ 28 h 117"/>
                  <a:gd name="T32" fmla="*/ 95 w 95"/>
                  <a:gd name="T33" fmla="*/ 24 h 117"/>
                  <a:gd name="T34" fmla="*/ 0 w 95"/>
                  <a:gd name="T35" fmla="*/ 93 h 117"/>
                  <a:gd name="T36" fmla="*/ 9 w 95"/>
                  <a:gd name="T37" fmla="*/ 104 h 117"/>
                  <a:gd name="T38" fmla="*/ 21 w 95"/>
                  <a:gd name="T39" fmla="*/ 112 h 117"/>
                  <a:gd name="T40" fmla="*/ 34 w 95"/>
                  <a:gd name="T41" fmla="*/ 115 h 117"/>
                  <a:gd name="T42" fmla="*/ 47 w 95"/>
                  <a:gd name="T43" fmla="*/ 117 h 117"/>
                  <a:gd name="T44" fmla="*/ 55 w 95"/>
                  <a:gd name="T45" fmla="*/ 117 h 117"/>
                  <a:gd name="T46" fmla="*/ 63 w 95"/>
                  <a:gd name="T47" fmla="*/ 115 h 117"/>
                  <a:gd name="T48" fmla="*/ 64 w 95"/>
                  <a:gd name="T49" fmla="*/ 114 h 117"/>
                  <a:gd name="T50" fmla="*/ 66 w 95"/>
                  <a:gd name="T51" fmla="*/ 110 h 117"/>
                  <a:gd name="T52" fmla="*/ 59 w 95"/>
                  <a:gd name="T53" fmla="*/ 114 h 117"/>
                  <a:gd name="T54" fmla="*/ 47 w 95"/>
                  <a:gd name="T55" fmla="*/ 114 h 117"/>
                  <a:gd name="T56" fmla="*/ 34 w 95"/>
                  <a:gd name="T57" fmla="*/ 112 h 117"/>
                  <a:gd name="T58" fmla="*/ 21 w 95"/>
                  <a:gd name="T59" fmla="*/ 106 h 117"/>
                  <a:gd name="T60" fmla="*/ 9 w 95"/>
                  <a:gd name="T61" fmla="*/ 98 h 117"/>
                  <a:gd name="T62" fmla="*/ 2 w 95"/>
                  <a:gd name="T63" fmla="*/ 89 h 117"/>
                  <a:gd name="T64" fmla="*/ 2 w 95"/>
                  <a:gd name="T65" fmla="*/ 91 h 117"/>
                  <a:gd name="T66" fmla="*/ 0 w 95"/>
                  <a:gd name="T67" fmla="*/ 93 h 1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17"/>
                  <a:gd name="T104" fmla="*/ 95 w 95"/>
                  <a:gd name="T105" fmla="*/ 117 h 1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80" name="Freeform 832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>
                  <a:gd name="T0" fmla="*/ 93 w 93"/>
                  <a:gd name="T1" fmla="*/ 26 h 113"/>
                  <a:gd name="T2" fmla="*/ 83 w 93"/>
                  <a:gd name="T3" fmla="*/ 15 h 113"/>
                  <a:gd name="T4" fmla="*/ 74 w 93"/>
                  <a:gd name="T5" fmla="*/ 7 h 113"/>
                  <a:gd name="T6" fmla="*/ 61 w 93"/>
                  <a:gd name="T7" fmla="*/ 2 h 113"/>
                  <a:gd name="T8" fmla="*/ 45 w 93"/>
                  <a:gd name="T9" fmla="*/ 0 h 113"/>
                  <a:gd name="T10" fmla="*/ 42 w 93"/>
                  <a:gd name="T11" fmla="*/ 0 h 113"/>
                  <a:gd name="T12" fmla="*/ 38 w 93"/>
                  <a:gd name="T13" fmla="*/ 2 h 113"/>
                  <a:gd name="T14" fmla="*/ 38 w 93"/>
                  <a:gd name="T15" fmla="*/ 3 h 113"/>
                  <a:gd name="T16" fmla="*/ 36 w 93"/>
                  <a:gd name="T17" fmla="*/ 5 h 113"/>
                  <a:gd name="T18" fmla="*/ 42 w 93"/>
                  <a:gd name="T19" fmla="*/ 3 h 113"/>
                  <a:gd name="T20" fmla="*/ 45 w 93"/>
                  <a:gd name="T21" fmla="*/ 3 h 113"/>
                  <a:gd name="T22" fmla="*/ 53 w 93"/>
                  <a:gd name="T23" fmla="*/ 5 h 113"/>
                  <a:gd name="T24" fmla="*/ 61 w 93"/>
                  <a:gd name="T25" fmla="*/ 5 h 113"/>
                  <a:gd name="T26" fmla="*/ 66 w 93"/>
                  <a:gd name="T27" fmla="*/ 9 h 113"/>
                  <a:gd name="T28" fmla="*/ 74 w 93"/>
                  <a:gd name="T29" fmla="*/ 11 h 113"/>
                  <a:gd name="T30" fmla="*/ 83 w 93"/>
                  <a:gd name="T31" fmla="*/ 21 h 113"/>
                  <a:gd name="T32" fmla="*/ 93 w 93"/>
                  <a:gd name="T33" fmla="*/ 32 h 113"/>
                  <a:gd name="T34" fmla="*/ 93 w 93"/>
                  <a:gd name="T35" fmla="*/ 28 h 113"/>
                  <a:gd name="T36" fmla="*/ 93 w 93"/>
                  <a:gd name="T37" fmla="*/ 26 h 113"/>
                  <a:gd name="T38" fmla="*/ 0 w 93"/>
                  <a:gd name="T39" fmla="*/ 89 h 113"/>
                  <a:gd name="T40" fmla="*/ 7 w 93"/>
                  <a:gd name="T41" fmla="*/ 98 h 113"/>
                  <a:gd name="T42" fmla="*/ 19 w 93"/>
                  <a:gd name="T43" fmla="*/ 108 h 113"/>
                  <a:gd name="T44" fmla="*/ 32 w 93"/>
                  <a:gd name="T45" fmla="*/ 112 h 113"/>
                  <a:gd name="T46" fmla="*/ 45 w 93"/>
                  <a:gd name="T47" fmla="*/ 113 h 113"/>
                  <a:gd name="T48" fmla="*/ 55 w 93"/>
                  <a:gd name="T49" fmla="*/ 113 h 113"/>
                  <a:gd name="T50" fmla="*/ 62 w 93"/>
                  <a:gd name="T51" fmla="*/ 112 h 113"/>
                  <a:gd name="T52" fmla="*/ 64 w 93"/>
                  <a:gd name="T53" fmla="*/ 108 h 113"/>
                  <a:gd name="T54" fmla="*/ 66 w 93"/>
                  <a:gd name="T55" fmla="*/ 106 h 113"/>
                  <a:gd name="T56" fmla="*/ 57 w 93"/>
                  <a:gd name="T57" fmla="*/ 108 h 113"/>
                  <a:gd name="T58" fmla="*/ 45 w 93"/>
                  <a:gd name="T59" fmla="*/ 110 h 113"/>
                  <a:gd name="T60" fmla="*/ 32 w 93"/>
                  <a:gd name="T61" fmla="*/ 108 h 113"/>
                  <a:gd name="T62" fmla="*/ 19 w 93"/>
                  <a:gd name="T63" fmla="*/ 102 h 113"/>
                  <a:gd name="T64" fmla="*/ 9 w 93"/>
                  <a:gd name="T65" fmla="*/ 94 h 113"/>
                  <a:gd name="T66" fmla="*/ 0 w 93"/>
                  <a:gd name="T67" fmla="*/ 83 h 113"/>
                  <a:gd name="T68" fmla="*/ 0 w 93"/>
                  <a:gd name="T69" fmla="*/ 87 h 113"/>
                  <a:gd name="T70" fmla="*/ 0 w 93"/>
                  <a:gd name="T71" fmla="*/ 89 h 1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3"/>
                  <a:gd name="T109" fmla="*/ 0 h 113"/>
                  <a:gd name="T110" fmla="*/ 93 w 93"/>
                  <a:gd name="T111" fmla="*/ 113 h 1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81" name="Freeform 833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>
                  <a:gd name="T0" fmla="*/ 93 w 93"/>
                  <a:gd name="T1" fmla="*/ 26 h 110"/>
                  <a:gd name="T2" fmla="*/ 83 w 93"/>
                  <a:gd name="T3" fmla="*/ 15 h 110"/>
                  <a:gd name="T4" fmla="*/ 74 w 93"/>
                  <a:gd name="T5" fmla="*/ 7 h 110"/>
                  <a:gd name="T6" fmla="*/ 61 w 93"/>
                  <a:gd name="T7" fmla="*/ 1 h 110"/>
                  <a:gd name="T8" fmla="*/ 45 w 93"/>
                  <a:gd name="T9" fmla="*/ 0 h 110"/>
                  <a:gd name="T10" fmla="*/ 42 w 93"/>
                  <a:gd name="T11" fmla="*/ 0 h 110"/>
                  <a:gd name="T12" fmla="*/ 38 w 93"/>
                  <a:gd name="T13" fmla="*/ 1 h 110"/>
                  <a:gd name="T14" fmla="*/ 36 w 93"/>
                  <a:gd name="T15" fmla="*/ 3 h 110"/>
                  <a:gd name="T16" fmla="*/ 34 w 93"/>
                  <a:gd name="T17" fmla="*/ 5 h 110"/>
                  <a:gd name="T18" fmla="*/ 40 w 93"/>
                  <a:gd name="T19" fmla="*/ 5 h 110"/>
                  <a:gd name="T20" fmla="*/ 45 w 93"/>
                  <a:gd name="T21" fmla="*/ 3 h 110"/>
                  <a:gd name="T22" fmla="*/ 53 w 93"/>
                  <a:gd name="T23" fmla="*/ 5 h 110"/>
                  <a:gd name="T24" fmla="*/ 61 w 93"/>
                  <a:gd name="T25" fmla="*/ 5 h 110"/>
                  <a:gd name="T26" fmla="*/ 66 w 93"/>
                  <a:gd name="T27" fmla="*/ 9 h 110"/>
                  <a:gd name="T28" fmla="*/ 74 w 93"/>
                  <a:gd name="T29" fmla="*/ 11 h 110"/>
                  <a:gd name="T30" fmla="*/ 79 w 93"/>
                  <a:gd name="T31" fmla="*/ 17 h 110"/>
                  <a:gd name="T32" fmla="*/ 83 w 93"/>
                  <a:gd name="T33" fmla="*/ 20 h 110"/>
                  <a:gd name="T34" fmla="*/ 89 w 93"/>
                  <a:gd name="T35" fmla="*/ 26 h 110"/>
                  <a:gd name="T36" fmla="*/ 93 w 93"/>
                  <a:gd name="T37" fmla="*/ 32 h 110"/>
                  <a:gd name="T38" fmla="*/ 93 w 93"/>
                  <a:gd name="T39" fmla="*/ 30 h 110"/>
                  <a:gd name="T40" fmla="*/ 93 w 93"/>
                  <a:gd name="T41" fmla="*/ 26 h 110"/>
                  <a:gd name="T42" fmla="*/ 0 w 93"/>
                  <a:gd name="T43" fmla="*/ 85 h 110"/>
                  <a:gd name="T44" fmla="*/ 7 w 93"/>
                  <a:gd name="T45" fmla="*/ 94 h 110"/>
                  <a:gd name="T46" fmla="*/ 19 w 93"/>
                  <a:gd name="T47" fmla="*/ 102 h 110"/>
                  <a:gd name="T48" fmla="*/ 32 w 93"/>
                  <a:gd name="T49" fmla="*/ 108 h 110"/>
                  <a:gd name="T50" fmla="*/ 45 w 93"/>
                  <a:gd name="T51" fmla="*/ 110 h 110"/>
                  <a:gd name="T52" fmla="*/ 57 w 93"/>
                  <a:gd name="T53" fmla="*/ 110 h 110"/>
                  <a:gd name="T54" fmla="*/ 64 w 93"/>
                  <a:gd name="T55" fmla="*/ 106 h 110"/>
                  <a:gd name="T56" fmla="*/ 66 w 93"/>
                  <a:gd name="T57" fmla="*/ 104 h 110"/>
                  <a:gd name="T58" fmla="*/ 70 w 93"/>
                  <a:gd name="T59" fmla="*/ 100 h 110"/>
                  <a:gd name="T60" fmla="*/ 59 w 93"/>
                  <a:gd name="T61" fmla="*/ 104 h 110"/>
                  <a:gd name="T62" fmla="*/ 45 w 93"/>
                  <a:gd name="T63" fmla="*/ 106 h 110"/>
                  <a:gd name="T64" fmla="*/ 40 w 93"/>
                  <a:gd name="T65" fmla="*/ 106 h 110"/>
                  <a:gd name="T66" fmla="*/ 32 w 93"/>
                  <a:gd name="T67" fmla="*/ 104 h 110"/>
                  <a:gd name="T68" fmla="*/ 24 w 93"/>
                  <a:gd name="T69" fmla="*/ 102 h 110"/>
                  <a:gd name="T70" fmla="*/ 19 w 93"/>
                  <a:gd name="T71" fmla="*/ 98 h 110"/>
                  <a:gd name="T72" fmla="*/ 9 w 93"/>
                  <a:gd name="T73" fmla="*/ 89 h 110"/>
                  <a:gd name="T74" fmla="*/ 2 w 93"/>
                  <a:gd name="T75" fmla="*/ 79 h 110"/>
                  <a:gd name="T76" fmla="*/ 0 w 93"/>
                  <a:gd name="T77" fmla="*/ 81 h 110"/>
                  <a:gd name="T78" fmla="*/ 0 w 93"/>
                  <a:gd name="T79" fmla="*/ 85 h 1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"/>
                  <a:gd name="T121" fmla="*/ 0 h 110"/>
                  <a:gd name="T122" fmla="*/ 93 w 93"/>
                  <a:gd name="T123" fmla="*/ 110 h 1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82" name="Freeform 834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>
                  <a:gd name="T0" fmla="*/ 93 w 93"/>
                  <a:gd name="T1" fmla="*/ 29 h 107"/>
                  <a:gd name="T2" fmla="*/ 83 w 93"/>
                  <a:gd name="T3" fmla="*/ 18 h 107"/>
                  <a:gd name="T4" fmla="*/ 74 w 93"/>
                  <a:gd name="T5" fmla="*/ 8 h 107"/>
                  <a:gd name="T6" fmla="*/ 66 w 93"/>
                  <a:gd name="T7" fmla="*/ 6 h 107"/>
                  <a:gd name="T8" fmla="*/ 61 w 93"/>
                  <a:gd name="T9" fmla="*/ 2 h 107"/>
                  <a:gd name="T10" fmla="*/ 53 w 93"/>
                  <a:gd name="T11" fmla="*/ 2 h 107"/>
                  <a:gd name="T12" fmla="*/ 45 w 93"/>
                  <a:gd name="T13" fmla="*/ 0 h 107"/>
                  <a:gd name="T14" fmla="*/ 42 w 93"/>
                  <a:gd name="T15" fmla="*/ 0 h 107"/>
                  <a:gd name="T16" fmla="*/ 36 w 93"/>
                  <a:gd name="T17" fmla="*/ 2 h 107"/>
                  <a:gd name="T18" fmla="*/ 34 w 93"/>
                  <a:gd name="T19" fmla="*/ 4 h 107"/>
                  <a:gd name="T20" fmla="*/ 32 w 93"/>
                  <a:gd name="T21" fmla="*/ 6 h 107"/>
                  <a:gd name="T22" fmla="*/ 40 w 93"/>
                  <a:gd name="T23" fmla="*/ 6 h 107"/>
                  <a:gd name="T24" fmla="*/ 45 w 93"/>
                  <a:gd name="T25" fmla="*/ 4 h 107"/>
                  <a:gd name="T26" fmla="*/ 53 w 93"/>
                  <a:gd name="T27" fmla="*/ 6 h 107"/>
                  <a:gd name="T28" fmla="*/ 61 w 93"/>
                  <a:gd name="T29" fmla="*/ 6 h 107"/>
                  <a:gd name="T30" fmla="*/ 68 w 93"/>
                  <a:gd name="T31" fmla="*/ 10 h 107"/>
                  <a:gd name="T32" fmla="*/ 74 w 93"/>
                  <a:gd name="T33" fmla="*/ 14 h 107"/>
                  <a:gd name="T34" fmla="*/ 79 w 93"/>
                  <a:gd name="T35" fmla="*/ 18 h 107"/>
                  <a:gd name="T36" fmla="*/ 83 w 93"/>
                  <a:gd name="T37" fmla="*/ 23 h 107"/>
                  <a:gd name="T38" fmla="*/ 87 w 93"/>
                  <a:gd name="T39" fmla="*/ 29 h 107"/>
                  <a:gd name="T40" fmla="*/ 91 w 93"/>
                  <a:gd name="T41" fmla="*/ 35 h 107"/>
                  <a:gd name="T42" fmla="*/ 91 w 93"/>
                  <a:gd name="T43" fmla="*/ 31 h 107"/>
                  <a:gd name="T44" fmla="*/ 93 w 93"/>
                  <a:gd name="T45" fmla="*/ 29 h 107"/>
                  <a:gd name="T46" fmla="*/ 0 w 93"/>
                  <a:gd name="T47" fmla="*/ 80 h 107"/>
                  <a:gd name="T48" fmla="*/ 9 w 93"/>
                  <a:gd name="T49" fmla="*/ 91 h 107"/>
                  <a:gd name="T50" fmla="*/ 19 w 93"/>
                  <a:gd name="T51" fmla="*/ 99 h 107"/>
                  <a:gd name="T52" fmla="*/ 32 w 93"/>
                  <a:gd name="T53" fmla="*/ 105 h 107"/>
                  <a:gd name="T54" fmla="*/ 45 w 93"/>
                  <a:gd name="T55" fmla="*/ 107 h 107"/>
                  <a:gd name="T56" fmla="*/ 57 w 93"/>
                  <a:gd name="T57" fmla="*/ 105 h 107"/>
                  <a:gd name="T58" fmla="*/ 66 w 93"/>
                  <a:gd name="T59" fmla="*/ 103 h 107"/>
                  <a:gd name="T60" fmla="*/ 70 w 93"/>
                  <a:gd name="T61" fmla="*/ 99 h 107"/>
                  <a:gd name="T62" fmla="*/ 72 w 93"/>
                  <a:gd name="T63" fmla="*/ 95 h 107"/>
                  <a:gd name="T64" fmla="*/ 59 w 93"/>
                  <a:gd name="T65" fmla="*/ 101 h 107"/>
                  <a:gd name="T66" fmla="*/ 45 w 93"/>
                  <a:gd name="T67" fmla="*/ 103 h 107"/>
                  <a:gd name="T68" fmla="*/ 40 w 93"/>
                  <a:gd name="T69" fmla="*/ 103 h 107"/>
                  <a:gd name="T70" fmla="*/ 32 w 93"/>
                  <a:gd name="T71" fmla="*/ 101 h 107"/>
                  <a:gd name="T72" fmla="*/ 24 w 93"/>
                  <a:gd name="T73" fmla="*/ 99 h 107"/>
                  <a:gd name="T74" fmla="*/ 19 w 93"/>
                  <a:gd name="T75" fmla="*/ 95 h 107"/>
                  <a:gd name="T76" fmla="*/ 13 w 93"/>
                  <a:gd name="T77" fmla="*/ 91 h 107"/>
                  <a:gd name="T78" fmla="*/ 9 w 93"/>
                  <a:gd name="T79" fmla="*/ 86 h 107"/>
                  <a:gd name="T80" fmla="*/ 5 w 93"/>
                  <a:gd name="T81" fmla="*/ 80 h 107"/>
                  <a:gd name="T82" fmla="*/ 2 w 93"/>
                  <a:gd name="T83" fmla="*/ 74 h 107"/>
                  <a:gd name="T84" fmla="*/ 2 w 93"/>
                  <a:gd name="T85" fmla="*/ 78 h 107"/>
                  <a:gd name="T86" fmla="*/ 0 w 93"/>
                  <a:gd name="T87" fmla="*/ 80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"/>
                  <a:gd name="T133" fmla="*/ 0 h 107"/>
                  <a:gd name="T134" fmla="*/ 93 w 93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83" name="Freeform 835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>
                  <a:gd name="T0" fmla="*/ 91 w 91"/>
                  <a:gd name="T1" fmla="*/ 29 h 103"/>
                  <a:gd name="T2" fmla="*/ 87 w 91"/>
                  <a:gd name="T3" fmla="*/ 23 h 103"/>
                  <a:gd name="T4" fmla="*/ 81 w 91"/>
                  <a:gd name="T5" fmla="*/ 17 h 103"/>
                  <a:gd name="T6" fmla="*/ 77 w 91"/>
                  <a:gd name="T7" fmla="*/ 14 h 103"/>
                  <a:gd name="T8" fmla="*/ 72 w 91"/>
                  <a:gd name="T9" fmla="*/ 8 h 103"/>
                  <a:gd name="T10" fmla="*/ 64 w 91"/>
                  <a:gd name="T11" fmla="*/ 6 h 103"/>
                  <a:gd name="T12" fmla="*/ 59 w 91"/>
                  <a:gd name="T13" fmla="*/ 2 h 103"/>
                  <a:gd name="T14" fmla="*/ 51 w 91"/>
                  <a:gd name="T15" fmla="*/ 2 h 103"/>
                  <a:gd name="T16" fmla="*/ 43 w 91"/>
                  <a:gd name="T17" fmla="*/ 0 h 103"/>
                  <a:gd name="T18" fmla="*/ 38 w 91"/>
                  <a:gd name="T19" fmla="*/ 2 h 103"/>
                  <a:gd name="T20" fmla="*/ 32 w 91"/>
                  <a:gd name="T21" fmla="*/ 2 h 103"/>
                  <a:gd name="T22" fmla="*/ 30 w 91"/>
                  <a:gd name="T23" fmla="*/ 4 h 103"/>
                  <a:gd name="T24" fmla="*/ 28 w 91"/>
                  <a:gd name="T25" fmla="*/ 8 h 103"/>
                  <a:gd name="T26" fmla="*/ 36 w 91"/>
                  <a:gd name="T27" fmla="*/ 6 h 103"/>
                  <a:gd name="T28" fmla="*/ 43 w 91"/>
                  <a:gd name="T29" fmla="*/ 4 h 103"/>
                  <a:gd name="T30" fmla="*/ 51 w 91"/>
                  <a:gd name="T31" fmla="*/ 6 h 103"/>
                  <a:gd name="T32" fmla="*/ 59 w 91"/>
                  <a:gd name="T33" fmla="*/ 8 h 103"/>
                  <a:gd name="T34" fmla="*/ 66 w 91"/>
                  <a:gd name="T35" fmla="*/ 10 h 103"/>
                  <a:gd name="T36" fmla="*/ 72 w 91"/>
                  <a:gd name="T37" fmla="*/ 14 h 103"/>
                  <a:gd name="T38" fmla="*/ 77 w 91"/>
                  <a:gd name="T39" fmla="*/ 17 h 103"/>
                  <a:gd name="T40" fmla="*/ 81 w 91"/>
                  <a:gd name="T41" fmla="*/ 23 h 103"/>
                  <a:gd name="T42" fmla="*/ 85 w 91"/>
                  <a:gd name="T43" fmla="*/ 29 h 103"/>
                  <a:gd name="T44" fmla="*/ 89 w 91"/>
                  <a:gd name="T45" fmla="*/ 36 h 103"/>
                  <a:gd name="T46" fmla="*/ 89 w 91"/>
                  <a:gd name="T47" fmla="*/ 33 h 103"/>
                  <a:gd name="T48" fmla="*/ 91 w 91"/>
                  <a:gd name="T49" fmla="*/ 29 h 103"/>
                  <a:gd name="T50" fmla="*/ 0 w 91"/>
                  <a:gd name="T51" fmla="*/ 76 h 103"/>
                  <a:gd name="T52" fmla="*/ 7 w 91"/>
                  <a:gd name="T53" fmla="*/ 86 h 103"/>
                  <a:gd name="T54" fmla="*/ 17 w 91"/>
                  <a:gd name="T55" fmla="*/ 95 h 103"/>
                  <a:gd name="T56" fmla="*/ 22 w 91"/>
                  <a:gd name="T57" fmla="*/ 99 h 103"/>
                  <a:gd name="T58" fmla="*/ 30 w 91"/>
                  <a:gd name="T59" fmla="*/ 101 h 103"/>
                  <a:gd name="T60" fmla="*/ 38 w 91"/>
                  <a:gd name="T61" fmla="*/ 103 h 103"/>
                  <a:gd name="T62" fmla="*/ 43 w 91"/>
                  <a:gd name="T63" fmla="*/ 103 h 103"/>
                  <a:gd name="T64" fmla="*/ 57 w 91"/>
                  <a:gd name="T65" fmla="*/ 101 h 103"/>
                  <a:gd name="T66" fmla="*/ 68 w 91"/>
                  <a:gd name="T67" fmla="*/ 97 h 103"/>
                  <a:gd name="T68" fmla="*/ 70 w 91"/>
                  <a:gd name="T69" fmla="*/ 93 h 103"/>
                  <a:gd name="T70" fmla="*/ 72 w 91"/>
                  <a:gd name="T71" fmla="*/ 91 h 103"/>
                  <a:gd name="T72" fmla="*/ 66 w 91"/>
                  <a:gd name="T73" fmla="*/ 93 h 103"/>
                  <a:gd name="T74" fmla="*/ 59 w 91"/>
                  <a:gd name="T75" fmla="*/ 97 h 103"/>
                  <a:gd name="T76" fmla="*/ 51 w 91"/>
                  <a:gd name="T77" fmla="*/ 99 h 103"/>
                  <a:gd name="T78" fmla="*/ 43 w 91"/>
                  <a:gd name="T79" fmla="*/ 99 h 103"/>
                  <a:gd name="T80" fmla="*/ 38 w 91"/>
                  <a:gd name="T81" fmla="*/ 99 h 103"/>
                  <a:gd name="T82" fmla="*/ 30 w 91"/>
                  <a:gd name="T83" fmla="*/ 97 h 103"/>
                  <a:gd name="T84" fmla="*/ 22 w 91"/>
                  <a:gd name="T85" fmla="*/ 95 h 103"/>
                  <a:gd name="T86" fmla="*/ 17 w 91"/>
                  <a:gd name="T87" fmla="*/ 91 h 103"/>
                  <a:gd name="T88" fmla="*/ 11 w 91"/>
                  <a:gd name="T89" fmla="*/ 86 h 103"/>
                  <a:gd name="T90" fmla="*/ 7 w 91"/>
                  <a:gd name="T91" fmla="*/ 82 h 103"/>
                  <a:gd name="T92" fmla="*/ 3 w 91"/>
                  <a:gd name="T93" fmla="*/ 76 h 103"/>
                  <a:gd name="T94" fmla="*/ 0 w 91"/>
                  <a:gd name="T95" fmla="*/ 70 h 103"/>
                  <a:gd name="T96" fmla="*/ 0 w 91"/>
                  <a:gd name="T97" fmla="*/ 72 h 103"/>
                  <a:gd name="T98" fmla="*/ 0 w 91"/>
                  <a:gd name="T99" fmla="*/ 76 h 1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1"/>
                  <a:gd name="T151" fmla="*/ 0 h 103"/>
                  <a:gd name="T152" fmla="*/ 91 w 91"/>
                  <a:gd name="T153" fmla="*/ 103 h 10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84" name="Freeform 836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>
                  <a:gd name="T0" fmla="*/ 89 w 89"/>
                  <a:gd name="T1" fmla="*/ 31 h 99"/>
                  <a:gd name="T2" fmla="*/ 85 w 89"/>
                  <a:gd name="T3" fmla="*/ 25 h 99"/>
                  <a:gd name="T4" fmla="*/ 81 w 89"/>
                  <a:gd name="T5" fmla="*/ 19 h 99"/>
                  <a:gd name="T6" fmla="*/ 77 w 89"/>
                  <a:gd name="T7" fmla="*/ 14 h 99"/>
                  <a:gd name="T8" fmla="*/ 72 w 89"/>
                  <a:gd name="T9" fmla="*/ 10 h 99"/>
                  <a:gd name="T10" fmla="*/ 66 w 89"/>
                  <a:gd name="T11" fmla="*/ 6 h 99"/>
                  <a:gd name="T12" fmla="*/ 59 w 89"/>
                  <a:gd name="T13" fmla="*/ 2 h 99"/>
                  <a:gd name="T14" fmla="*/ 51 w 89"/>
                  <a:gd name="T15" fmla="*/ 2 h 99"/>
                  <a:gd name="T16" fmla="*/ 43 w 89"/>
                  <a:gd name="T17" fmla="*/ 0 h 99"/>
                  <a:gd name="T18" fmla="*/ 38 w 89"/>
                  <a:gd name="T19" fmla="*/ 2 h 99"/>
                  <a:gd name="T20" fmla="*/ 30 w 89"/>
                  <a:gd name="T21" fmla="*/ 2 h 99"/>
                  <a:gd name="T22" fmla="*/ 28 w 89"/>
                  <a:gd name="T23" fmla="*/ 6 h 99"/>
                  <a:gd name="T24" fmla="*/ 26 w 89"/>
                  <a:gd name="T25" fmla="*/ 8 h 99"/>
                  <a:gd name="T26" fmla="*/ 36 w 89"/>
                  <a:gd name="T27" fmla="*/ 6 h 99"/>
                  <a:gd name="T28" fmla="*/ 43 w 89"/>
                  <a:gd name="T29" fmla="*/ 4 h 99"/>
                  <a:gd name="T30" fmla="*/ 51 w 89"/>
                  <a:gd name="T31" fmla="*/ 6 h 99"/>
                  <a:gd name="T32" fmla="*/ 59 w 89"/>
                  <a:gd name="T33" fmla="*/ 8 h 99"/>
                  <a:gd name="T34" fmla="*/ 66 w 89"/>
                  <a:gd name="T35" fmla="*/ 10 h 99"/>
                  <a:gd name="T36" fmla="*/ 72 w 89"/>
                  <a:gd name="T37" fmla="*/ 14 h 99"/>
                  <a:gd name="T38" fmla="*/ 77 w 89"/>
                  <a:gd name="T39" fmla="*/ 19 h 99"/>
                  <a:gd name="T40" fmla="*/ 81 w 89"/>
                  <a:gd name="T41" fmla="*/ 25 h 99"/>
                  <a:gd name="T42" fmla="*/ 85 w 89"/>
                  <a:gd name="T43" fmla="*/ 31 h 99"/>
                  <a:gd name="T44" fmla="*/ 87 w 89"/>
                  <a:gd name="T45" fmla="*/ 38 h 99"/>
                  <a:gd name="T46" fmla="*/ 89 w 89"/>
                  <a:gd name="T47" fmla="*/ 34 h 99"/>
                  <a:gd name="T48" fmla="*/ 89 w 89"/>
                  <a:gd name="T49" fmla="*/ 31 h 99"/>
                  <a:gd name="T50" fmla="*/ 0 w 89"/>
                  <a:gd name="T51" fmla="*/ 70 h 99"/>
                  <a:gd name="T52" fmla="*/ 3 w 89"/>
                  <a:gd name="T53" fmla="*/ 76 h 99"/>
                  <a:gd name="T54" fmla="*/ 7 w 89"/>
                  <a:gd name="T55" fmla="*/ 82 h 99"/>
                  <a:gd name="T56" fmla="*/ 11 w 89"/>
                  <a:gd name="T57" fmla="*/ 87 h 99"/>
                  <a:gd name="T58" fmla="*/ 17 w 89"/>
                  <a:gd name="T59" fmla="*/ 91 h 99"/>
                  <a:gd name="T60" fmla="*/ 22 w 89"/>
                  <a:gd name="T61" fmla="*/ 95 h 99"/>
                  <a:gd name="T62" fmla="*/ 30 w 89"/>
                  <a:gd name="T63" fmla="*/ 97 h 99"/>
                  <a:gd name="T64" fmla="*/ 38 w 89"/>
                  <a:gd name="T65" fmla="*/ 99 h 99"/>
                  <a:gd name="T66" fmla="*/ 43 w 89"/>
                  <a:gd name="T67" fmla="*/ 99 h 99"/>
                  <a:gd name="T68" fmla="*/ 57 w 89"/>
                  <a:gd name="T69" fmla="*/ 97 h 99"/>
                  <a:gd name="T70" fmla="*/ 70 w 89"/>
                  <a:gd name="T71" fmla="*/ 91 h 99"/>
                  <a:gd name="T72" fmla="*/ 72 w 89"/>
                  <a:gd name="T73" fmla="*/ 87 h 99"/>
                  <a:gd name="T74" fmla="*/ 74 w 89"/>
                  <a:gd name="T75" fmla="*/ 84 h 99"/>
                  <a:gd name="T76" fmla="*/ 68 w 89"/>
                  <a:gd name="T77" fmla="*/ 89 h 99"/>
                  <a:gd name="T78" fmla="*/ 60 w 89"/>
                  <a:gd name="T79" fmla="*/ 93 h 99"/>
                  <a:gd name="T80" fmla="*/ 53 w 89"/>
                  <a:gd name="T81" fmla="*/ 95 h 99"/>
                  <a:gd name="T82" fmla="*/ 43 w 89"/>
                  <a:gd name="T83" fmla="*/ 95 h 99"/>
                  <a:gd name="T84" fmla="*/ 38 w 89"/>
                  <a:gd name="T85" fmla="*/ 95 h 99"/>
                  <a:gd name="T86" fmla="*/ 30 w 89"/>
                  <a:gd name="T87" fmla="*/ 93 h 99"/>
                  <a:gd name="T88" fmla="*/ 22 w 89"/>
                  <a:gd name="T89" fmla="*/ 89 h 99"/>
                  <a:gd name="T90" fmla="*/ 17 w 89"/>
                  <a:gd name="T91" fmla="*/ 87 h 99"/>
                  <a:gd name="T92" fmla="*/ 13 w 89"/>
                  <a:gd name="T93" fmla="*/ 82 h 99"/>
                  <a:gd name="T94" fmla="*/ 7 w 89"/>
                  <a:gd name="T95" fmla="*/ 76 h 99"/>
                  <a:gd name="T96" fmla="*/ 3 w 89"/>
                  <a:gd name="T97" fmla="*/ 70 h 99"/>
                  <a:gd name="T98" fmla="*/ 2 w 89"/>
                  <a:gd name="T99" fmla="*/ 65 h 99"/>
                  <a:gd name="T100" fmla="*/ 0 w 89"/>
                  <a:gd name="T101" fmla="*/ 68 h 99"/>
                  <a:gd name="T102" fmla="*/ 0 w 89"/>
                  <a:gd name="T103" fmla="*/ 70 h 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"/>
                  <a:gd name="T157" fmla="*/ 0 h 99"/>
                  <a:gd name="T158" fmla="*/ 89 w 89"/>
                  <a:gd name="T159" fmla="*/ 99 h 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85" name="Freeform 837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>
                  <a:gd name="T0" fmla="*/ 89 w 89"/>
                  <a:gd name="T1" fmla="*/ 32 h 95"/>
                  <a:gd name="T2" fmla="*/ 85 w 89"/>
                  <a:gd name="T3" fmla="*/ 25 h 95"/>
                  <a:gd name="T4" fmla="*/ 81 w 89"/>
                  <a:gd name="T5" fmla="*/ 19 h 95"/>
                  <a:gd name="T6" fmla="*/ 77 w 89"/>
                  <a:gd name="T7" fmla="*/ 13 h 95"/>
                  <a:gd name="T8" fmla="*/ 72 w 89"/>
                  <a:gd name="T9" fmla="*/ 10 h 95"/>
                  <a:gd name="T10" fmla="*/ 66 w 89"/>
                  <a:gd name="T11" fmla="*/ 6 h 95"/>
                  <a:gd name="T12" fmla="*/ 59 w 89"/>
                  <a:gd name="T13" fmla="*/ 4 h 95"/>
                  <a:gd name="T14" fmla="*/ 51 w 89"/>
                  <a:gd name="T15" fmla="*/ 2 h 95"/>
                  <a:gd name="T16" fmla="*/ 43 w 89"/>
                  <a:gd name="T17" fmla="*/ 0 h 95"/>
                  <a:gd name="T18" fmla="*/ 36 w 89"/>
                  <a:gd name="T19" fmla="*/ 2 h 95"/>
                  <a:gd name="T20" fmla="*/ 28 w 89"/>
                  <a:gd name="T21" fmla="*/ 4 h 95"/>
                  <a:gd name="T22" fmla="*/ 26 w 89"/>
                  <a:gd name="T23" fmla="*/ 6 h 95"/>
                  <a:gd name="T24" fmla="*/ 24 w 89"/>
                  <a:gd name="T25" fmla="*/ 10 h 95"/>
                  <a:gd name="T26" fmla="*/ 34 w 89"/>
                  <a:gd name="T27" fmla="*/ 6 h 95"/>
                  <a:gd name="T28" fmla="*/ 43 w 89"/>
                  <a:gd name="T29" fmla="*/ 4 h 95"/>
                  <a:gd name="T30" fmla="*/ 53 w 89"/>
                  <a:gd name="T31" fmla="*/ 6 h 95"/>
                  <a:gd name="T32" fmla="*/ 59 w 89"/>
                  <a:gd name="T33" fmla="*/ 8 h 95"/>
                  <a:gd name="T34" fmla="*/ 66 w 89"/>
                  <a:gd name="T35" fmla="*/ 10 h 95"/>
                  <a:gd name="T36" fmla="*/ 72 w 89"/>
                  <a:gd name="T37" fmla="*/ 15 h 95"/>
                  <a:gd name="T38" fmla="*/ 77 w 89"/>
                  <a:gd name="T39" fmla="*/ 21 h 95"/>
                  <a:gd name="T40" fmla="*/ 81 w 89"/>
                  <a:gd name="T41" fmla="*/ 27 h 95"/>
                  <a:gd name="T42" fmla="*/ 85 w 89"/>
                  <a:gd name="T43" fmla="*/ 32 h 95"/>
                  <a:gd name="T44" fmla="*/ 87 w 89"/>
                  <a:gd name="T45" fmla="*/ 40 h 95"/>
                  <a:gd name="T46" fmla="*/ 87 w 89"/>
                  <a:gd name="T47" fmla="*/ 36 h 95"/>
                  <a:gd name="T48" fmla="*/ 89 w 89"/>
                  <a:gd name="T49" fmla="*/ 32 h 95"/>
                  <a:gd name="T50" fmla="*/ 0 w 89"/>
                  <a:gd name="T51" fmla="*/ 66 h 95"/>
                  <a:gd name="T52" fmla="*/ 3 w 89"/>
                  <a:gd name="T53" fmla="*/ 72 h 95"/>
                  <a:gd name="T54" fmla="*/ 7 w 89"/>
                  <a:gd name="T55" fmla="*/ 78 h 95"/>
                  <a:gd name="T56" fmla="*/ 11 w 89"/>
                  <a:gd name="T57" fmla="*/ 82 h 95"/>
                  <a:gd name="T58" fmla="*/ 17 w 89"/>
                  <a:gd name="T59" fmla="*/ 87 h 95"/>
                  <a:gd name="T60" fmla="*/ 22 w 89"/>
                  <a:gd name="T61" fmla="*/ 91 h 95"/>
                  <a:gd name="T62" fmla="*/ 30 w 89"/>
                  <a:gd name="T63" fmla="*/ 93 h 95"/>
                  <a:gd name="T64" fmla="*/ 38 w 89"/>
                  <a:gd name="T65" fmla="*/ 95 h 95"/>
                  <a:gd name="T66" fmla="*/ 43 w 89"/>
                  <a:gd name="T67" fmla="*/ 95 h 95"/>
                  <a:gd name="T68" fmla="*/ 51 w 89"/>
                  <a:gd name="T69" fmla="*/ 95 h 95"/>
                  <a:gd name="T70" fmla="*/ 59 w 89"/>
                  <a:gd name="T71" fmla="*/ 93 h 95"/>
                  <a:gd name="T72" fmla="*/ 66 w 89"/>
                  <a:gd name="T73" fmla="*/ 89 h 95"/>
                  <a:gd name="T74" fmla="*/ 72 w 89"/>
                  <a:gd name="T75" fmla="*/ 87 h 95"/>
                  <a:gd name="T76" fmla="*/ 74 w 89"/>
                  <a:gd name="T77" fmla="*/ 82 h 95"/>
                  <a:gd name="T78" fmla="*/ 76 w 89"/>
                  <a:gd name="T79" fmla="*/ 78 h 95"/>
                  <a:gd name="T80" fmla="*/ 70 w 89"/>
                  <a:gd name="T81" fmla="*/ 84 h 95"/>
                  <a:gd name="T82" fmla="*/ 62 w 89"/>
                  <a:gd name="T83" fmla="*/ 87 h 95"/>
                  <a:gd name="T84" fmla="*/ 53 w 89"/>
                  <a:gd name="T85" fmla="*/ 91 h 95"/>
                  <a:gd name="T86" fmla="*/ 43 w 89"/>
                  <a:gd name="T87" fmla="*/ 91 h 95"/>
                  <a:gd name="T88" fmla="*/ 36 w 89"/>
                  <a:gd name="T89" fmla="*/ 91 h 95"/>
                  <a:gd name="T90" fmla="*/ 30 w 89"/>
                  <a:gd name="T91" fmla="*/ 89 h 95"/>
                  <a:gd name="T92" fmla="*/ 22 w 89"/>
                  <a:gd name="T93" fmla="*/ 85 h 95"/>
                  <a:gd name="T94" fmla="*/ 17 w 89"/>
                  <a:gd name="T95" fmla="*/ 82 h 95"/>
                  <a:gd name="T96" fmla="*/ 13 w 89"/>
                  <a:gd name="T97" fmla="*/ 78 h 95"/>
                  <a:gd name="T98" fmla="*/ 7 w 89"/>
                  <a:gd name="T99" fmla="*/ 72 h 95"/>
                  <a:gd name="T100" fmla="*/ 5 w 89"/>
                  <a:gd name="T101" fmla="*/ 66 h 95"/>
                  <a:gd name="T102" fmla="*/ 2 w 89"/>
                  <a:gd name="T103" fmla="*/ 59 h 95"/>
                  <a:gd name="T104" fmla="*/ 2 w 89"/>
                  <a:gd name="T105" fmla="*/ 63 h 95"/>
                  <a:gd name="T106" fmla="*/ 0 w 89"/>
                  <a:gd name="T107" fmla="*/ 66 h 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9"/>
                  <a:gd name="T163" fmla="*/ 0 h 95"/>
                  <a:gd name="T164" fmla="*/ 89 w 89"/>
                  <a:gd name="T165" fmla="*/ 95 h 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86" name="Freeform 838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>
                  <a:gd name="T0" fmla="*/ 85 w 85"/>
                  <a:gd name="T1" fmla="*/ 34 h 91"/>
                  <a:gd name="T2" fmla="*/ 83 w 85"/>
                  <a:gd name="T3" fmla="*/ 27 h 91"/>
                  <a:gd name="T4" fmla="*/ 79 w 85"/>
                  <a:gd name="T5" fmla="*/ 21 h 91"/>
                  <a:gd name="T6" fmla="*/ 75 w 85"/>
                  <a:gd name="T7" fmla="*/ 15 h 91"/>
                  <a:gd name="T8" fmla="*/ 70 w 85"/>
                  <a:gd name="T9" fmla="*/ 10 h 91"/>
                  <a:gd name="T10" fmla="*/ 64 w 85"/>
                  <a:gd name="T11" fmla="*/ 6 h 91"/>
                  <a:gd name="T12" fmla="*/ 57 w 85"/>
                  <a:gd name="T13" fmla="*/ 4 h 91"/>
                  <a:gd name="T14" fmla="*/ 49 w 85"/>
                  <a:gd name="T15" fmla="*/ 2 h 91"/>
                  <a:gd name="T16" fmla="*/ 41 w 85"/>
                  <a:gd name="T17" fmla="*/ 0 h 91"/>
                  <a:gd name="T18" fmla="*/ 34 w 85"/>
                  <a:gd name="T19" fmla="*/ 2 h 91"/>
                  <a:gd name="T20" fmla="*/ 24 w 85"/>
                  <a:gd name="T21" fmla="*/ 4 h 91"/>
                  <a:gd name="T22" fmla="*/ 22 w 85"/>
                  <a:gd name="T23" fmla="*/ 8 h 91"/>
                  <a:gd name="T24" fmla="*/ 20 w 85"/>
                  <a:gd name="T25" fmla="*/ 10 h 91"/>
                  <a:gd name="T26" fmla="*/ 32 w 85"/>
                  <a:gd name="T27" fmla="*/ 6 h 91"/>
                  <a:gd name="T28" fmla="*/ 41 w 85"/>
                  <a:gd name="T29" fmla="*/ 4 h 91"/>
                  <a:gd name="T30" fmla="*/ 51 w 85"/>
                  <a:gd name="T31" fmla="*/ 6 h 91"/>
                  <a:gd name="T32" fmla="*/ 58 w 85"/>
                  <a:gd name="T33" fmla="*/ 8 h 91"/>
                  <a:gd name="T34" fmla="*/ 64 w 85"/>
                  <a:gd name="T35" fmla="*/ 11 h 91"/>
                  <a:gd name="T36" fmla="*/ 72 w 85"/>
                  <a:gd name="T37" fmla="*/ 15 h 91"/>
                  <a:gd name="T38" fmla="*/ 75 w 85"/>
                  <a:gd name="T39" fmla="*/ 23 h 91"/>
                  <a:gd name="T40" fmla="*/ 79 w 85"/>
                  <a:gd name="T41" fmla="*/ 28 h 91"/>
                  <a:gd name="T42" fmla="*/ 83 w 85"/>
                  <a:gd name="T43" fmla="*/ 36 h 91"/>
                  <a:gd name="T44" fmla="*/ 83 w 85"/>
                  <a:gd name="T45" fmla="*/ 44 h 91"/>
                  <a:gd name="T46" fmla="*/ 85 w 85"/>
                  <a:gd name="T47" fmla="*/ 40 h 91"/>
                  <a:gd name="T48" fmla="*/ 85 w 85"/>
                  <a:gd name="T49" fmla="*/ 34 h 91"/>
                  <a:gd name="T50" fmla="*/ 0 w 85"/>
                  <a:gd name="T51" fmla="*/ 61 h 91"/>
                  <a:gd name="T52" fmla="*/ 1 w 85"/>
                  <a:gd name="T53" fmla="*/ 66 h 91"/>
                  <a:gd name="T54" fmla="*/ 5 w 85"/>
                  <a:gd name="T55" fmla="*/ 72 h 91"/>
                  <a:gd name="T56" fmla="*/ 11 w 85"/>
                  <a:gd name="T57" fmla="*/ 78 h 91"/>
                  <a:gd name="T58" fmla="*/ 15 w 85"/>
                  <a:gd name="T59" fmla="*/ 83 h 91"/>
                  <a:gd name="T60" fmla="*/ 20 w 85"/>
                  <a:gd name="T61" fmla="*/ 85 h 91"/>
                  <a:gd name="T62" fmla="*/ 28 w 85"/>
                  <a:gd name="T63" fmla="*/ 89 h 91"/>
                  <a:gd name="T64" fmla="*/ 36 w 85"/>
                  <a:gd name="T65" fmla="*/ 91 h 91"/>
                  <a:gd name="T66" fmla="*/ 41 w 85"/>
                  <a:gd name="T67" fmla="*/ 91 h 91"/>
                  <a:gd name="T68" fmla="*/ 51 w 85"/>
                  <a:gd name="T69" fmla="*/ 91 h 91"/>
                  <a:gd name="T70" fmla="*/ 58 w 85"/>
                  <a:gd name="T71" fmla="*/ 89 h 91"/>
                  <a:gd name="T72" fmla="*/ 66 w 85"/>
                  <a:gd name="T73" fmla="*/ 85 h 91"/>
                  <a:gd name="T74" fmla="*/ 72 w 85"/>
                  <a:gd name="T75" fmla="*/ 80 h 91"/>
                  <a:gd name="T76" fmla="*/ 74 w 85"/>
                  <a:gd name="T77" fmla="*/ 74 h 91"/>
                  <a:gd name="T78" fmla="*/ 77 w 85"/>
                  <a:gd name="T79" fmla="*/ 68 h 91"/>
                  <a:gd name="T80" fmla="*/ 70 w 85"/>
                  <a:gd name="T81" fmla="*/ 76 h 91"/>
                  <a:gd name="T82" fmla="*/ 62 w 85"/>
                  <a:gd name="T83" fmla="*/ 82 h 91"/>
                  <a:gd name="T84" fmla="*/ 53 w 85"/>
                  <a:gd name="T85" fmla="*/ 85 h 91"/>
                  <a:gd name="T86" fmla="*/ 41 w 85"/>
                  <a:gd name="T87" fmla="*/ 87 h 91"/>
                  <a:gd name="T88" fmla="*/ 34 w 85"/>
                  <a:gd name="T89" fmla="*/ 87 h 91"/>
                  <a:gd name="T90" fmla="*/ 28 w 85"/>
                  <a:gd name="T91" fmla="*/ 85 h 91"/>
                  <a:gd name="T92" fmla="*/ 20 w 85"/>
                  <a:gd name="T93" fmla="*/ 82 h 91"/>
                  <a:gd name="T94" fmla="*/ 15 w 85"/>
                  <a:gd name="T95" fmla="*/ 78 h 91"/>
                  <a:gd name="T96" fmla="*/ 11 w 85"/>
                  <a:gd name="T97" fmla="*/ 72 h 91"/>
                  <a:gd name="T98" fmla="*/ 7 w 85"/>
                  <a:gd name="T99" fmla="*/ 66 h 91"/>
                  <a:gd name="T100" fmla="*/ 3 w 85"/>
                  <a:gd name="T101" fmla="*/ 61 h 91"/>
                  <a:gd name="T102" fmla="*/ 1 w 85"/>
                  <a:gd name="T103" fmla="*/ 53 h 91"/>
                  <a:gd name="T104" fmla="*/ 0 w 85"/>
                  <a:gd name="T105" fmla="*/ 57 h 91"/>
                  <a:gd name="T106" fmla="*/ 0 w 85"/>
                  <a:gd name="T107" fmla="*/ 61 h 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91"/>
                  <a:gd name="T164" fmla="*/ 85 w 85"/>
                  <a:gd name="T165" fmla="*/ 91 h 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87" name="Freeform 839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>
                  <a:gd name="T0" fmla="*/ 85 w 85"/>
                  <a:gd name="T1" fmla="*/ 36 h 87"/>
                  <a:gd name="T2" fmla="*/ 83 w 85"/>
                  <a:gd name="T3" fmla="*/ 28 h 87"/>
                  <a:gd name="T4" fmla="*/ 79 w 85"/>
                  <a:gd name="T5" fmla="*/ 23 h 87"/>
                  <a:gd name="T6" fmla="*/ 75 w 85"/>
                  <a:gd name="T7" fmla="*/ 17 h 87"/>
                  <a:gd name="T8" fmla="*/ 70 w 85"/>
                  <a:gd name="T9" fmla="*/ 11 h 87"/>
                  <a:gd name="T10" fmla="*/ 64 w 85"/>
                  <a:gd name="T11" fmla="*/ 6 h 87"/>
                  <a:gd name="T12" fmla="*/ 57 w 85"/>
                  <a:gd name="T13" fmla="*/ 4 h 87"/>
                  <a:gd name="T14" fmla="*/ 51 w 85"/>
                  <a:gd name="T15" fmla="*/ 2 h 87"/>
                  <a:gd name="T16" fmla="*/ 41 w 85"/>
                  <a:gd name="T17" fmla="*/ 0 h 87"/>
                  <a:gd name="T18" fmla="*/ 32 w 85"/>
                  <a:gd name="T19" fmla="*/ 2 h 87"/>
                  <a:gd name="T20" fmla="*/ 22 w 85"/>
                  <a:gd name="T21" fmla="*/ 6 h 87"/>
                  <a:gd name="T22" fmla="*/ 20 w 85"/>
                  <a:gd name="T23" fmla="*/ 8 h 87"/>
                  <a:gd name="T24" fmla="*/ 19 w 85"/>
                  <a:gd name="T25" fmla="*/ 11 h 87"/>
                  <a:gd name="T26" fmla="*/ 30 w 85"/>
                  <a:gd name="T27" fmla="*/ 6 h 87"/>
                  <a:gd name="T28" fmla="*/ 41 w 85"/>
                  <a:gd name="T29" fmla="*/ 4 h 87"/>
                  <a:gd name="T30" fmla="*/ 51 w 85"/>
                  <a:gd name="T31" fmla="*/ 6 h 87"/>
                  <a:gd name="T32" fmla="*/ 57 w 85"/>
                  <a:gd name="T33" fmla="*/ 8 h 87"/>
                  <a:gd name="T34" fmla="*/ 64 w 85"/>
                  <a:gd name="T35" fmla="*/ 11 h 87"/>
                  <a:gd name="T36" fmla="*/ 70 w 85"/>
                  <a:gd name="T37" fmla="*/ 15 h 87"/>
                  <a:gd name="T38" fmla="*/ 75 w 85"/>
                  <a:gd name="T39" fmla="*/ 23 h 87"/>
                  <a:gd name="T40" fmla="*/ 79 w 85"/>
                  <a:gd name="T41" fmla="*/ 28 h 87"/>
                  <a:gd name="T42" fmla="*/ 81 w 85"/>
                  <a:gd name="T43" fmla="*/ 36 h 87"/>
                  <a:gd name="T44" fmla="*/ 81 w 85"/>
                  <a:gd name="T45" fmla="*/ 44 h 87"/>
                  <a:gd name="T46" fmla="*/ 81 w 85"/>
                  <a:gd name="T47" fmla="*/ 51 h 87"/>
                  <a:gd name="T48" fmla="*/ 79 w 85"/>
                  <a:gd name="T49" fmla="*/ 59 h 87"/>
                  <a:gd name="T50" fmla="*/ 75 w 85"/>
                  <a:gd name="T51" fmla="*/ 66 h 87"/>
                  <a:gd name="T52" fmla="*/ 70 w 85"/>
                  <a:gd name="T53" fmla="*/ 72 h 87"/>
                  <a:gd name="T54" fmla="*/ 64 w 85"/>
                  <a:gd name="T55" fmla="*/ 78 h 87"/>
                  <a:gd name="T56" fmla="*/ 57 w 85"/>
                  <a:gd name="T57" fmla="*/ 80 h 87"/>
                  <a:gd name="T58" fmla="*/ 51 w 85"/>
                  <a:gd name="T59" fmla="*/ 83 h 87"/>
                  <a:gd name="T60" fmla="*/ 41 w 85"/>
                  <a:gd name="T61" fmla="*/ 83 h 87"/>
                  <a:gd name="T62" fmla="*/ 34 w 85"/>
                  <a:gd name="T63" fmla="*/ 83 h 87"/>
                  <a:gd name="T64" fmla="*/ 28 w 85"/>
                  <a:gd name="T65" fmla="*/ 81 h 87"/>
                  <a:gd name="T66" fmla="*/ 20 w 85"/>
                  <a:gd name="T67" fmla="*/ 78 h 87"/>
                  <a:gd name="T68" fmla="*/ 15 w 85"/>
                  <a:gd name="T69" fmla="*/ 74 h 87"/>
                  <a:gd name="T70" fmla="*/ 11 w 85"/>
                  <a:gd name="T71" fmla="*/ 68 h 87"/>
                  <a:gd name="T72" fmla="*/ 7 w 85"/>
                  <a:gd name="T73" fmla="*/ 62 h 87"/>
                  <a:gd name="T74" fmla="*/ 3 w 85"/>
                  <a:gd name="T75" fmla="*/ 55 h 87"/>
                  <a:gd name="T76" fmla="*/ 3 w 85"/>
                  <a:gd name="T77" fmla="*/ 47 h 87"/>
                  <a:gd name="T78" fmla="*/ 1 w 85"/>
                  <a:gd name="T79" fmla="*/ 51 h 87"/>
                  <a:gd name="T80" fmla="*/ 0 w 85"/>
                  <a:gd name="T81" fmla="*/ 55 h 87"/>
                  <a:gd name="T82" fmla="*/ 3 w 85"/>
                  <a:gd name="T83" fmla="*/ 62 h 87"/>
                  <a:gd name="T84" fmla="*/ 5 w 85"/>
                  <a:gd name="T85" fmla="*/ 68 h 87"/>
                  <a:gd name="T86" fmla="*/ 11 w 85"/>
                  <a:gd name="T87" fmla="*/ 74 h 87"/>
                  <a:gd name="T88" fmla="*/ 15 w 85"/>
                  <a:gd name="T89" fmla="*/ 78 h 87"/>
                  <a:gd name="T90" fmla="*/ 20 w 85"/>
                  <a:gd name="T91" fmla="*/ 81 h 87"/>
                  <a:gd name="T92" fmla="*/ 28 w 85"/>
                  <a:gd name="T93" fmla="*/ 85 h 87"/>
                  <a:gd name="T94" fmla="*/ 34 w 85"/>
                  <a:gd name="T95" fmla="*/ 87 h 87"/>
                  <a:gd name="T96" fmla="*/ 41 w 85"/>
                  <a:gd name="T97" fmla="*/ 87 h 87"/>
                  <a:gd name="T98" fmla="*/ 51 w 85"/>
                  <a:gd name="T99" fmla="*/ 87 h 87"/>
                  <a:gd name="T100" fmla="*/ 60 w 85"/>
                  <a:gd name="T101" fmla="*/ 83 h 87"/>
                  <a:gd name="T102" fmla="*/ 68 w 85"/>
                  <a:gd name="T103" fmla="*/ 80 h 87"/>
                  <a:gd name="T104" fmla="*/ 74 w 85"/>
                  <a:gd name="T105" fmla="*/ 74 h 87"/>
                  <a:gd name="T106" fmla="*/ 77 w 85"/>
                  <a:gd name="T107" fmla="*/ 66 h 87"/>
                  <a:gd name="T108" fmla="*/ 79 w 85"/>
                  <a:gd name="T109" fmla="*/ 59 h 87"/>
                  <a:gd name="T110" fmla="*/ 83 w 85"/>
                  <a:gd name="T111" fmla="*/ 47 h 87"/>
                  <a:gd name="T112" fmla="*/ 85 w 85"/>
                  <a:gd name="T113" fmla="*/ 36 h 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5"/>
                  <a:gd name="T172" fmla="*/ 0 h 87"/>
                  <a:gd name="T173" fmla="*/ 85 w 85"/>
                  <a:gd name="T174" fmla="*/ 87 h 8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88" name="Freeform 840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>
                  <a:gd name="T0" fmla="*/ 82 w 82"/>
                  <a:gd name="T1" fmla="*/ 40 h 83"/>
                  <a:gd name="T2" fmla="*/ 82 w 82"/>
                  <a:gd name="T3" fmla="*/ 32 h 83"/>
                  <a:gd name="T4" fmla="*/ 78 w 82"/>
                  <a:gd name="T5" fmla="*/ 24 h 83"/>
                  <a:gd name="T6" fmla="*/ 74 w 82"/>
                  <a:gd name="T7" fmla="*/ 19 h 83"/>
                  <a:gd name="T8" fmla="*/ 71 w 82"/>
                  <a:gd name="T9" fmla="*/ 11 h 83"/>
                  <a:gd name="T10" fmla="*/ 63 w 82"/>
                  <a:gd name="T11" fmla="*/ 7 h 83"/>
                  <a:gd name="T12" fmla="*/ 57 w 82"/>
                  <a:gd name="T13" fmla="*/ 4 h 83"/>
                  <a:gd name="T14" fmla="*/ 50 w 82"/>
                  <a:gd name="T15" fmla="*/ 2 h 83"/>
                  <a:gd name="T16" fmla="*/ 40 w 82"/>
                  <a:gd name="T17" fmla="*/ 0 h 83"/>
                  <a:gd name="T18" fmla="*/ 31 w 82"/>
                  <a:gd name="T19" fmla="*/ 2 h 83"/>
                  <a:gd name="T20" fmla="*/ 19 w 82"/>
                  <a:gd name="T21" fmla="*/ 6 h 83"/>
                  <a:gd name="T22" fmla="*/ 18 w 82"/>
                  <a:gd name="T23" fmla="*/ 9 h 83"/>
                  <a:gd name="T24" fmla="*/ 16 w 82"/>
                  <a:gd name="T25" fmla="*/ 13 h 83"/>
                  <a:gd name="T26" fmla="*/ 21 w 82"/>
                  <a:gd name="T27" fmla="*/ 9 h 83"/>
                  <a:gd name="T28" fmla="*/ 27 w 82"/>
                  <a:gd name="T29" fmla="*/ 7 h 83"/>
                  <a:gd name="T30" fmla="*/ 35 w 82"/>
                  <a:gd name="T31" fmla="*/ 6 h 83"/>
                  <a:gd name="T32" fmla="*/ 40 w 82"/>
                  <a:gd name="T33" fmla="*/ 4 h 83"/>
                  <a:gd name="T34" fmla="*/ 48 w 82"/>
                  <a:gd name="T35" fmla="*/ 6 h 83"/>
                  <a:gd name="T36" fmla="*/ 56 w 82"/>
                  <a:gd name="T37" fmla="*/ 7 h 83"/>
                  <a:gd name="T38" fmla="*/ 61 w 82"/>
                  <a:gd name="T39" fmla="*/ 11 h 83"/>
                  <a:gd name="T40" fmla="*/ 67 w 82"/>
                  <a:gd name="T41" fmla="*/ 15 h 83"/>
                  <a:gd name="T42" fmla="*/ 73 w 82"/>
                  <a:gd name="T43" fmla="*/ 21 h 83"/>
                  <a:gd name="T44" fmla="*/ 76 w 82"/>
                  <a:gd name="T45" fmla="*/ 26 h 83"/>
                  <a:gd name="T46" fmla="*/ 78 w 82"/>
                  <a:gd name="T47" fmla="*/ 34 h 83"/>
                  <a:gd name="T48" fmla="*/ 78 w 82"/>
                  <a:gd name="T49" fmla="*/ 42 h 83"/>
                  <a:gd name="T50" fmla="*/ 78 w 82"/>
                  <a:gd name="T51" fmla="*/ 49 h 83"/>
                  <a:gd name="T52" fmla="*/ 76 w 82"/>
                  <a:gd name="T53" fmla="*/ 57 h 83"/>
                  <a:gd name="T54" fmla="*/ 73 w 82"/>
                  <a:gd name="T55" fmla="*/ 62 h 83"/>
                  <a:gd name="T56" fmla="*/ 67 w 82"/>
                  <a:gd name="T57" fmla="*/ 68 h 83"/>
                  <a:gd name="T58" fmla="*/ 61 w 82"/>
                  <a:gd name="T59" fmla="*/ 74 h 83"/>
                  <a:gd name="T60" fmla="*/ 56 w 82"/>
                  <a:gd name="T61" fmla="*/ 78 h 83"/>
                  <a:gd name="T62" fmla="*/ 48 w 82"/>
                  <a:gd name="T63" fmla="*/ 79 h 83"/>
                  <a:gd name="T64" fmla="*/ 40 w 82"/>
                  <a:gd name="T65" fmla="*/ 79 h 83"/>
                  <a:gd name="T66" fmla="*/ 33 w 82"/>
                  <a:gd name="T67" fmla="*/ 79 h 83"/>
                  <a:gd name="T68" fmla="*/ 27 w 82"/>
                  <a:gd name="T69" fmla="*/ 78 h 83"/>
                  <a:gd name="T70" fmla="*/ 19 w 82"/>
                  <a:gd name="T71" fmla="*/ 74 h 83"/>
                  <a:gd name="T72" fmla="*/ 14 w 82"/>
                  <a:gd name="T73" fmla="*/ 68 h 83"/>
                  <a:gd name="T74" fmla="*/ 10 w 82"/>
                  <a:gd name="T75" fmla="*/ 62 h 83"/>
                  <a:gd name="T76" fmla="*/ 6 w 82"/>
                  <a:gd name="T77" fmla="*/ 57 h 83"/>
                  <a:gd name="T78" fmla="*/ 4 w 82"/>
                  <a:gd name="T79" fmla="*/ 49 h 83"/>
                  <a:gd name="T80" fmla="*/ 2 w 82"/>
                  <a:gd name="T81" fmla="*/ 42 h 83"/>
                  <a:gd name="T82" fmla="*/ 2 w 82"/>
                  <a:gd name="T83" fmla="*/ 42 h 83"/>
                  <a:gd name="T84" fmla="*/ 2 w 82"/>
                  <a:gd name="T85" fmla="*/ 42 h 83"/>
                  <a:gd name="T86" fmla="*/ 2 w 82"/>
                  <a:gd name="T87" fmla="*/ 45 h 83"/>
                  <a:gd name="T88" fmla="*/ 0 w 82"/>
                  <a:gd name="T89" fmla="*/ 49 h 83"/>
                  <a:gd name="T90" fmla="*/ 2 w 82"/>
                  <a:gd name="T91" fmla="*/ 57 h 83"/>
                  <a:gd name="T92" fmla="*/ 6 w 82"/>
                  <a:gd name="T93" fmla="*/ 62 h 83"/>
                  <a:gd name="T94" fmla="*/ 10 w 82"/>
                  <a:gd name="T95" fmla="*/ 68 h 83"/>
                  <a:gd name="T96" fmla="*/ 14 w 82"/>
                  <a:gd name="T97" fmla="*/ 74 h 83"/>
                  <a:gd name="T98" fmla="*/ 19 w 82"/>
                  <a:gd name="T99" fmla="*/ 78 h 83"/>
                  <a:gd name="T100" fmla="*/ 27 w 82"/>
                  <a:gd name="T101" fmla="*/ 81 h 83"/>
                  <a:gd name="T102" fmla="*/ 33 w 82"/>
                  <a:gd name="T103" fmla="*/ 83 h 83"/>
                  <a:gd name="T104" fmla="*/ 40 w 82"/>
                  <a:gd name="T105" fmla="*/ 83 h 83"/>
                  <a:gd name="T106" fmla="*/ 52 w 82"/>
                  <a:gd name="T107" fmla="*/ 81 h 83"/>
                  <a:gd name="T108" fmla="*/ 61 w 82"/>
                  <a:gd name="T109" fmla="*/ 78 h 83"/>
                  <a:gd name="T110" fmla="*/ 69 w 82"/>
                  <a:gd name="T111" fmla="*/ 72 h 83"/>
                  <a:gd name="T112" fmla="*/ 76 w 82"/>
                  <a:gd name="T113" fmla="*/ 64 h 83"/>
                  <a:gd name="T114" fmla="*/ 76 w 82"/>
                  <a:gd name="T115" fmla="*/ 60 h 83"/>
                  <a:gd name="T116" fmla="*/ 78 w 82"/>
                  <a:gd name="T117" fmla="*/ 57 h 83"/>
                  <a:gd name="T118" fmla="*/ 80 w 82"/>
                  <a:gd name="T119" fmla="*/ 47 h 83"/>
                  <a:gd name="T120" fmla="*/ 82 w 82"/>
                  <a:gd name="T121" fmla="*/ 40 h 8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2"/>
                  <a:gd name="T184" fmla="*/ 0 h 83"/>
                  <a:gd name="T185" fmla="*/ 82 w 82"/>
                  <a:gd name="T186" fmla="*/ 83 h 8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89" name="Freeform 841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>
                  <a:gd name="T0" fmla="*/ 78 w 78"/>
                  <a:gd name="T1" fmla="*/ 40 h 79"/>
                  <a:gd name="T2" fmla="*/ 78 w 78"/>
                  <a:gd name="T3" fmla="*/ 32 h 79"/>
                  <a:gd name="T4" fmla="*/ 76 w 78"/>
                  <a:gd name="T5" fmla="*/ 24 h 79"/>
                  <a:gd name="T6" fmla="*/ 72 w 78"/>
                  <a:gd name="T7" fmla="*/ 19 h 79"/>
                  <a:gd name="T8" fmla="*/ 67 w 78"/>
                  <a:gd name="T9" fmla="*/ 11 h 79"/>
                  <a:gd name="T10" fmla="*/ 61 w 78"/>
                  <a:gd name="T11" fmla="*/ 7 h 79"/>
                  <a:gd name="T12" fmla="*/ 54 w 78"/>
                  <a:gd name="T13" fmla="*/ 4 h 79"/>
                  <a:gd name="T14" fmla="*/ 48 w 78"/>
                  <a:gd name="T15" fmla="*/ 2 h 79"/>
                  <a:gd name="T16" fmla="*/ 38 w 78"/>
                  <a:gd name="T17" fmla="*/ 0 h 79"/>
                  <a:gd name="T18" fmla="*/ 27 w 78"/>
                  <a:gd name="T19" fmla="*/ 2 h 79"/>
                  <a:gd name="T20" fmla="*/ 16 w 78"/>
                  <a:gd name="T21" fmla="*/ 7 h 79"/>
                  <a:gd name="T22" fmla="*/ 14 w 78"/>
                  <a:gd name="T23" fmla="*/ 13 h 79"/>
                  <a:gd name="T24" fmla="*/ 10 w 78"/>
                  <a:gd name="T25" fmla="*/ 19 h 79"/>
                  <a:gd name="T26" fmla="*/ 16 w 78"/>
                  <a:gd name="T27" fmla="*/ 13 h 79"/>
                  <a:gd name="T28" fmla="*/ 23 w 78"/>
                  <a:gd name="T29" fmla="*/ 7 h 79"/>
                  <a:gd name="T30" fmla="*/ 31 w 78"/>
                  <a:gd name="T31" fmla="*/ 5 h 79"/>
                  <a:gd name="T32" fmla="*/ 38 w 78"/>
                  <a:gd name="T33" fmla="*/ 4 h 79"/>
                  <a:gd name="T34" fmla="*/ 46 w 78"/>
                  <a:gd name="T35" fmla="*/ 5 h 79"/>
                  <a:gd name="T36" fmla="*/ 54 w 78"/>
                  <a:gd name="T37" fmla="*/ 7 h 79"/>
                  <a:gd name="T38" fmla="*/ 59 w 78"/>
                  <a:gd name="T39" fmla="*/ 11 h 79"/>
                  <a:gd name="T40" fmla="*/ 65 w 78"/>
                  <a:gd name="T41" fmla="*/ 15 h 79"/>
                  <a:gd name="T42" fmla="*/ 69 w 78"/>
                  <a:gd name="T43" fmla="*/ 21 h 79"/>
                  <a:gd name="T44" fmla="*/ 72 w 78"/>
                  <a:gd name="T45" fmla="*/ 26 h 79"/>
                  <a:gd name="T46" fmla="*/ 74 w 78"/>
                  <a:gd name="T47" fmla="*/ 32 h 79"/>
                  <a:gd name="T48" fmla="*/ 74 w 78"/>
                  <a:gd name="T49" fmla="*/ 40 h 79"/>
                  <a:gd name="T50" fmla="*/ 74 w 78"/>
                  <a:gd name="T51" fmla="*/ 47 h 79"/>
                  <a:gd name="T52" fmla="*/ 72 w 78"/>
                  <a:gd name="T53" fmla="*/ 55 h 79"/>
                  <a:gd name="T54" fmla="*/ 69 w 78"/>
                  <a:gd name="T55" fmla="*/ 60 h 79"/>
                  <a:gd name="T56" fmla="*/ 65 w 78"/>
                  <a:gd name="T57" fmla="*/ 66 h 79"/>
                  <a:gd name="T58" fmla="*/ 59 w 78"/>
                  <a:gd name="T59" fmla="*/ 70 h 79"/>
                  <a:gd name="T60" fmla="*/ 54 w 78"/>
                  <a:gd name="T61" fmla="*/ 74 h 79"/>
                  <a:gd name="T62" fmla="*/ 46 w 78"/>
                  <a:gd name="T63" fmla="*/ 76 h 79"/>
                  <a:gd name="T64" fmla="*/ 38 w 78"/>
                  <a:gd name="T65" fmla="*/ 76 h 79"/>
                  <a:gd name="T66" fmla="*/ 33 w 78"/>
                  <a:gd name="T67" fmla="*/ 76 h 79"/>
                  <a:gd name="T68" fmla="*/ 25 w 78"/>
                  <a:gd name="T69" fmla="*/ 74 h 79"/>
                  <a:gd name="T70" fmla="*/ 19 w 78"/>
                  <a:gd name="T71" fmla="*/ 70 h 79"/>
                  <a:gd name="T72" fmla="*/ 14 w 78"/>
                  <a:gd name="T73" fmla="*/ 66 h 79"/>
                  <a:gd name="T74" fmla="*/ 10 w 78"/>
                  <a:gd name="T75" fmla="*/ 60 h 79"/>
                  <a:gd name="T76" fmla="*/ 6 w 78"/>
                  <a:gd name="T77" fmla="*/ 55 h 79"/>
                  <a:gd name="T78" fmla="*/ 4 w 78"/>
                  <a:gd name="T79" fmla="*/ 47 h 79"/>
                  <a:gd name="T80" fmla="*/ 2 w 78"/>
                  <a:gd name="T81" fmla="*/ 40 h 79"/>
                  <a:gd name="T82" fmla="*/ 4 w 78"/>
                  <a:gd name="T83" fmla="*/ 36 h 79"/>
                  <a:gd name="T84" fmla="*/ 4 w 78"/>
                  <a:gd name="T85" fmla="*/ 34 h 79"/>
                  <a:gd name="T86" fmla="*/ 2 w 78"/>
                  <a:gd name="T87" fmla="*/ 40 h 79"/>
                  <a:gd name="T88" fmla="*/ 0 w 78"/>
                  <a:gd name="T89" fmla="*/ 43 h 79"/>
                  <a:gd name="T90" fmla="*/ 0 w 78"/>
                  <a:gd name="T91" fmla="*/ 51 h 79"/>
                  <a:gd name="T92" fmla="*/ 4 w 78"/>
                  <a:gd name="T93" fmla="*/ 58 h 79"/>
                  <a:gd name="T94" fmla="*/ 8 w 78"/>
                  <a:gd name="T95" fmla="*/ 64 h 79"/>
                  <a:gd name="T96" fmla="*/ 12 w 78"/>
                  <a:gd name="T97" fmla="*/ 70 h 79"/>
                  <a:gd name="T98" fmla="*/ 17 w 78"/>
                  <a:gd name="T99" fmla="*/ 74 h 79"/>
                  <a:gd name="T100" fmla="*/ 25 w 78"/>
                  <a:gd name="T101" fmla="*/ 77 h 79"/>
                  <a:gd name="T102" fmla="*/ 31 w 78"/>
                  <a:gd name="T103" fmla="*/ 79 h 79"/>
                  <a:gd name="T104" fmla="*/ 38 w 78"/>
                  <a:gd name="T105" fmla="*/ 79 h 79"/>
                  <a:gd name="T106" fmla="*/ 48 w 78"/>
                  <a:gd name="T107" fmla="*/ 79 h 79"/>
                  <a:gd name="T108" fmla="*/ 54 w 78"/>
                  <a:gd name="T109" fmla="*/ 76 h 79"/>
                  <a:gd name="T110" fmla="*/ 61 w 78"/>
                  <a:gd name="T111" fmla="*/ 74 h 79"/>
                  <a:gd name="T112" fmla="*/ 67 w 78"/>
                  <a:gd name="T113" fmla="*/ 68 h 79"/>
                  <a:gd name="T114" fmla="*/ 72 w 78"/>
                  <a:gd name="T115" fmla="*/ 62 h 79"/>
                  <a:gd name="T116" fmla="*/ 76 w 78"/>
                  <a:gd name="T117" fmla="*/ 55 h 79"/>
                  <a:gd name="T118" fmla="*/ 78 w 78"/>
                  <a:gd name="T119" fmla="*/ 47 h 79"/>
                  <a:gd name="T120" fmla="*/ 78 w 78"/>
                  <a:gd name="T121" fmla="*/ 40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8"/>
                  <a:gd name="T184" fmla="*/ 0 h 79"/>
                  <a:gd name="T185" fmla="*/ 78 w 78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90" name="Freeform 842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>
                  <a:gd name="T0" fmla="*/ 76 w 76"/>
                  <a:gd name="T1" fmla="*/ 30 h 75"/>
                  <a:gd name="T2" fmla="*/ 71 w 76"/>
                  <a:gd name="T3" fmla="*/ 17 h 75"/>
                  <a:gd name="T4" fmla="*/ 59 w 76"/>
                  <a:gd name="T5" fmla="*/ 7 h 75"/>
                  <a:gd name="T6" fmla="*/ 46 w 76"/>
                  <a:gd name="T7" fmla="*/ 2 h 75"/>
                  <a:gd name="T8" fmla="*/ 33 w 76"/>
                  <a:gd name="T9" fmla="*/ 2 h 75"/>
                  <a:gd name="T10" fmla="*/ 19 w 76"/>
                  <a:gd name="T11" fmla="*/ 5 h 75"/>
                  <a:gd name="T12" fmla="*/ 10 w 76"/>
                  <a:gd name="T13" fmla="*/ 19 h 75"/>
                  <a:gd name="T14" fmla="*/ 2 w 76"/>
                  <a:gd name="T15" fmla="*/ 32 h 75"/>
                  <a:gd name="T16" fmla="*/ 0 w 76"/>
                  <a:gd name="T17" fmla="*/ 38 h 75"/>
                  <a:gd name="T18" fmla="*/ 2 w 76"/>
                  <a:gd name="T19" fmla="*/ 45 h 75"/>
                  <a:gd name="T20" fmla="*/ 8 w 76"/>
                  <a:gd name="T21" fmla="*/ 58 h 75"/>
                  <a:gd name="T22" fmla="*/ 17 w 76"/>
                  <a:gd name="T23" fmla="*/ 70 h 75"/>
                  <a:gd name="T24" fmla="*/ 31 w 76"/>
                  <a:gd name="T25" fmla="*/ 75 h 75"/>
                  <a:gd name="T26" fmla="*/ 46 w 76"/>
                  <a:gd name="T27" fmla="*/ 75 h 75"/>
                  <a:gd name="T28" fmla="*/ 59 w 76"/>
                  <a:gd name="T29" fmla="*/ 70 h 75"/>
                  <a:gd name="T30" fmla="*/ 71 w 76"/>
                  <a:gd name="T31" fmla="*/ 58 h 75"/>
                  <a:gd name="T32" fmla="*/ 76 w 76"/>
                  <a:gd name="T33" fmla="*/ 45 h 75"/>
                  <a:gd name="T34" fmla="*/ 72 w 76"/>
                  <a:gd name="T35" fmla="*/ 38 h 75"/>
                  <a:gd name="T36" fmla="*/ 71 w 76"/>
                  <a:gd name="T37" fmla="*/ 51 h 75"/>
                  <a:gd name="T38" fmla="*/ 63 w 76"/>
                  <a:gd name="T39" fmla="*/ 62 h 75"/>
                  <a:gd name="T40" fmla="*/ 52 w 76"/>
                  <a:gd name="T41" fmla="*/ 70 h 75"/>
                  <a:gd name="T42" fmla="*/ 38 w 76"/>
                  <a:gd name="T43" fmla="*/ 72 h 75"/>
                  <a:gd name="T44" fmla="*/ 25 w 76"/>
                  <a:gd name="T45" fmla="*/ 70 h 75"/>
                  <a:gd name="T46" fmla="*/ 16 w 76"/>
                  <a:gd name="T47" fmla="*/ 62 h 75"/>
                  <a:gd name="T48" fmla="*/ 8 w 76"/>
                  <a:gd name="T49" fmla="*/ 51 h 75"/>
                  <a:gd name="T50" fmla="*/ 4 w 76"/>
                  <a:gd name="T51" fmla="*/ 38 h 75"/>
                  <a:gd name="T52" fmla="*/ 8 w 76"/>
                  <a:gd name="T53" fmla="*/ 24 h 75"/>
                  <a:gd name="T54" fmla="*/ 16 w 76"/>
                  <a:gd name="T55" fmla="*/ 15 h 75"/>
                  <a:gd name="T56" fmla="*/ 25 w 76"/>
                  <a:gd name="T57" fmla="*/ 7 h 75"/>
                  <a:gd name="T58" fmla="*/ 38 w 76"/>
                  <a:gd name="T59" fmla="*/ 3 h 75"/>
                  <a:gd name="T60" fmla="*/ 52 w 76"/>
                  <a:gd name="T61" fmla="*/ 7 h 75"/>
                  <a:gd name="T62" fmla="*/ 63 w 76"/>
                  <a:gd name="T63" fmla="*/ 15 h 75"/>
                  <a:gd name="T64" fmla="*/ 71 w 76"/>
                  <a:gd name="T65" fmla="*/ 24 h 75"/>
                  <a:gd name="T66" fmla="*/ 72 w 76"/>
                  <a:gd name="T67" fmla="*/ 38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"/>
                  <a:gd name="T103" fmla="*/ 0 h 75"/>
                  <a:gd name="T104" fmla="*/ 76 w 76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91" name="Freeform 843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>
                  <a:gd name="T0" fmla="*/ 72 w 72"/>
                  <a:gd name="T1" fmla="*/ 28 h 72"/>
                  <a:gd name="T2" fmla="*/ 67 w 72"/>
                  <a:gd name="T3" fmla="*/ 17 h 72"/>
                  <a:gd name="T4" fmla="*/ 57 w 72"/>
                  <a:gd name="T5" fmla="*/ 7 h 72"/>
                  <a:gd name="T6" fmla="*/ 44 w 72"/>
                  <a:gd name="T7" fmla="*/ 1 h 72"/>
                  <a:gd name="T8" fmla="*/ 29 w 72"/>
                  <a:gd name="T9" fmla="*/ 1 h 72"/>
                  <a:gd name="T10" fmla="*/ 14 w 72"/>
                  <a:gd name="T11" fmla="*/ 9 h 72"/>
                  <a:gd name="T12" fmla="*/ 6 w 72"/>
                  <a:gd name="T13" fmla="*/ 20 h 72"/>
                  <a:gd name="T14" fmla="*/ 2 w 72"/>
                  <a:gd name="T15" fmla="*/ 28 h 72"/>
                  <a:gd name="T16" fmla="*/ 2 w 72"/>
                  <a:gd name="T17" fmla="*/ 32 h 72"/>
                  <a:gd name="T18" fmla="*/ 2 w 72"/>
                  <a:gd name="T19" fmla="*/ 43 h 72"/>
                  <a:gd name="T20" fmla="*/ 8 w 72"/>
                  <a:gd name="T21" fmla="*/ 56 h 72"/>
                  <a:gd name="T22" fmla="*/ 17 w 72"/>
                  <a:gd name="T23" fmla="*/ 66 h 72"/>
                  <a:gd name="T24" fmla="*/ 31 w 72"/>
                  <a:gd name="T25" fmla="*/ 72 h 72"/>
                  <a:gd name="T26" fmla="*/ 44 w 72"/>
                  <a:gd name="T27" fmla="*/ 72 h 72"/>
                  <a:gd name="T28" fmla="*/ 57 w 72"/>
                  <a:gd name="T29" fmla="*/ 66 h 72"/>
                  <a:gd name="T30" fmla="*/ 67 w 72"/>
                  <a:gd name="T31" fmla="*/ 56 h 72"/>
                  <a:gd name="T32" fmla="*/ 72 w 72"/>
                  <a:gd name="T33" fmla="*/ 43 h 72"/>
                  <a:gd name="T34" fmla="*/ 69 w 72"/>
                  <a:gd name="T35" fmla="*/ 36 h 72"/>
                  <a:gd name="T36" fmla="*/ 67 w 72"/>
                  <a:gd name="T37" fmla="*/ 49 h 72"/>
                  <a:gd name="T38" fmla="*/ 59 w 72"/>
                  <a:gd name="T39" fmla="*/ 58 h 72"/>
                  <a:gd name="T40" fmla="*/ 50 w 72"/>
                  <a:gd name="T41" fmla="*/ 66 h 72"/>
                  <a:gd name="T42" fmla="*/ 36 w 72"/>
                  <a:gd name="T43" fmla="*/ 68 h 72"/>
                  <a:gd name="T44" fmla="*/ 25 w 72"/>
                  <a:gd name="T45" fmla="*/ 66 h 72"/>
                  <a:gd name="T46" fmla="*/ 14 w 72"/>
                  <a:gd name="T47" fmla="*/ 58 h 72"/>
                  <a:gd name="T48" fmla="*/ 8 w 72"/>
                  <a:gd name="T49" fmla="*/ 49 h 72"/>
                  <a:gd name="T50" fmla="*/ 4 w 72"/>
                  <a:gd name="T51" fmla="*/ 36 h 72"/>
                  <a:gd name="T52" fmla="*/ 8 w 72"/>
                  <a:gd name="T53" fmla="*/ 24 h 72"/>
                  <a:gd name="T54" fmla="*/ 14 w 72"/>
                  <a:gd name="T55" fmla="*/ 13 h 72"/>
                  <a:gd name="T56" fmla="*/ 25 w 72"/>
                  <a:gd name="T57" fmla="*/ 7 h 72"/>
                  <a:gd name="T58" fmla="*/ 36 w 72"/>
                  <a:gd name="T59" fmla="*/ 3 h 72"/>
                  <a:gd name="T60" fmla="*/ 50 w 72"/>
                  <a:gd name="T61" fmla="*/ 7 h 72"/>
                  <a:gd name="T62" fmla="*/ 59 w 72"/>
                  <a:gd name="T63" fmla="*/ 13 h 72"/>
                  <a:gd name="T64" fmla="*/ 67 w 72"/>
                  <a:gd name="T65" fmla="*/ 24 h 72"/>
                  <a:gd name="T66" fmla="*/ 69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92" name="Freeform 844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>
                  <a:gd name="T0" fmla="*/ 68 w 68"/>
                  <a:gd name="T1" fmla="*/ 29 h 69"/>
                  <a:gd name="T2" fmla="*/ 63 w 68"/>
                  <a:gd name="T3" fmla="*/ 16 h 69"/>
                  <a:gd name="T4" fmla="*/ 53 w 68"/>
                  <a:gd name="T5" fmla="*/ 6 h 69"/>
                  <a:gd name="T6" fmla="*/ 42 w 68"/>
                  <a:gd name="T7" fmla="*/ 2 h 69"/>
                  <a:gd name="T8" fmla="*/ 29 w 68"/>
                  <a:gd name="T9" fmla="*/ 2 h 69"/>
                  <a:gd name="T10" fmla="*/ 15 w 68"/>
                  <a:gd name="T11" fmla="*/ 6 h 69"/>
                  <a:gd name="T12" fmla="*/ 8 w 68"/>
                  <a:gd name="T13" fmla="*/ 16 h 69"/>
                  <a:gd name="T14" fmla="*/ 2 w 68"/>
                  <a:gd name="T15" fmla="*/ 29 h 69"/>
                  <a:gd name="T16" fmla="*/ 2 w 68"/>
                  <a:gd name="T17" fmla="*/ 42 h 69"/>
                  <a:gd name="T18" fmla="*/ 8 w 68"/>
                  <a:gd name="T19" fmla="*/ 53 h 69"/>
                  <a:gd name="T20" fmla="*/ 15 w 68"/>
                  <a:gd name="T21" fmla="*/ 63 h 69"/>
                  <a:gd name="T22" fmla="*/ 29 w 68"/>
                  <a:gd name="T23" fmla="*/ 69 h 69"/>
                  <a:gd name="T24" fmla="*/ 42 w 68"/>
                  <a:gd name="T25" fmla="*/ 69 h 69"/>
                  <a:gd name="T26" fmla="*/ 53 w 68"/>
                  <a:gd name="T27" fmla="*/ 63 h 69"/>
                  <a:gd name="T28" fmla="*/ 63 w 68"/>
                  <a:gd name="T29" fmla="*/ 53 h 69"/>
                  <a:gd name="T30" fmla="*/ 68 w 68"/>
                  <a:gd name="T31" fmla="*/ 42 h 69"/>
                  <a:gd name="T32" fmla="*/ 65 w 68"/>
                  <a:gd name="T33" fmla="*/ 35 h 69"/>
                  <a:gd name="T34" fmla="*/ 63 w 68"/>
                  <a:gd name="T35" fmla="*/ 46 h 69"/>
                  <a:gd name="T36" fmla="*/ 57 w 68"/>
                  <a:gd name="T37" fmla="*/ 55 h 69"/>
                  <a:gd name="T38" fmla="*/ 48 w 68"/>
                  <a:gd name="T39" fmla="*/ 63 h 69"/>
                  <a:gd name="T40" fmla="*/ 34 w 68"/>
                  <a:gd name="T41" fmla="*/ 65 h 69"/>
                  <a:gd name="T42" fmla="*/ 23 w 68"/>
                  <a:gd name="T43" fmla="*/ 63 h 69"/>
                  <a:gd name="T44" fmla="*/ 13 w 68"/>
                  <a:gd name="T45" fmla="*/ 55 h 69"/>
                  <a:gd name="T46" fmla="*/ 8 w 68"/>
                  <a:gd name="T47" fmla="*/ 46 h 69"/>
                  <a:gd name="T48" fmla="*/ 4 w 68"/>
                  <a:gd name="T49" fmla="*/ 35 h 69"/>
                  <a:gd name="T50" fmla="*/ 8 w 68"/>
                  <a:gd name="T51" fmla="*/ 23 h 69"/>
                  <a:gd name="T52" fmla="*/ 13 w 68"/>
                  <a:gd name="T53" fmla="*/ 14 h 69"/>
                  <a:gd name="T54" fmla="*/ 23 w 68"/>
                  <a:gd name="T55" fmla="*/ 8 h 69"/>
                  <a:gd name="T56" fmla="*/ 34 w 68"/>
                  <a:gd name="T57" fmla="*/ 4 h 69"/>
                  <a:gd name="T58" fmla="*/ 48 w 68"/>
                  <a:gd name="T59" fmla="*/ 8 h 69"/>
                  <a:gd name="T60" fmla="*/ 57 w 68"/>
                  <a:gd name="T61" fmla="*/ 14 h 69"/>
                  <a:gd name="T62" fmla="*/ 63 w 68"/>
                  <a:gd name="T63" fmla="*/ 23 h 69"/>
                  <a:gd name="T64" fmla="*/ 65 w 68"/>
                  <a:gd name="T65" fmla="*/ 35 h 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"/>
                  <a:gd name="T100" fmla="*/ 0 h 69"/>
                  <a:gd name="T101" fmla="*/ 68 w 68"/>
                  <a:gd name="T102" fmla="*/ 69 h 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93" name="Freeform 845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>
                  <a:gd name="T0" fmla="*/ 65 w 65"/>
                  <a:gd name="T1" fmla="*/ 27 h 65"/>
                  <a:gd name="T2" fmla="*/ 59 w 65"/>
                  <a:gd name="T3" fmla="*/ 15 h 65"/>
                  <a:gd name="T4" fmla="*/ 51 w 65"/>
                  <a:gd name="T5" fmla="*/ 6 h 65"/>
                  <a:gd name="T6" fmla="*/ 40 w 65"/>
                  <a:gd name="T7" fmla="*/ 2 h 65"/>
                  <a:gd name="T8" fmla="*/ 27 w 65"/>
                  <a:gd name="T9" fmla="*/ 2 h 65"/>
                  <a:gd name="T10" fmla="*/ 15 w 65"/>
                  <a:gd name="T11" fmla="*/ 6 h 65"/>
                  <a:gd name="T12" fmla="*/ 6 w 65"/>
                  <a:gd name="T13" fmla="*/ 15 h 65"/>
                  <a:gd name="T14" fmla="*/ 2 w 65"/>
                  <a:gd name="T15" fmla="*/ 27 h 65"/>
                  <a:gd name="T16" fmla="*/ 2 w 65"/>
                  <a:gd name="T17" fmla="*/ 40 h 65"/>
                  <a:gd name="T18" fmla="*/ 6 w 65"/>
                  <a:gd name="T19" fmla="*/ 51 h 65"/>
                  <a:gd name="T20" fmla="*/ 15 w 65"/>
                  <a:gd name="T21" fmla="*/ 59 h 65"/>
                  <a:gd name="T22" fmla="*/ 27 w 65"/>
                  <a:gd name="T23" fmla="*/ 65 h 65"/>
                  <a:gd name="T24" fmla="*/ 40 w 65"/>
                  <a:gd name="T25" fmla="*/ 65 h 65"/>
                  <a:gd name="T26" fmla="*/ 51 w 65"/>
                  <a:gd name="T27" fmla="*/ 59 h 65"/>
                  <a:gd name="T28" fmla="*/ 59 w 65"/>
                  <a:gd name="T29" fmla="*/ 51 h 65"/>
                  <a:gd name="T30" fmla="*/ 65 w 65"/>
                  <a:gd name="T31" fmla="*/ 40 h 65"/>
                  <a:gd name="T32" fmla="*/ 61 w 65"/>
                  <a:gd name="T33" fmla="*/ 33 h 65"/>
                  <a:gd name="T34" fmla="*/ 59 w 65"/>
                  <a:gd name="T35" fmla="*/ 44 h 65"/>
                  <a:gd name="T36" fmla="*/ 53 w 65"/>
                  <a:gd name="T37" fmla="*/ 53 h 65"/>
                  <a:gd name="T38" fmla="*/ 44 w 65"/>
                  <a:gd name="T39" fmla="*/ 59 h 65"/>
                  <a:gd name="T40" fmla="*/ 32 w 65"/>
                  <a:gd name="T41" fmla="*/ 61 h 65"/>
                  <a:gd name="T42" fmla="*/ 23 w 65"/>
                  <a:gd name="T43" fmla="*/ 59 h 65"/>
                  <a:gd name="T44" fmla="*/ 13 w 65"/>
                  <a:gd name="T45" fmla="*/ 53 h 65"/>
                  <a:gd name="T46" fmla="*/ 8 w 65"/>
                  <a:gd name="T47" fmla="*/ 44 h 65"/>
                  <a:gd name="T48" fmla="*/ 4 w 65"/>
                  <a:gd name="T49" fmla="*/ 33 h 65"/>
                  <a:gd name="T50" fmla="*/ 8 w 65"/>
                  <a:gd name="T51" fmla="*/ 21 h 65"/>
                  <a:gd name="T52" fmla="*/ 13 w 65"/>
                  <a:gd name="T53" fmla="*/ 14 h 65"/>
                  <a:gd name="T54" fmla="*/ 23 w 65"/>
                  <a:gd name="T55" fmla="*/ 6 h 65"/>
                  <a:gd name="T56" fmla="*/ 32 w 65"/>
                  <a:gd name="T57" fmla="*/ 4 h 65"/>
                  <a:gd name="T58" fmla="*/ 44 w 65"/>
                  <a:gd name="T59" fmla="*/ 6 h 65"/>
                  <a:gd name="T60" fmla="*/ 53 w 65"/>
                  <a:gd name="T61" fmla="*/ 14 h 65"/>
                  <a:gd name="T62" fmla="*/ 59 w 65"/>
                  <a:gd name="T63" fmla="*/ 21 h 65"/>
                  <a:gd name="T64" fmla="*/ 61 w 65"/>
                  <a:gd name="T65" fmla="*/ 33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"/>
                  <a:gd name="T100" fmla="*/ 0 h 65"/>
                  <a:gd name="T101" fmla="*/ 65 w 65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94" name="Freeform 846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>
                  <a:gd name="T0" fmla="*/ 61 w 61"/>
                  <a:gd name="T1" fmla="*/ 25 h 61"/>
                  <a:gd name="T2" fmla="*/ 57 w 61"/>
                  <a:gd name="T3" fmla="*/ 13 h 61"/>
                  <a:gd name="T4" fmla="*/ 47 w 61"/>
                  <a:gd name="T5" fmla="*/ 6 h 61"/>
                  <a:gd name="T6" fmla="*/ 38 w 61"/>
                  <a:gd name="T7" fmla="*/ 2 h 61"/>
                  <a:gd name="T8" fmla="*/ 25 w 61"/>
                  <a:gd name="T9" fmla="*/ 2 h 61"/>
                  <a:gd name="T10" fmla="*/ 13 w 61"/>
                  <a:gd name="T11" fmla="*/ 6 h 61"/>
                  <a:gd name="T12" fmla="*/ 6 w 61"/>
                  <a:gd name="T13" fmla="*/ 13 h 61"/>
                  <a:gd name="T14" fmla="*/ 2 w 61"/>
                  <a:gd name="T15" fmla="*/ 25 h 61"/>
                  <a:gd name="T16" fmla="*/ 2 w 61"/>
                  <a:gd name="T17" fmla="*/ 36 h 61"/>
                  <a:gd name="T18" fmla="*/ 6 w 61"/>
                  <a:gd name="T19" fmla="*/ 48 h 61"/>
                  <a:gd name="T20" fmla="*/ 13 w 61"/>
                  <a:gd name="T21" fmla="*/ 55 h 61"/>
                  <a:gd name="T22" fmla="*/ 25 w 61"/>
                  <a:gd name="T23" fmla="*/ 61 h 61"/>
                  <a:gd name="T24" fmla="*/ 38 w 61"/>
                  <a:gd name="T25" fmla="*/ 61 h 61"/>
                  <a:gd name="T26" fmla="*/ 47 w 61"/>
                  <a:gd name="T27" fmla="*/ 55 h 61"/>
                  <a:gd name="T28" fmla="*/ 57 w 61"/>
                  <a:gd name="T29" fmla="*/ 48 h 61"/>
                  <a:gd name="T30" fmla="*/ 61 w 61"/>
                  <a:gd name="T31" fmla="*/ 36 h 61"/>
                  <a:gd name="T32" fmla="*/ 57 w 61"/>
                  <a:gd name="T33" fmla="*/ 31 h 61"/>
                  <a:gd name="T34" fmla="*/ 55 w 61"/>
                  <a:gd name="T35" fmla="*/ 42 h 61"/>
                  <a:gd name="T36" fmla="*/ 49 w 61"/>
                  <a:gd name="T37" fmla="*/ 49 h 61"/>
                  <a:gd name="T38" fmla="*/ 42 w 61"/>
                  <a:gd name="T39" fmla="*/ 55 h 61"/>
                  <a:gd name="T40" fmla="*/ 30 w 61"/>
                  <a:gd name="T41" fmla="*/ 57 h 61"/>
                  <a:gd name="T42" fmla="*/ 21 w 61"/>
                  <a:gd name="T43" fmla="*/ 55 h 61"/>
                  <a:gd name="T44" fmla="*/ 13 w 61"/>
                  <a:gd name="T45" fmla="*/ 49 h 61"/>
                  <a:gd name="T46" fmla="*/ 8 w 61"/>
                  <a:gd name="T47" fmla="*/ 42 h 61"/>
                  <a:gd name="T48" fmla="*/ 4 w 61"/>
                  <a:gd name="T49" fmla="*/ 31 h 61"/>
                  <a:gd name="T50" fmla="*/ 8 w 61"/>
                  <a:gd name="T51" fmla="*/ 21 h 61"/>
                  <a:gd name="T52" fmla="*/ 13 w 61"/>
                  <a:gd name="T53" fmla="*/ 12 h 61"/>
                  <a:gd name="T54" fmla="*/ 21 w 61"/>
                  <a:gd name="T55" fmla="*/ 6 h 61"/>
                  <a:gd name="T56" fmla="*/ 30 w 61"/>
                  <a:gd name="T57" fmla="*/ 4 h 61"/>
                  <a:gd name="T58" fmla="*/ 42 w 61"/>
                  <a:gd name="T59" fmla="*/ 6 h 61"/>
                  <a:gd name="T60" fmla="*/ 49 w 61"/>
                  <a:gd name="T61" fmla="*/ 12 h 61"/>
                  <a:gd name="T62" fmla="*/ 55 w 61"/>
                  <a:gd name="T63" fmla="*/ 21 h 61"/>
                  <a:gd name="T64" fmla="*/ 57 w 61"/>
                  <a:gd name="T65" fmla="*/ 31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61"/>
                  <a:gd name="T101" fmla="*/ 61 w 61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95" name="Freeform 847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>
                  <a:gd name="T0" fmla="*/ 57 w 57"/>
                  <a:gd name="T1" fmla="*/ 29 h 57"/>
                  <a:gd name="T2" fmla="*/ 57 w 57"/>
                  <a:gd name="T3" fmla="*/ 23 h 57"/>
                  <a:gd name="T4" fmla="*/ 55 w 57"/>
                  <a:gd name="T5" fmla="*/ 17 h 57"/>
                  <a:gd name="T6" fmla="*/ 53 w 57"/>
                  <a:gd name="T7" fmla="*/ 13 h 57"/>
                  <a:gd name="T8" fmla="*/ 49 w 57"/>
                  <a:gd name="T9" fmla="*/ 10 h 57"/>
                  <a:gd name="T10" fmla="*/ 45 w 57"/>
                  <a:gd name="T11" fmla="*/ 6 h 57"/>
                  <a:gd name="T12" fmla="*/ 40 w 57"/>
                  <a:gd name="T13" fmla="*/ 2 h 57"/>
                  <a:gd name="T14" fmla="*/ 34 w 57"/>
                  <a:gd name="T15" fmla="*/ 2 h 57"/>
                  <a:gd name="T16" fmla="*/ 28 w 57"/>
                  <a:gd name="T17" fmla="*/ 0 h 57"/>
                  <a:gd name="T18" fmla="*/ 23 w 57"/>
                  <a:gd name="T19" fmla="*/ 2 h 57"/>
                  <a:gd name="T20" fmla="*/ 19 w 57"/>
                  <a:gd name="T21" fmla="*/ 2 h 57"/>
                  <a:gd name="T22" fmla="*/ 13 w 57"/>
                  <a:gd name="T23" fmla="*/ 6 h 57"/>
                  <a:gd name="T24" fmla="*/ 9 w 57"/>
                  <a:gd name="T25" fmla="*/ 10 h 57"/>
                  <a:gd name="T26" fmla="*/ 6 w 57"/>
                  <a:gd name="T27" fmla="*/ 13 h 57"/>
                  <a:gd name="T28" fmla="*/ 4 w 57"/>
                  <a:gd name="T29" fmla="*/ 17 h 57"/>
                  <a:gd name="T30" fmla="*/ 2 w 57"/>
                  <a:gd name="T31" fmla="*/ 23 h 57"/>
                  <a:gd name="T32" fmla="*/ 0 w 57"/>
                  <a:gd name="T33" fmla="*/ 29 h 57"/>
                  <a:gd name="T34" fmla="*/ 2 w 57"/>
                  <a:gd name="T35" fmla="*/ 34 h 57"/>
                  <a:gd name="T36" fmla="*/ 4 w 57"/>
                  <a:gd name="T37" fmla="*/ 40 h 57"/>
                  <a:gd name="T38" fmla="*/ 6 w 57"/>
                  <a:gd name="T39" fmla="*/ 46 h 57"/>
                  <a:gd name="T40" fmla="*/ 9 w 57"/>
                  <a:gd name="T41" fmla="*/ 49 h 57"/>
                  <a:gd name="T42" fmla="*/ 13 w 57"/>
                  <a:gd name="T43" fmla="*/ 53 h 57"/>
                  <a:gd name="T44" fmla="*/ 19 w 57"/>
                  <a:gd name="T45" fmla="*/ 55 h 57"/>
                  <a:gd name="T46" fmla="*/ 23 w 57"/>
                  <a:gd name="T47" fmla="*/ 57 h 57"/>
                  <a:gd name="T48" fmla="*/ 28 w 57"/>
                  <a:gd name="T49" fmla="*/ 57 h 57"/>
                  <a:gd name="T50" fmla="*/ 34 w 57"/>
                  <a:gd name="T51" fmla="*/ 57 h 57"/>
                  <a:gd name="T52" fmla="*/ 40 w 57"/>
                  <a:gd name="T53" fmla="*/ 55 h 57"/>
                  <a:gd name="T54" fmla="*/ 45 w 57"/>
                  <a:gd name="T55" fmla="*/ 53 h 57"/>
                  <a:gd name="T56" fmla="*/ 49 w 57"/>
                  <a:gd name="T57" fmla="*/ 49 h 57"/>
                  <a:gd name="T58" fmla="*/ 53 w 57"/>
                  <a:gd name="T59" fmla="*/ 46 h 57"/>
                  <a:gd name="T60" fmla="*/ 55 w 57"/>
                  <a:gd name="T61" fmla="*/ 40 h 57"/>
                  <a:gd name="T62" fmla="*/ 57 w 57"/>
                  <a:gd name="T63" fmla="*/ 34 h 57"/>
                  <a:gd name="T64" fmla="*/ 57 w 57"/>
                  <a:gd name="T65" fmla="*/ 29 h 57"/>
                  <a:gd name="T66" fmla="*/ 53 w 57"/>
                  <a:gd name="T67" fmla="*/ 29 h 57"/>
                  <a:gd name="T68" fmla="*/ 51 w 57"/>
                  <a:gd name="T69" fmla="*/ 38 h 57"/>
                  <a:gd name="T70" fmla="*/ 47 w 57"/>
                  <a:gd name="T71" fmla="*/ 46 h 57"/>
                  <a:gd name="T72" fmla="*/ 38 w 57"/>
                  <a:gd name="T73" fmla="*/ 51 h 57"/>
                  <a:gd name="T74" fmla="*/ 28 w 57"/>
                  <a:gd name="T75" fmla="*/ 53 h 57"/>
                  <a:gd name="T76" fmla="*/ 19 w 57"/>
                  <a:gd name="T77" fmla="*/ 51 h 57"/>
                  <a:gd name="T78" fmla="*/ 11 w 57"/>
                  <a:gd name="T79" fmla="*/ 46 h 57"/>
                  <a:gd name="T80" fmla="*/ 6 w 57"/>
                  <a:gd name="T81" fmla="*/ 38 h 57"/>
                  <a:gd name="T82" fmla="*/ 4 w 57"/>
                  <a:gd name="T83" fmla="*/ 29 h 57"/>
                  <a:gd name="T84" fmla="*/ 6 w 57"/>
                  <a:gd name="T85" fmla="*/ 19 h 57"/>
                  <a:gd name="T86" fmla="*/ 11 w 57"/>
                  <a:gd name="T87" fmla="*/ 11 h 57"/>
                  <a:gd name="T88" fmla="*/ 19 w 57"/>
                  <a:gd name="T89" fmla="*/ 6 h 57"/>
                  <a:gd name="T90" fmla="*/ 28 w 57"/>
                  <a:gd name="T91" fmla="*/ 4 h 57"/>
                  <a:gd name="T92" fmla="*/ 38 w 57"/>
                  <a:gd name="T93" fmla="*/ 6 h 57"/>
                  <a:gd name="T94" fmla="*/ 47 w 57"/>
                  <a:gd name="T95" fmla="*/ 11 h 57"/>
                  <a:gd name="T96" fmla="*/ 51 w 57"/>
                  <a:gd name="T97" fmla="*/ 19 h 57"/>
                  <a:gd name="T98" fmla="*/ 53 w 57"/>
                  <a:gd name="T99" fmla="*/ 29 h 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7"/>
                  <a:gd name="T152" fmla="*/ 57 w 57"/>
                  <a:gd name="T153" fmla="*/ 57 h 5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96" name="Freeform 848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3 w 53"/>
                  <a:gd name="T3" fmla="*/ 21 h 53"/>
                  <a:gd name="T4" fmla="*/ 51 w 53"/>
                  <a:gd name="T5" fmla="*/ 17 h 53"/>
                  <a:gd name="T6" fmla="*/ 49 w 53"/>
                  <a:gd name="T7" fmla="*/ 11 h 53"/>
                  <a:gd name="T8" fmla="*/ 45 w 53"/>
                  <a:gd name="T9" fmla="*/ 8 h 53"/>
                  <a:gd name="T10" fmla="*/ 42 w 53"/>
                  <a:gd name="T11" fmla="*/ 6 h 53"/>
                  <a:gd name="T12" fmla="*/ 38 w 53"/>
                  <a:gd name="T13" fmla="*/ 2 h 53"/>
                  <a:gd name="T14" fmla="*/ 32 w 53"/>
                  <a:gd name="T15" fmla="*/ 2 h 53"/>
                  <a:gd name="T16" fmla="*/ 26 w 53"/>
                  <a:gd name="T17" fmla="*/ 0 h 53"/>
                  <a:gd name="T18" fmla="*/ 23 w 53"/>
                  <a:gd name="T19" fmla="*/ 2 h 53"/>
                  <a:gd name="T20" fmla="*/ 17 w 53"/>
                  <a:gd name="T21" fmla="*/ 2 h 53"/>
                  <a:gd name="T22" fmla="*/ 13 w 53"/>
                  <a:gd name="T23" fmla="*/ 6 h 53"/>
                  <a:gd name="T24" fmla="*/ 9 w 53"/>
                  <a:gd name="T25" fmla="*/ 8 h 53"/>
                  <a:gd name="T26" fmla="*/ 5 w 53"/>
                  <a:gd name="T27" fmla="*/ 11 h 53"/>
                  <a:gd name="T28" fmla="*/ 4 w 53"/>
                  <a:gd name="T29" fmla="*/ 17 h 53"/>
                  <a:gd name="T30" fmla="*/ 2 w 53"/>
                  <a:gd name="T31" fmla="*/ 21 h 53"/>
                  <a:gd name="T32" fmla="*/ 0 w 53"/>
                  <a:gd name="T33" fmla="*/ 27 h 53"/>
                  <a:gd name="T34" fmla="*/ 2 w 53"/>
                  <a:gd name="T35" fmla="*/ 32 h 53"/>
                  <a:gd name="T36" fmla="*/ 4 w 53"/>
                  <a:gd name="T37" fmla="*/ 38 h 53"/>
                  <a:gd name="T38" fmla="*/ 5 w 53"/>
                  <a:gd name="T39" fmla="*/ 42 h 53"/>
                  <a:gd name="T40" fmla="*/ 9 w 53"/>
                  <a:gd name="T41" fmla="*/ 45 h 53"/>
                  <a:gd name="T42" fmla="*/ 13 w 53"/>
                  <a:gd name="T43" fmla="*/ 49 h 53"/>
                  <a:gd name="T44" fmla="*/ 17 w 53"/>
                  <a:gd name="T45" fmla="*/ 51 h 53"/>
                  <a:gd name="T46" fmla="*/ 23 w 53"/>
                  <a:gd name="T47" fmla="*/ 53 h 53"/>
                  <a:gd name="T48" fmla="*/ 26 w 53"/>
                  <a:gd name="T49" fmla="*/ 53 h 53"/>
                  <a:gd name="T50" fmla="*/ 32 w 53"/>
                  <a:gd name="T51" fmla="*/ 53 h 53"/>
                  <a:gd name="T52" fmla="*/ 38 w 53"/>
                  <a:gd name="T53" fmla="*/ 51 h 53"/>
                  <a:gd name="T54" fmla="*/ 42 w 53"/>
                  <a:gd name="T55" fmla="*/ 49 h 53"/>
                  <a:gd name="T56" fmla="*/ 45 w 53"/>
                  <a:gd name="T57" fmla="*/ 45 h 53"/>
                  <a:gd name="T58" fmla="*/ 49 w 53"/>
                  <a:gd name="T59" fmla="*/ 42 h 53"/>
                  <a:gd name="T60" fmla="*/ 51 w 53"/>
                  <a:gd name="T61" fmla="*/ 38 h 53"/>
                  <a:gd name="T62" fmla="*/ 53 w 53"/>
                  <a:gd name="T63" fmla="*/ 32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6 h 53"/>
                  <a:gd name="T70" fmla="*/ 43 w 53"/>
                  <a:gd name="T71" fmla="*/ 44 h 53"/>
                  <a:gd name="T72" fmla="*/ 36 w 53"/>
                  <a:gd name="T73" fmla="*/ 47 h 53"/>
                  <a:gd name="T74" fmla="*/ 26 w 53"/>
                  <a:gd name="T75" fmla="*/ 49 h 53"/>
                  <a:gd name="T76" fmla="*/ 19 w 53"/>
                  <a:gd name="T77" fmla="*/ 47 h 53"/>
                  <a:gd name="T78" fmla="*/ 11 w 53"/>
                  <a:gd name="T79" fmla="*/ 44 h 53"/>
                  <a:gd name="T80" fmla="*/ 5 w 53"/>
                  <a:gd name="T81" fmla="*/ 36 h 53"/>
                  <a:gd name="T82" fmla="*/ 4 w 53"/>
                  <a:gd name="T83" fmla="*/ 27 h 53"/>
                  <a:gd name="T84" fmla="*/ 5 w 53"/>
                  <a:gd name="T85" fmla="*/ 19 h 53"/>
                  <a:gd name="T86" fmla="*/ 11 w 53"/>
                  <a:gd name="T87" fmla="*/ 11 h 53"/>
                  <a:gd name="T88" fmla="*/ 19 w 53"/>
                  <a:gd name="T89" fmla="*/ 6 h 53"/>
                  <a:gd name="T90" fmla="*/ 26 w 53"/>
                  <a:gd name="T91" fmla="*/ 4 h 53"/>
                  <a:gd name="T92" fmla="*/ 36 w 53"/>
                  <a:gd name="T93" fmla="*/ 6 h 53"/>
                  <a:gd name="T94" fmla="*/ 43 w 53"/>
                  <a:gd name="T95" fmla="*/ 11 h 53"/>
                  <a:gd name="T96" fmla="*/ 47 w 53"/>
                  <a:gd name="T97" fmla="*/ 19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97" name="Freeform 849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>
                  <a:gd name="T0" fmla="*/ 49 w 49"/>
                  <a:gd name="T1" fmla="*/ 25 h 49"/>
                  <a:gd name="T2" fmla="*/ 47 w 49"/>
                  <a:gd name="T3" fmla="*/ 15 h 49"/>
                  <a:gd name="T4" fmla="*/ 43 w 49"/>
                  <a:gd name="T5" fmla="*/ 7 h 49"/>
                  <a:gd name="T6" fmla="*/ 34 w 49"/>
                  <a:gd name="T7" fmla="*/ 2 h 49"/>
                  <a:gd name="T8" fmla="*/ 24 w 49"/>
                  <a:gd name="T9" fmla="*/ 0 h 49"/>
                  <a:gd name="T10" fmla="*/ 15 w 49"/>
                  <a:gd name="T11" fmla="*/ 2 h 49"/>
                  <a:gd name="T12" fmla="*/ 7 w 49"/>
                  <a:gd name="T13" fmla="*/ 7 h 49"/>
                  <a:gd name="T14" fmla="*/ 2 w 49"/>
                  <a:gd name="T15" fmla="*/ 15 h 49"/>
                  <a:gd name="T16" fmla="*/ 0 w 49"/>
                  <a:gd name="T17" fmla="*/ 25 h 49"/>
                  <a:gd name="T18" fmla="*/ 2 w 49"/>
                  <a:gd name="T19" fmla="*/ 34 h 49"/>
                  <a:gd name="T20" fmla="*/ 7 w 49"/>
                  <a:gd name="T21" fmla="*/ 42 h 49"/>
                  <a:gd name="T22" fmla="*/ 15 w 49"/>
                  <a:gd name="T23" fmla="*/ 47 h 49"/>
                  <a:gd name="T24" fmla="*/ 24 w 49"/>
                  <a:gd name="T25" fmla="*/ 49 h 49"/>
                  <a:gd name="T26" fmla="*/ 34 w 49"/>
                  <a:gd name="T27" fmla="*/ 47 h 49"/>
                  <a:gd name="T28" fmla="*/ 43 w 49"/>
                  <a:gd name="T29" fmla="*/ 42 h 49"/>
                  <a:gd name="T30" fmla="*/ 47 w 49"/>
                  <a:gd name="T31" fmla="*/ 34 h 49"/>
                  <a:gd name="T32" fmla="*/ 49 w 49"/>
                  <a:gd name="T33" fmla="*/ 25 h 49"/>
                  <a:gd name="T34" fmla="*/ 45 w 49"/>
                  <a:gd name="T35" fmla="*/ 25 h 49"/>
                  <a:gd name="T36" fmla="*/ 43 w 49"/>
                  <a:gd name="T37" fmla="*/ 32 h 49"/>
                  <a:gd name="T38" fmla="*/ 40 w 49"/>
                  <a:gd name="T39" fmla="*/ 40 h 49"/>
                  <a:gd name="T40" fmla="*/ 34 w 49"/>
                  <a:gd name="T41" fmla="*/ 43 h 49"/>
                  <a:gd name="T42" fmla="*/ 24 w 49"/>
                  <a:gd name="T43" fmla="*/ 45 h 49"/>
                  <a:gd name="T44" fmla="*/ 17 w 49"/>
                  <a:gd name="T45" fmla="*/ 43 h 49"/>
                  <a:gd name="T46" fmla="*/ 11 w 49"/>
                  <a:gd name="T47" fmla="*/ 40 h 49"/>
                  <a:gd name="T48" fmla="*/ 5 w 49"/>
                  <a:gd name="T49" fmla="*/ 32 h 49"/>
                  <a:gd name="T50" fmla="*/ 3 w 49"/>
                  <a:gd name="T51" fmla="*/ 25 h 49"/>
                  <a:gd name="T52" fmla="*/ 5 w 49"/>
                  <a:gd name="T53" fmla="*/ 17 h 49"/>
                  <a:gd name="T54" fmla="*/ 11 w 49"/>
                  <a:gd name="T55" fmla="*/ 9 h 49"/>
                  <a:gd name="T56" fmla="*/ 17 w 49"/>
                  <a:gd name="T57" fmla="*/ 6 h 49"/>
                  <a:gd name="T58" fmla="*/ 24 w 49"/>
                  <a:gd name="T59" fmla="*/ 4 h 49"/>
                  <a:gd name="T60" fmla="*/ 34 w 49"/>
                  <a:gd name="T61" fmla="*/ 6 h 49"/>
                  <a:gd name="T62" fmla="*/ 40 w 49"/>
                  <a:gd name="T63" fmla="*/ 9 h 49"/>
                  <a:gd name="T64" fmla="*/ 43 w 49"/>
                  <a:gd name="T65" fmla="*/ 17 h 49"/>
                  <a:gd name="T66" fmla="*/ 45 w 49"/>
                  <a:gd name="T67" fmla="*/ 25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49"/>
                  <a:gd name="T104" fmla="*/ 49 w 4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98" name="Freeform 850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>
                  <a:gd name="T0" fmla="*/ 45 w 45"/>
                  <a:gd name="T1" fmla="*/ 23 h 45"/>
                  <a:gd name="T2" fmla="*/ 43 w 45"/>
                  <a:gd name="T3" fmla="*/ 15 h 45"/>
                  <a:gd name="T4" fmla="*/ 39 w 45"/>
                  <a:gd name="T5" fmla="*/ 7 h 45"/>
                  <a:gd name="T6" fmla="*/ 32 w 45"/>
                  <a:gd name="T7" fmla="*/ 2 h 45"/>
                  <a:gd name="T8" fmla="*/ 22 w 45"/>
                  <a:gd name="T9" fmla="*/ 0 h 45"/>
                  <a:gd name="T10" fmla="*/ 15 w 45"/>
                  <a:gd name="T11" fmla="*/ 2 h 45"/>
                  <a:gd name="T12" fmla="*/ 7 w 45"/>
                  <a:gd name="T13" fmla="*/ 7 h 45"/>
                  <a:gd name="T14" fmla="*/ 1 w 45"/>
                  <a:gd name="T15" fmla="*/ 15 h 45"/>
                  <a:gd name="T16" fmla="*/ 0 w 45"/>
                  <a:gd name="T17" fmla="*/ 23 h 45"/>
                  <a:gd name="T18" fmla="*/ 1 w 45"/>
                  <a:gd name="T19" fmla="*/ 32 h 45"/>
                  <a:gd name="T20" fmla="*/ 7 w 45"/>
                  <a:gd name="T21" fmla="*/ 40 h 45"/>
                  <a:gd name="T22" fmla="*/ 15 w 45"/>
                  <a:gd name="T23" fmla="*/ 43 h 45"/>
                  <a:gd name="T24" fmla="*/ 22 w 45"/>
                  <a:gd name="T25" fmla="*/ 45 h 45"/>
                  <a:gd name="T26" fmla="*/ 32 w 45"/>
                  <a:gd name="T27" fmla="*/ 43 h 45"/>
                  <a:gd name="T28" fmla="*/ 39 w 45"/>
                  <a:gd name="T29" fmla="*/ 40 h 45"/>
                  <a:gd name="T30" fmla="*/ 43 w 45"/>
                  <a:gd name="T31" fmla="*/ 32 h 45"/>
                  <a:gd name="T32" fmla="*/ 45 w 45"/>
                  <a:gd name="T33" fmla="*/ 23 h 45"/>
                  <a:gd name="T34" fmla="*/ 41 w 45"/>
                  <a:gd name="T35" fmla="*/ 23 h 45"/>
                  <a:gd name="T36" fmla="*/ 41 w 45"/>
                  <a:gd name="T37" fmla="*/ 30 h 45"/>
                  <a:gd name="T38" fmla="*/ 36 w 45"/>
                  <a:gd name="T39" fmla="*/ 36 h 45"/>
                  <a:gd name="T40" fmla="*/ 30 w 45"/>
                  <a:gd name="T41" fmla="*/ 40 h 45"/>
                  <a:gd name="T42" fmla="*/ 22 w 45"/>
                  <a:gd name="T43" fmla="*/ 41 h 45"/>
                  <a:gd name="T44" fmla="*/ 15 w 45"/>
                  <a:gd name="T45" fmla="*/ 40 h 45"/>
                  <a:gd name="T46" fmla="*/ 9 w 45"/>
                  <a:gd name="T47" fmla="*/ 36 h 45"/>
                  <a:gd name="T48" fmla="*/ 5 w 45"/>
                  <a:gd name="T49" fmla="*/ 30 h 45"/>
                  <a:gd name="T50" fmla="*/ 3 w 45"/>
                  <a:gd name="T51" fmla="*/ 23 h 45"/>
                  <a:gd name="T52" fmla="*/ 5 w 45"/>
                  <a:gd name="T53" fmla="*/ 15 h 45"/>
                  <a:gd name="T54" fmla="*/ 9 w 45"/>
                  <a:gd name="T55" fmla="*/ 9 h 45"/>
                  <a:gd name="T56" fmla="*/ 15 w 45"/>
                  <a:gd name="T57" fmla="*/ 5 h 45"/>
                  <a:gd name="T58" fmla="*/ 22 w 45"/>
                  <a:gd name="T59" fmla="*/ 4 h 45"/>
                  <a:gd name="T60" fmla="*/ 30 w 45"/>
                  <a:gd name="T61" fmla="*/ 5 h 45"/>
                  <a:gd name="T62" fmla="*/ 36 w 45"/>
                  <a:gd name="T63" fmla="*/ 9 h 45"/>
                  <a:gd name="T64" fmla="*/ 41 w 45"/>
                  <a:gd name="T65" fmla="*/ 15 h 45"/>
                  <a:gd name="T66" fmla="*/ 41 w 45"/>
                  <a:gd name="T67" fmla="*/ 23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45"/>
                  <a:gd name="T104" fmla="*/ 45 w 45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99" name="Freeform 851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>
                  <a:gd name="T0" fmla="*/ 42 w 42"/>
                  <a:gd name="T1" fmla="*/ 21 h 41"/>
                  <a:gd name="T2" fmla="*/ 40 w 42"/>
                  <a:gd name="T3" fmla="*/ 13 h 41"/>
                  <a:gd name="T4" fmla="*/ 37 w 42"/>
                  <a:gd name="T5" fmla="*/ 5 h 41"/>
                  <a:gd name="T6" fmla="*/ 31 w 42"/>
                  <a:gd name="T7" fmla="*/ 2 h 41"/>
                  <a:gd name="T8" fmla="*/ 21 w 42"/>
                  <a:gd name="T9" fmla="*/ 0 h 41"/>
                  <a:gd name="T10" fmla="*/ 14 w 42"/>
                  <a:gd name="T11" fmla="*/ 2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1 h 41"/>
                  <a:gd name="T18" fmla="*/ 2 w 42"/>
                  <a:gd name="T19" fmla="*/ 28 h 41"/>
                  <a:gd name="T20" fmla="*/ 8 w 42"/>
                  <a:gd name="T21" fmla="*/ 36 h 41"/>
                  <a:gd name="T22" fmla="*/ 14 w 42"/>
                  <a:gd name="T23" fmla="*/ 39 h 41"/>
                  <a:gd name="T24" fmla="*/ 21 w 42"/>
                  <a:gd name="T25" fmla="*/ 41 h 41"/>
                  <a:gd name="T26" fmla="*/ 31 w 42"/>
                  <a:gd name="T27" fmla="*/ 39 h 41"/>
                  <a:gd name="T28" fmla="*/ 37 w 42"/>
                  <a:gd name="T29" fmla="*/ 36 h 41"/>
                  <a:gd name="T30" fmla="*/ 40 w 42"/>
                  <a:gd name="T31" fmla="*/ 28 h 41"/>
                  <a:gd name="T32" fmla="*/ 42 w 42"/>
                  <a:gd name="T33" fmla="*/ 21 h 41"/>
                  <a:gd name="T34" fmla="*/ 38 w 42"/>
                  <a:gd name="T35" fmla="*/ 21 h 41"/>
                  <a:gd name="T36" fmla="*/ 38 w 42"/>
                  <a:gd name="T37" fmla="*/ 28 h 41"/>
                  <a:gd name="T38" fmla="*/ 35 w 42"/>
                  <a:gd name="T39" fmla="*/ 34 h 41"/>
                  <a:gd name="T40" fmla="*/ 29 w 42"/>
                  <a:gd name="T41" fmla="*/ 36 h 41"/>
                  <a:gd name="T42" fmla="*/ 21 w 42"/>
                  <a:gd name="T43" fmla="*/ 38 h 41"/>
                  <a:gd name="T44" fmla="*/ 16 w 42"/>
                  <a:gd name="T45" fmla="*/ 36 h 41"/>
                  <a:gd name="T46" fmla="*/ 10 w 42"/>
                  <a:gd name="T47" fmla="*/ 34 h 41"/>
                  <a:gd name="T48" fmla="*/ 6 w 42"/>
                  <a:gd name="T49" fmla="*/ 28 h 41"/>
                  <a:gd name="T50" fmla="*/ 4 w 42"/>
                  <a:gd name="T51" fmla="*/ 21 h 41"/>
                  <a:gd name="T52" fmla="*/ 6 w 42"/>
                  <a:gd name="T53" fmla="*/ 15 h 41"/>
                  <a:gd name="T54" fmla="*/ 10 w 42"/>
                  <a:gd name="T55" fmla="*/ 9 h 41"/>
                  <a:gd name="T56" fmla="*/ 16 w 42"/>
                  <a:gd name="T57" fmla="*/ 5 h 41"/>
                  <a:gd name="T58" fmla="*/ 21 w 42"/>
                  <a:gd name="T59" fmla="*/ 3 h 41"/>
                  <a:gd name="T60" fmla="*/ 29 w 42"/>
                  <a:gd name="T61" fmla="*/ 5 h 41"/>
                  <a:gd name="T62" fmla="*/ 35 w 42"/>
                  <a:gd name="T63" fmla="*/ 9 h 41"/>
                  <a:gd name="T64" fmla="*/ 38 w 42"/>
                  <a:gd name="T65" fmla="*/ 15 h 41"/>
                  <a:gd name="T66" fmla="*/ 38 w 42"/>
                  <a:gd name="T67" fmla="*/ 21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00" name="Freeform 852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>
                  <a:gd name="T0" fmla="*/ 38 w 38"/>
                  <a:gd name="T1" fmla="*/ 19 h 37"/>
                  <a:gd name="T2" fmla="*/ 38 w 38"/>
                  <a:gd name="T3" fmla="*/ 11 h 37"/>
                  <a:gd name="T4" fmla="*/ 33 w 38"/>
                  <a:gd name="T5" fmla="*/ 5 h 37"/>
                  <a:gd name="T6" fmla="*/ 27 w 38"/>
                  <a:gd name="T7" fmla="*/ 1 h 37"/>
                  <a:gd name="T8" fmla="*/ 19 w 38"/>
                  <a:gd name="T9" fmla="*/ 0 h 37"/>
                  <a:gd name="T10" fmla="*/ 12 w 38"/>
                  <a:gd name="T11" fmla="*/ 1 h 37"/>
                  <a:gd name="T12" fmla="*/ 6 w 38"/>
                  <a:gd name="T13" fmla="*/ 5 h 37"/>
                  <a:gd name="T14" fmla="*/ 2 w 38"/>
                  <a:gd name="T15" fmla="*/ 11 h 37"/>
                  <a:gd name="T16" fmla="*/ 0 w 38"/>
                  <a:gd name="T17" fmla="*/ 19 h 37"/>
                  <a:gd name="T18" fmla="*/ 2 w 38"/>
                  <a:gd name="T19" fmla="*/ 26 h 37"/>
                  <a:gd name="T20" fmla="*/ 6 w 38"/>
                  <a:gd name="T21" fmla="*/ 32 h 37"/>
                  <a:gd name="T22" fmla="*/ 12 w 38"/>
                  <a:gd name="T23" fmla="*/ 36 h 37"/>
                  <a:gd name="T24" fmla="*/ 19 w 38"/>
                  <a:gd name="T25" fmla="*/ 37 h 37"/>
                  <a:gd name="T26" fmla="*/ 27 w 38"/>
                  <a:gd name="T27" fmla="*/ 36 h 37"/>
                  <a:gd name="T28" fmla="*/ 33 w 38"/>
                  <a:gd name="T29" fmla="*/ 32 h 37"/>
                  <a:gd name="T30" fmla="*/ 38 w 38"/>
                  <a:gd name="T31" fmla="*/ 26 h 37"/>
                  <a:gd name="T32" fmla="*/ 38 w 38"/>
                  <a:gd name="T33" fmla="*/ 19 h 37"/>
                  <a:gd name="T34" fmla="*/ 35 w 38"/>
                  <a:gd name="T35" fmla="*/ 19 h 37"/>
                  <a:gd name="T36" fmla="*/ 35 w 38"/>
                  <a:gd name="T37" fmla="*/ 24 h 37"/>
                  <a:gd name="T38" fmla="*/ 31 w 38"/>
                  <a:gd name="T39" fmla="*/ 30 h 37"/>
                  <a:gd name="T40" fmla="*/ 25 w 38"/>
                  <a:gd name="T41" fmla="*/ 34 h 37"/>
                  <a:gd name="T42" fmla="*/ 19 w 38"/>
                  <a:gd name="T43" fmla="*/ 34 h 37"/>
                  <a:gd name="T44" fmla="*/ 14 w 38"/>
                  <a:gd name="T45" fmla="*/ 34 h 37"/>
                  <a:gd name="T46" fmla="*/ 10 w 38"/>
                  <a:gd name="T47" fmla="*/ 30 h 37"/>
                  <a:gd name="T48" fmla="*/ 6 w 38"/>
                  <a:gd name="T49" fmla="*/ 24 h 37"/>
                  <a:gd name="T50" fmla="*/ 4 w 38"/>
                  <a:gd name="T51" fmla="*/ 19 h 37"/>
                  <a:gd name="T52" fmla="*/ 6 w 38"/>
                  <a:gd name="T53" fmla="*/ 13 h 37"/>
                  <a:gd name="T54" fmla="*/ 10 w 38"/>
                  <a:gd name="T55" fmla="*/ 9 h 37"/>
                  <a:gd name="T56" fmla="*/ 14 w 38"/>
                  <a:gd name="T57" fmla="*/ 5 h 37"/>
                  <a:gd name="T58" fmla="*/ 19 w 38"/>
                  <a:gd name="T59" fmla="*/ 3 h 37"/>
                  <a:gd name="T60" fmla="*/ 25 w 38"/>
                  <a:gd name="T61" fmla="*/ 5 h 37"/>
                  <a:gd name="T62" fmla="*/ 31 w 38"/>
                  <a:gd name="T63" fmla="*/ 9 h 37"/>
                  <a:gd name="T64" fmla="*/ 35 w 38"/>
                  <a:gd name="T65" fmla="*/ 13 h 37"/>
                  <a:gd name="T66" fmla="*/ 35 w 38"/>
                  <a:gd name="T67" fmla="*/ 19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7"/>
                  <a:gd name="T104" fmla="*/ 38 w 38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01" name="Freeform 853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>
                  <a:gd name="T0" fmla="*/ 34 w 34"/>
                  <a:gd name="T1" fmla="*/ 18 h 35"/>
                  <a:gd name="T2" fmla="*/ 34 w 34"/>
                  <a:gd name="T3" fmla="*/ 12 h 35"/>
                  <a:gd name="T4" fmla="*/ 31 w 34"/>
                  <a:gd name="T5" fmla="*/ 6 h 35"/>
                  <a:gd name="T6" fmla="*/ 25 w 34"/>
                  <a:gd name="T7" fmla="*/ 2 h 35"/>
                  <a:gd name="T8" fmla="*/ 17 w 34"/>
                  <a:gd name="T9" fmla="*/ 0 h 35"/>
                  <a:gd name="T10" fmla="*/ 12 w 34"/>
                  <a:gd name="T11" fmla="*/ 2 h 35"/>
                  <a:gd name="T12" fmla="*/ 6 w 34"/>
                  <a:gd name="T13" fmla="*/ 6 h 35"/>
                  <a:gd name="T14" fmla="*/ 2 w 34"/>
                  <a:gd name="T15" fmla="*/ 12 h 35"/>
                  <a:gd name="T16" fmla="*/ 0 w 34"/>
                  <a:gd name="T17" fmla="*/ 18 h 35"/>
                  <a:gd name="T18" fmla="*/ 2 w 34"/>
                  <a:gd name="T19" fmla="*/ 25 h 35"/>
                  <a:gd name="T20" fmla="*/ 6 w 34"/>
                  <a:gd name="T21" fmla="*/ 31 h 35"/>
                  <a:gd name="T22" fmla="*/ 12 w 34"/>
                  <a:gd name="T23" fmla="*/ 33 h 35"/>
                  <a:gd name="T24" fmla="*/ 17 w 34"/>
                  <a:gd name="T25" fmla="*/ 35 h 35"/>
                  <a:gd name="T26" fmla="*/ 25 w 34"/>
                  <a:gd name="T27" fmla="*/ 33 h 35"/>
                  <a:gd name="T28" fmla="*/ 31 w 34"/>
                  <a:gd name="T29" fmla="*/ 31 h 35"/>
                  <a:gd name="T30" fmla="*/ 34 w 34"/>
                  <a:gd name="T31" fmla="*/ 25 h 35"/>
                  <a:gd name="T32" fmla="*/ 34 w 34"/>
                  <a:gd name="T33" fmla="*/ 18 h 35"/>
                  <a:gd name="T34" fmla="*/ 31 w 34"/>
                  <a:gd name="T35" fmla="*/ 18 h 35"/>
                  <a:gd name="T36" fmla="*/ 31 w 34"/>
                  <a:gd name="T37" fmla="*/ 23 h 35"/>
                  <a:gd name="T38" fmla="*/ 27 w 34"/>
                  <a:gd name="T39" fmla="*/ 27 h 35"/>
                  <a:gd name="T40" fmla="*/ 23 w 34"/>
                  <a:gd name="T41" fmla="*/ 31 h 35"/>
                  <a:gd name="T42" fmla="*/ 17 w 34"/>
                  <a:gd name="T43" fmla="*/ 31 h 35"/>
                  <a:gd name="T44" fmla="*/ 14 w 34"/>
                  <a:gd name="T45" fmla="*/ 31 h 35"/>
                  <a:gd name="T46" fmla="*/ 8 w 34"/>
                  <a:gd name="T47" fmla="*/ 27 h 35"/>
                  <a:gd name="T48" fmla="*/ 6 w 34"/>
                  <a:gd name="T49" fmla="*/ 23 h 35"/>
                  <a:gd name="T50" fmla="*/ 4 w 34"/>
                  <a:gd name="T51" fmla="*/ 18 h 35"/>
                  <a:gd name="T52" fmla="*/ 6 w 34"/>
                  <a:gd name="T53" fmla="*/ 12 h 35"/>
                  <a:gd name="T54" fmla="*/ 8 w 34"/>
                  <a:gd name="T55" fmla="*/ 8 h 35"/>
                  <a:gd name="T56" fmla="*/ 14 w 34"/>
                  <a:gd name="T57" fmla="*/ 6 h 35"/>
                  <a:gd name="T58" fmla="*/ 17 w 34"/>
                  <a:gd name="T59" fmla="*/ 4 h 35"/>
                  <a:gd name="T60" fmla="*/ 23 w 34"/>
                  <a:gd name="T61" fmla="*/ 6 h 35"/>
                  <a:gd name="T62" fmla="*/ 27 w 34"/>
                  <a:gd name="T63" fmla="*/ 8 h 35"/>
                  <a:gd name="T64" fmla="*/ 31 w 34"/>
                  <a:gd name="T65" fmla="*/ 12 h 35"/>
                  <a:gd name="T66" fmla="*/ 31 w 34"/>
                  <a:gd name="T67" fmla="*/ 18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5"/>
                  <a:gd name="T104" fmla="*/ 34 w 34"/>
                  <a:gd name="T105" fmla="*/ 35 h 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02" name="Freeform 854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>
                  <a:gd name="T0" fmla="*/ 31 w 31"/>
                  <a:gd name="T1" fmla="*/ 16 h 31"/>
                  <a:gd name="T2" fmla="*/ 31 w 31"/>
                  <a:gd name="T3" fmla="*/ 10 h 31"/>
                  <a:gd name="T4" fmla="*/ 27 w 31"/>
                  <a:gd name="T5" fmla="*/ 6 h 31"/>
                  <a:gd name="T6" fmla="*/ 21 w 31"/>
                  <a:gd name="T7" fmla="*/ 2 h 31"/>
                  <a:gd name="T8" fmla="*/ 15 w 31"/>
                  <a:gd name="T9" fmla="*/ 0 h 31"/>
                  <a:gd name="T10" fmla="*/ 10 w 31"/>
                  <a:gd name="T11" fmla="*/ 2 h 31"/>
                  <a:gd name="T12" fmla="*/ 6 w 31"/>
                  <a:gd name="T13" fmla="*/ 6 h 31"/>
                  <a:gd name="T14" fmla="*/ 2 w 31"/>
                  <a:gd name="T15" fmla="*/ 10 h 31"/>
                  <a:gd name="T16" fmla="*/ 0 w 31"/>
                  <a:gd name="T17" fmla="*/ 16 h 31"/>
                  <a:gd name="T18" fmla="*/ 2 w 31"/>
                  <a:gd name="T19" fmla="*/ 21 h 31"/>
                  <a:gd name="T20" fmla="*/ 6 w 31"/>
                  <a:gd name="T21" fmla="*/ 27 h 31"/>
                  <a:gd name="T22" fmla="*/ 10 w 31"/>
                  <a:gd name="T23" fmla="*/ 31 h 31"/>
                  <a:gd name="T24" fmla="*/ 15 w 31"/>
                  <a:gd name="T25" fmla="*/ 31 h 31"/>
                  <a:gd name="T26" fmla="*/ 21 w 31"/>
                  <a:gd name="T27" fmla="*/ 31 h 31"/>
                  <a:gd name="T28" fmla="*/ 27 w 31"/>
                  <a:gd name="T29" fmla="*/ 27 h 31"/>
                  <a:gd name="T30" fmla="*/ 31 w 31"/>
                  <a:gd name="T31" fmla="*/ 21 h 31"/>
                  <a:gd name="T32" fmla="*/ 31 w 31"/>
                  <a:gd name="T33" fmla="*/ 16 h 31"/>
                  <a:gd name="T34" fmla="*/ 27 w 31"/>
                  <a:gd name="T35" fmla="*/ 16 h 31"/>
                  <a:gd name="T36" fmla="*/ 27 w 31"/>
                  <a:gd name="T37" fmla="*/ 21 h 31"/>
                  <a:gd name="T38" fmla="*/ 25 w 31"/>
                  <a:gd name="T39" fmla="*/ 23 h 31"/>
                  <a:gd name="T40" fmla="*/ 21 w 31"/>
                  <a:gd name="T41" fmla="*/ 27 h 31"/>
                  <a:gd name="T42" fmla="*/ 15 w 31"/>
                  <a:gd name="T43" fmla="*/ 27 h 31"/>
                  <a:gd name="T44" fmla="*/ 12 w 31"/>
                  <a:gd name="T45" fmla="*/ 27 h 31"/>
                  <a:gd name="T46" fmla="*/ 8 w 31"/>
                  <a:gd name="T47" fmla="*/ 23 h 31"/>
                  <a:gd name="T48" fmla="*/ 6 w 31"/>
                  <a:gd name="T49" fmla="*/ 21 h 31"/>
                  <a:gd name="T50" fmla="*/ 4 w 31"/>
                  <a:gd name="T51" fmla="*/ 16 h 31"/>
                  <a:gd name="T52" fmla="*/ 6 w 31"/>
                  <a:gd name="T53" fmla="*/ 12 h 31"/>
                  <a:gd name="T54" fmla="*/ 8 w 31"/>
                  <a:gd name="T55" fmla="*/ 8 h 31"/>
                  <a:gd name="T56" fmla="*/ 12 w 31"/>
                  <a:gd name="T57" fmla="*/ 6 h 31"/>
                  <a:gd name="T58" fmla="*/ 15 w 31"/>
                  <a:gd name="T59" fmla="*/ 4 h 31"/>
                  <a:gd name="T60" fmla="*/ 21 w 31"/>
                  <a:gd name="T61" fmla="*/ 6 h 31"/>
                  <a:gd name="T62" fmla="*/ 25 w 31"/>
                  <a:gd name="T63" fmla="*/ 8 h 31"/>
                  <a:gd name="T64" fmla="*/ 27 w 31"/>
                  <a:gd name="T65" fmla="*/ 12 h 31"/>
                  <a:gd name="T66" fmla="*/ 27 w 31"/>
                  <a:gd name="T67" fmla="*/ 16 h 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31"/>
                  <a:gd name="T104" fmla="*/ 31 w 31"/>
                  <a:gd name="T105" fmla="*/ 31 h 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03" name="Freeform 855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>
                  <a:gd name="T0" fmla="*/ 27 w 27"/>
                  <a:gd name="T1" fmla="*/ 14 h 27"/>
                  <a:gd name="T2" fmla="*/ 27 w 27"/>
                  <a:gd name="T3" fmla="*/ 8 h 27"/>
                  <a:gd name="T4" fmla="*/ 23 w 27"/>
                  <a:gd name="T5" fmla="*/ 4 h 27"/>
                  <a:gd name="T6" fmla="*/ 19 w 27"/>
                  <a:gd name="T7" fmla="*/ 2 h 27"/>
                  <a:gd name="T8" fmla="*/ 13 w 27"/>
                  <a:gd name="T9" fmla="*/ 0 h 27"/>
                  <a:gd name="T10" fmla="*/ 10 w 27"/>
                  <a:gd name="T11" fmla="*/ 2 h 27"/>
                  <a:gd name="T12" fmla="*/ 4 w 27"/>
                  <a:gd name="T13" fmla="*/ 4 h 27"/>
                  <a:gd name="T14" fmla="*/ 2 w 27"/>
                  <a:gd name="T15" fmla="*/ 8 h 27"/>
                  <a:gd name="T16" fmla="*/ 0 w 27"/>
                  <a:gd name="T17" fmla="*/ 14 h 27"/>
                  <a:gd name="T18" fmla="*/ 2 w 27"/>
                  <a:gd name="T19" fmla="*/ 19 h 27"/>
                  <a:gd name="T20" fmla="*/ 4 w 27"/>
                  <a:gd name="T21" fmla="*/ 23 h 27"/>
                  <a:gd name="T22" fmla="*/ 10 w 27"/>
                  <a:gd name="T23" fmla="*/ 27 h 27"/>
                  <a:gd name="T24" fmla="*/ 13 w 27"/>
                  <a:gd name="T25" fmla="*/ 27 h 27"/>
                  <a:gd name="T26" fmla="*/ 19 w 27"/>
                  <a:gd name="T27" fmla="*/ 27 h 27"/>
                  <a:gd name="T28" fmla="*/ 23 w 27"/>
                  <a:gd name="T29" fmla="*/ 23 h 27"/>
                  <a:gd name="T30" fmla="*/ 27 w 27"/>
                  <a:gd name="T31" fmla="*/ 19 h 27"/>
                  <a:gd name="T32" fmla="*/ 27 w 27"/>
                  <a:gd name="T33" fmla="*/ 14 h 27"/>
                  <a:gd name="T34" fmla="*/ 23 w 27"/>
                  <a:gd name="T35" fmla="*/ 14 h 27"/>
                  <a:gd name="T36" fmla="*/ 23 w 27"/>
                  <a:gd name="T37" fmla="*/ 17 h 27"/>
                  <a:gd name="T38" fmla="*/ 21 w 27"/>
                  <a:gd name="T39" fmla="*/ 21 h 27"/>
                  <a:gd name="T40" fmla="*/ 17 w 27"/>
                  <a:gd name="T41" fmla="*/ 23 h 27"/>
                  <a:gd name="T42" fmla="*/ 13 w 27"/>
                  <a:gd name="T43" fmla="*/ 23 h 27"/>
                  <a:gd name="T44" fmla="*/ 10 w 27"/>
                  <a:gd name="T45" fmla="*/ 23 h 27"/>
                  <a:gd name="T46" fmla="*/ 8 w 27"/>
                  <a:gd name="T47" fmla="*/ 21 h 27"/>
                  <a:gd name="T48" fmla="*/ 6 w 27"/>
                  <a:gd name="T49" fmla="*/ 17 h 27"/>
                  <a:gd name="T50" fmla="*/ 4 w 27"/>
                  <a:gd name="T51" fmla="*/ 14 h 27"/>
                  <a:gd name="T52" fmla="*/ 6 w 27"/>
                  <a:gd name="T53" fmla="*/ 10 h 27"/>
                  <a:gd name="T54" fmla="*/ 8 w 27"/>
                  <a:gd name="T55" fmla="*/ 8 h 27"/>
                  <a:gd name="T56" fmla="*/ 10 w 27"/>
                  <a:gd name="T57" fmla="*/ 6 h 27"/>
                  <a:gd name="T58" fmla="*/ 13 w 27"/>
                  <a:gd name="T59" fmla="*/ 4 h 27"/>
                  <a:gd name="T60" fmla="*/ 17 w 27"/>
                  <a:gd name="T61" fmla="*/ 6 h 27"/>
                  <a:gd name="T62" fmla="*/ 21 w 27"/>
                  <a:gd name="T63" fmla="*/ 8 h 27"/>
                  <a:gd name="T64" fmla="*/ 23 w 27"/>
                  <a:gd name="T65" fmla="*/ 10 h 27"/>
                  <a:gd name="T66" fmla="*/ 23 w 27"/>
                  <a:gd name="T67" fmla="*/ 14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27"/>
                  <a:gd name="T104" fmla="*/ 27 w 27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04" name="Freeform 856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23 w 23"/>
                  <a:gd name="T3" fmla="*/ 8 h 23"/>
                  <a:gd name="T4" fmla="*/ 21 w 23"/>
                  <a:gd name="T5" fmla="*/ 4 h 23"/>
                  <a:gd name="T6" fmla="*/ 17 w 23"/>
                  <a:gd name="T7" fmla="*/ 2 h 23"/>
                  <a:gd name="T8" fmla="*/ 11 w 23"/>
                  <a:gd name="T9" fmla="*/ 0 h 23"/>
                  <a:gd name="T10" fmla="*/ 8 w 23"/>
                  <a:gd name="T11" fmla="*/ 2 h 23"/>
                  <a:gd name="T12" fmla="*/ 4 w 23"/>
                  <a:gd name="T13" fmla="*/ 4 h 23"/>
                  <a:gd name="T14" fmla="*/ 2 w 23"/>
                  <a:gd name="T15" fmla="*/ 8 h 23"/>
                  <a:gd name="T16" fmla="*/ 0 w 23"/>
                  <a:gd name="T17" fmla="*/ 12 h 23"/>
                  <a:gd name="T18" fmla="*/ 2 w 23"/>
                  <a:gd name="T19" fmla="*/ 17 h 23"/>
                  <a:gd name="T20" fmla="*/ 4 w 23"/>
                  <a:gd name="T21" fmla="*/ 19 h 23"/>
                  <a:gd name="T22" fmla="*/ 8 w 23"/>
                  <a:gd name="T23" fmla="*/ 23 h 23"/>
                  <a:gd name="T24" fmla="*/ 11 w 23"/>
                  <a:gd name="T25" fmla="*/ 23 h 23"/>
                  <a:gd name="T26" fmla="*/ 17 w 23"/>
                  <a:gd name="T27" fmla="*/ 23 h 23"/>
                  <a:gd name="T28" fmla="*/ 21 w 23"/>
                  <a:gd name="T29" fmla="*/ 19 h 23"/>
                  <a:gd name="T30" fmla="*/ 23 w 23"/>
                  <a:gd name="T31" fmla="*/ 17 h 23"/>
                  <a:gd name="T32" fmla="*/ 23 w 23"/>
                  <a:gd name="T33" fmla="*/ 12 h 23"/>
                  <a:gd name="T34" fmla="*/ 19 w 23"/>
                  <a:gd name="T35" fmla="*/ 12 h 23"/>
                  <a:gd name="T36" fmla="*/ 19 w 23"/>
                  <a:gd name="T37" fmla="*/ 15 h 23"/>
                  <a:gd name="T38" fmla="*/ 17 w 23"/>
                  <a:gd name="T39" fmla="*/ 17 h 23"/>
                  <a:gd name="T40" fmla="*/ 15 w 23"/>
                  <a:gd name="T41" fmla="*/ 19 h 23"/>
                  <a:gd name="T42" fmla="*/ 11 w 23"/>
                  <a:gd name="T43" fmla="*/ 19 h 23"/>
                  <a:gd name="T44" fmla="*/ 9 w 23"/>
                  <a:gd name="T45" fmla="*/ 19 h 23"/>
                  <a:gd name="T46" fmla="*/ 8 w 23"/>
                  <a:gd name="T47" fmla="*/ 17 h 23"/>
                  <a:gd name="T48" fmla="*/ 6 w 23"/>
                  <a:gd name="T49" fmla="*/ 15 h 23"/>
                  <a:gd name="T50" fmla="*/ 4 w 23"/>
                  <a:gd name="T51" fmla="*/ 12 h 23"/>
                  <a:gd name="T52" fmla="*/ 6 w 23"/>
                  <a:gd name="T53" fmla="*/ 10 h 23"/>
                  <a:gd name="T54" fmla="*/ 8 w 23"/>
                  <a:gd name="T55" fmla="*/ 6 h 23"/>
                  <a:gd name="T56" fmla="*/ 9 w 23"/>
                  <a:gd name="T57" fmla="*/ 6 h 23"/>
                  <a:gd name="T58" fmla="*/ 11 w 23"/>
                  <a:gd name="T59" fmla="*/ 4 h 23"/>
                  <a:gd name="T60" fmla="*/ 15 w 23"/>
                  <a:gd name="T61" fmla="*/ 6 h 23"/>
                  <a:gd name="T62" fmla="*/ 17 w 23"/>
                  <a:gd name="T63" fmla="*/ 6 h 23"/>
                  <a:gd name="T64" fmla="*/ 19 w 23"/>
                  <a:gd name="T65" fmla="*/ 10 h 23"/>
                  <a:gd name="T66" fmla="*/ 19 w 23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3"/>
                  <a:gd name="T104" fmla="*/ 23 w 23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05" name="Freeform 857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4 h 19"/>
                  <a:gd name="T6" fmla="*/ 13 w 19"/>
                  <a:gd name="T7" fmla="*/ 2 h 19"/>
                  <a:gd name="T8" fmla="*/ 9 w 19"/>
                  <a:gd name="T9" fmla="*/ 0 h 19"/>
                  <a:gd name="T10" fmla="*/ 6 w 19"/>
                  <a:gd name="T11" fmla="*/ 2 h 19"/>
                  <a:gd name="T12" fmla="*/ 4 w 19"/>
                  <a:gd name="T13" fmla="*/ 4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3 h 19"/>
                  <a:gd name="T20" fmla="*/ 4 w 19"/>
                  <a:gd name="T21" fmla="*/ 17 h 19"/>
                  <a:gd name="T22" fmla="*/ 6 w 19"/>
                  <a:gd name="T23" fmla="*/ 19 h 19"/>
                  <a:gd name="T24" fmla="*/ 9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3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3 h 19"/>
                  <a:gd name="T38" fmla="*/ 9 w 19"/>
                  <a:gd name="T39" fmla="*/ 15 h 19"/>
                  <a:gd name="T40" fmla="*/ 6 w 19"/>
                  <a:gd name="T41" fmla="*/ 13 h 19"/>
                  <a:gd name="T42" fmla="*/ 4 w 19"/>
                  <a:gd name="T43" fmla="*/ 10 h 19"/>
                  <a:gd name="T44" fmla="*/ 6 w 19"/>
                  <a:gd name="T45" fmla="*/ 6 h 19"/>
                  <a:gd name="T46" fmla="*/ 9 w 19"/>
                  <a:gd name="T47" fmla="*/ 4 h 19"/>
                  <a:gd name="T48" fmla="*/ 13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06" name="Freeform 858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6 h 15"/>
                  <a:gd name="T4" fmla="*/ 13 w 15"/>
                  <a:gd name="T5" fmla="*/ 2 h 15"/>
                  <a:gd name="T6" fmla="*/ 11 w 15"/>
                  <a:gd name="T7" fmla="*/ 2 h 15"/>
                  <a:gd name="T8" fmla="*/ 7 w 15"/>
                  <a:gd name="T9" fmla="*/ 0 h 15"/>
                  <a:gd name="T10" fmla="*/ 5 w 15"/>
                  <a:gd name="T11" fmla="*/ 2 h 15"/>
                  <a:gd name="T12" fmla="*/ 4 w 15"/>
                  <a:gd name="T13" fmla="*/ 2 h 15"/>
                  <a:gd name="T14" fmla="*/ 2 w 15"/>
                  <a:gd name="T15" fmla="*/ 6 h 15"/>
                  <a:gd name="T16" fmla="*/ 0 w 15"/>
                  <a:gd name="T17" fmla="*/ 8 h 15"/>
                  <a:gd name="T18" fmla="*/ 2 w 15"/>
                  <a:gd name="T19" fmla="*/ 11 h 15"/>
                  <a:gd name="T20" fmla="*/ 4 w 15"/>
                  <a:gd name="T21" fmla="*/ 13 h 15"/>
                  <a:gd name="T22" fmla="*/ 5 w 15"/>
                  <a:gd name="T23" fmla="*/ 15 h 15"/>
                  <a:gd name="T24" fmla="*/ 7 w 15"/>
                  <a:gd name="T25" fmla="*/ 15 h 15"/>
                  <a:gd name="T26" fmla="*/ 11 w 15"/>
                  <a:gd name="T27" fmla="*/ 15 h 15"/>
                  <a:gd name="T28" fmla="*/ 13 w 15"/>
                  <a:gd name="T29" fmla="*/ 13 h 15"/>
                  <a:gd name="T30" fmla="*/ 15 w 15"/>
                  <a:gd name="T31" fmla="*/ 11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1 h 15"/>
                  <a:gd name="T38" fmla="*/ 7 w 15"/>
                  <a:gd name="T39" fmla="*/ 11 h 15"/>
                  <a:gd name="T40" fmla="*/ 5 w 15"/>
                  <a:gd name="T41" fmla="*/ 11 h 15"/>
                  <a:gd name="T42" fmla="*/ 4 w 15"/>
                  <a:gd name="T43" fmla="*/ 8 h 15"/>
                  <a:gd name="T44" fmla="*/ 5 w 15"/>
                  <a:gd name="T45" fmla="*/ 6 h 15"/>
                  <a:gd name="T46" fmla="*/ 7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07" name="Freeform 859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>
                  <a:gd name="T0" fmla="*/ 11 w 11"/>
                  <a:gd name="T1" fmla="*/ 6 h 11"/>
                  <a:gd name="T2" fmla="*/ 9 w 11"/>
                  <a:gd name="T3" fmla="*/ 2 h 11"/>
                  <a:gd name="T4" fmla="*/ 5 w 11"/>
                  <a:gd name="T5" fmla="*/ 0 h 11"/>
                  <a:gd name="T6" fmla="*/ 2 w 11"/>
                  <a:gd name="T7" fmla="*/ 2 h 11"/>
                  <a:gd name="T8" fmla="*/ 0 w 11"/>
                  <a:gd name="T9" fmla="*/ 6 h 11"/>
                  <a:gd name="T10" fmla="*/ 2 w 11"/>
                  <a:gd name="T11" fmla="*/ 9 h 11"/>
                  <a:gd name="T12" fmla="*/ 5 w 11"/>
                  <a:gd name="T13" fmla="*/ 11 h 11"/>
                  <a:gd name="T14" fmla="*/ 9 w 11"/>
                  <a:gd name="T15" fmla="*/ 9 h 11"/>
                  <a:gd name="T16" fmla="*/ 11 w 11"/>
                  <a:gd name="T17" fmla="*/ 6 h 11"/>
                  <a:gd name="T18" fmla="*/ 7 w 11"/>
                  <a:gd name="T19" fmla="*/ 6 h 11"/>
                  <a:gd name="T20" fmla="*/ 7 w 11"/>
                  <a:gd name="T21" fmla="*/ 7 h 11"/>
                  <a:gd name="T22" fmla="*/ 5 w 11"/>
                  <a:gd name="T23" fmla="*/ 7 h 11"/>
                  <a:gd name="T24" fmla="*/ 5 w 11"/>
                  <a:gd name="T25" fmla="*/ 7 h 11"/>
                  <a:gd name="T26" fmla="*/ 3 w 11"/>
                  <a:gd name="T27" fmla="*/ 6 h 11"/>
                  <a:gd name="T28" fmla="*/ 5 w 11"/>
                  <a:gd name="T29" fmla="*/ 4 h 11"/>
                  <a:gd name="T30" fmla="*/ 5 w 11"/>
                  <a:gd name="T31" fmla="*/ 4 h 11"/>
                  <a:gd name="T32" fmla="*/ 7 w 11"/>
                  <a:gd name="T33" fmla="*/ 4 h 11"/>
                  <a:gd name="T34" fmla="*/ 7 w 11"/>
                  <a:gd name="T35" fmla="*/ 6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08" name="Freeform 860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7 w 7"/>
                  <a:gd name="T3" fmla="*/ 2 h 7"/>
                  <a:gd name="T4" fmla="*/ 3 w 7"/>
                  <a:gd name="T5" fmla="*/ 0 h 7"/>
                  <a:gd name="T6" fmla="*/ 1 w 7"/>
                  <a:gd name="T7" fmla="*/ 2 h 7"/>
                  <a:gd name="T8" fmla="*/ 0 w 7"/>
                  <a:gd name="T9" fmla="*/ 4 h 7"/>
                  <a:gd name="T10" fmla="*/ 1 w 7"/>
                  <a:gd name="T11" fmla="*/ 7 h 7"/>
                  <a:gd name="T12" fmla="*/ 3 w 7"/>
                  <a:gd name="T13" fmla="*/ 7 h 7"/>
                  <a:gd name="T14" fmla="*/ 7 w 7"/>
                  <a:gd name="T15" fmla="*/ 7 h 7"/>
                  <a:gd name="T16" fmla="*/ 7 w 7"/>
                  <a:gd name="T17" fmla="*/ 4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09" name="Freeform 861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0 h 3"/>
                  <a:gd name="T4" fmla="*/ 2 w 4"/>
                  <a:gd name="T5" fmla="*/ 0 h 3"/>
                  <a:gd name="T6" fmla="*/ 2 w 4"/>
                  <a:gd name="T7" fmla="*/ 0 h 3"/>
                  <a:gd name="T8" fmla="*/ 0 w 4"/>
                  <a:gd name="T9" fmla="*/ 2 h 3"/>
                  <a:gd name="T10" fmla="*/ 2 w 4"/>
                  <a:gd name="T11" fmla="*/ 3 h 3"/>
                  <a:gd name="T12" fmla="*/ 2 w 4"/>
                  <a:gd name="T13" fmla="*/ 3 h 3"/>
                  <a:gd name="T14" fmla="*/ 4 w 4"/>
                  <a:gd name="T15" fmla="*/ 3 h 3"/>
                  <a:gd name="T16" fmla="*/ 4 w 4"/>
                  <a:gd name="T17" fmla="*/ 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10" name="Freeform 862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>
                  <a:gd name="T0" fmla="*/ 256 w 267"/>
                  <a:gd name="T1" fmla="*/ 142 h 428"/>
                  <a:gd name="T2" fmla="*/ 208 w 267"/>
                  <a:gd name="T3" fmla="*/ 81 h 428"/>
                  <a:gd name="T4" fmla="*/ 157 w 267"/>
                  <a:gd name="T5" fmla="*/ 17 h 428"/>
                  <a:gd name="T6" fmla="*/ 131 w 267"/>
                  <a:gd name="T7" fmla="*/ 0 h 428"/>
                  <a:gd name="T8" fmla="*/ 104 w 267"/>
                  <a:gd name="T9" fmla="*/ 1 h 428"/>
                  <a:gd name="T10" fmla="*/ 85 w 267"/>
                  <a:gd name="T11" fmla="*/ 13 h 428"/>
                  <a:gd name="T12" fmla="*/ 58 w 267"/>
                  <a:gd name="T13" fmla="*/ 38 h 428"/>
                  <a:gd name="T14" fmla="*/ 34 w 267"/>
                  <a:gd name="T15" fmla="*/ 75 h 428"/>
                  <a:gd name="T16" fmla="*/ 19 w 267"/>
                  <a:gd name="T17" fmla="*/ 115 h 428"/>
                  <a:gd name="T18" fmla="*/ 9 w 267"/>
                  <a:gd name="T19" fmla="*/ 151 h 428"/>
                  <a:gd name="T20" fmla="*/ 2 w 267"/>
                  <a:gd name="T21" fmla="*/ 178 h 428"/>
                  <a:gd name="T22" fmla="*/ 2 w 267"/>
                  <a:gd name="T23" fmla="*/ 220 h 428"/>
                  <a:gd name="T24" fmla="*/ 9 w 267"/>
                  <a:gd name="T25" fmla="*/ 256 h 428"/>
                  <a:gd name="T26" fmla="*/ 30 w 267"/>
                  <a:gd name="T27" fmla="*/ 288 h 428"/>
                  <a:gd name="T28" fmla="*/ 60 w 267"/>
                  <a:gd name="T29" fmla="*/ 326 h 428"/>
                  <a:gd name="T30" fmla="*/ 89 w 267"/>
                  <a:gd name="T31" fmla="*/ 364 h 428"/>
                  <a:gd name="T32" fmla="*/ 121 w 267"/>
                  <a:gd name="T33" fmla="*/ 403 h 428"/>
                  <a:gd name="T34" fmla="*/ 134 w 267"/>
                  <a:gd name="T35" fmla="*/ 424 h 428"/>
                  <a:gd name="T36" fmla="*/ 136 w 267"/>
                  <a:gd name="T37" fmla="*/ 426 h 428"/>
                  <a:gd name="T38" fmla="*/ 140 w 267"/>
                  <a:gd name="T39" fmla="*/ 426 h 428"/>
                  <a:gd name="T40" fmla="*/ 142 w 267"/>
                  <a:gd name="T41" fmla="*/ 426 h 428"/>
                  <a:gd name="T42" fmla="*/ 142 w 267"/>
                  <a:gd name="T43" fmla="*/ 426 h 428"/>
                  <a:gd name="T44" fmla="*/ 144 w 267"/>
                  <a:gd name="T45" fmla="*/ 426 h 428"/>
                  <a:gd name="T46" fmla="*/ 144 w 267"/>
                  <a:gd name="T47" fmla="*/ 426 h 428"/>
                  <a:gd name="T48" fmla="*/ 146 w 267"/>
                  <a:gd name="T49" fmla="*/ 426 h 428"/>
                  <a:gd name="T50" fmla="*/ 146 w 267"/>
                  <a:gd name="T51" fmla="*/ 428 h 428"/>
                  <a:gd name="T52" fmla="*/ 142 w 267"/>
                  <a:gd name="T53" fmla="*/ 421 h 428"/>
                  <a:gd name="T54" fmla="*/ 140 w 267"/>
                  <a:gd name="T55" fmla="*/ 366 h 428"/>
                  <a:gd name="T56" fmla="*/ 148 w 267"/>
                  <a:gd name="T57" fmla="*/ 335 h 428"/>
                  <a:gd name="T58" fmla="*/ 153 w 267"/>
                  <a:gd name="T59" fmla="*/ 324 h 428"/>
                  <a:gd name="T60" fmla="*/ 163 w 267"/>
                  <a:gd name="T61" fmla="*/ 316 h 428"/>
                  <a:gd name="T62" fmla="*/ 172 w 267"/>
                  <a:gd name="T63" fmla="*/ 312 h 428"/>
                  <a:gd name="T64" fmla="*/ 186 w 267"/>
                  <a:gd name="T65" fmla="*/ 312 h 428"/>
                  <a:gd name="T66" fmla="*/ 201 w 267"/>
                  <a:gd name="T67" fmla="*/ 259 h 428"/>
                  <a:gd name="T68" fmla="*/ 218 w 267"/>
                  <a:gd name="T69" fmla="*/ 220 h 428"/>
                  <a:gd name="T70" fmla="*/ 237 w 267"/>
                  <a:gd name="T71" fmla="*/ 189 h 428"/>
                  <a:gd name="T72" fmla="*/ 258 w 267"/>
                  <a:gd name="T73" fmla="*/ 165 h 428"/>
                  <a:gd name="T74" fmla="*/ 267 w 267"/>
                  <a:gd name="T75" fmla="*/ 157 h 4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7"/>
                  <a:gd name="T115" fmla="*/ 0 h 428"/>
                  <a:gd name="T116" fmla="*/ 267 w 267"/>
                  <a:gd name="T117" fmla="*/ 428 h 4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11" name="Freeform 863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>
                  <a:gd name="T0" fmla="*/ 260 w 260"/>
                  <a:gd name="T1" fmla="*/ 163 h 423"/>
                  <a:gd name="T2" fmla="*/ 229 w 260"/>
                  <a:gd name="T3" fmla="*/ 127 h 423"/>
                  <a:gd name="T4" fmla="*/ 134 w 260"/>
                  <a:gd name="T5" fmla="*/ 3 h 423"/>
                  <a:gd name="T6" fmla="*/ 125 w 260"/>
                  <a:gd name="T7" fmla="*/ 2 h 423"/>
                  <a:gd name="T8" fmla="*/ 117 w 260"/>
                  <a:gd name="T9" fmla="*/ 0 h 423"/>
                  <a:gd name="T10" fmla="*/ 108 w 260"/>
                  <a:gd name="T11" fmla="*/ 2 h 423"/>
                  <a:gd name="T12" fmla="*/ 100 w 260"/>
                  <a:gd name="T13" fmla="*/ 5 h 423"/>
                  <a:gd name="T14" fmla="*/ 85 w 260"/>
                  <a:gd name="T15" fmla="*/ 15 h 423"/>
                  <a:gd name="T16" fmla="*/ 76 w 260"/>
                  <a:gd name="T17" fmla="*/ 24 h 423"/>
                  <a:gd name="T18" fmla="*/ 55 w 260"/>
                  <a:gd name="T19" fmla="*/ 43 h 423"/>
                  <a:gd name="T20" fmla="*/ 39 w 260"/>
                  <a:gd name="T21" fmla="*/ 62 h 423"/>
                  <a:gd name="T22" fmla="*/ 38 w 260"/>
                  <a:gd name="T23" fmla="*/ 66 h 423"/>
                  <a:gd name="T24" fmla="*/ 36 w 260"/>
                  <a:gd name="T25" fmla="*/ 72 h 423"/>
                  <a:gd name="T26" fmla="*/ 36 w 260"/>
                  <a:gd name="T27" fmla="*/ 76 h 423"/>
                  <a:gd name="T28" fmla="*/ 34 w 260"/>
                  <a:gd name="T29" fmla="*/ 77 h 423"/>
                  <a:gd name="T30" fmla="*/ 32 w 260"/>
                  <a:gd name="T31" fmla="*/ 83 h 423"/>
                  <a:gd name="T32" fmla="*/ 30 w 260"/>
                  <a:gd name="T33" fmla="*/ 89 h 423"/>
                  <a:gd name="T34" fmla="*/ 22 w 260"/>
                  <a:gd name="T35" fmla="*/ 106 h 423"/>
                  <a:gd name="T36" fmla="*/ 15 w 260"/>
                  <a:gd name="T37" fmla="*/ 123 h 423"/>
                  <a:gd name="T38" fmla="*/ 11 w 260"/>
                  <a:gd name="T39" fmla="*/ 140 h 423"/>
                  <a:gd name="T40" fmla="*/ 7 w 260"/>
                  <a:gd name="T41" fmla="*/ 157 h 423"/>
                  <a:gd name="T42" fmla="*/ 3 w 260"/>
                  <a:gd name="T43" fmla="*/ 176 h 423"/>
                  <a:gd name="T44" fmla="*/ 0 w 260"/>
                  <a:gd name="T45" fmla="*/ 195 h 423"/>
                  <a:gd name="T46" fmla="*/ 0 w 260"/>
                  <a:gd name="T47" fmla="*/ 210 h 423"/>
                  <a:gd name="T48" fmla="*/ 2 w 260"/>
                  <a:gd name="T49" fmla="*/ 229 h 423"/>
                  <a:gd name="T50" fmla="*/ 20 w 260"/>
                  <a:gd name="T51" fmla="*/ 254 h 423"/>
                  <a:gd name="T52" fmla="*/ 38 w 260"/>
                  <a:gd name="T53" fmla="*/ 277 h 423"/>
                  <a:gd name="T54" fmla="*/ 58 w 260"/>
                  <a:gd name="T55" fmla="*/ 305 h 423"/>
                  <a:gd name="T56" fmla="*/ 77 w 260"/>
                  <a:gd name="T57" fmla="*/ 332 h 423"/>
                  <a:gd name="T58" fmla="*/ 98 w 260"/>
                  <a:gd name="T59" fmla="*/ 360 h 423"/>
                  <a:gd name="T60" fmla="*/ 119 w 260"/>
                  <a:gd name="T61" fmla="*/ 390 h 423"/>
                  <a:gd name="T62" fmla="*/ 129 w 260"/>
                  <a:gd name="T63" fmla="*/ 405 h 423"/>
                  <a:gd name="T64" fmla="*/ 140 w 260"/>
                  <a:gd name="T65" fmla="*/ 423 h 423"/>
                  <a:gd name="T66" fmla="*/ 140 w 260"/>
                  <a:gd name="T67" fmla="*/ 423 h 423"/>
                  <a:gd name="T68" fmla="*/ 142 w 260"/>
                  <a:gd name="T69" fmla="*/ 423 h 423"/>
                  <a:gd name="T70" fmla="*/ 140 w 260"/>
                  <a:gd name="T71" fmla="*/ 415 h 423"/>
                  <a:gd name="T72" fmla="*/ 140 w 260"/>
                  <a:gd name="T73" fmla="*/ 409 h 423"/>
                  <a:gd name="T74" fmla="*/ 138 w 260"/>
                  <a:gd name="T75" fmla="*/ 381 h 423"/>
                  <a:gd name="T76" fmla="*/ 142 w 260"/>
                  <a:gd name="T77" fmla="*/ 354 h 423"/>
                  <a:gd name="T78" fmla="*/ 144 w 260"/>
                  <a:gd name="T79" fmla="*/ 345 h 423"/>
                  <a:gd name="T80" fmla="*/ 146 w 260"/>
                  <a:gd name="T81" fmla="*/ 335 h 423"/>
                  <a:gd name="T82" fmla="*/ 149 w 260"/>
                  <a:gd name="T83" fmla="*/ 328 h 423"/>
                  <a:gd name="T84" fmla="*/ 155 w 260"/>
                  <a:gd name="T85" fmla="*/ 322 h 423"/>
                  <a:gd name="T86" fmla="*/ 161 w 260"/>
                  <a:gd name="T87" fmla="*/ 318 h 423"/>
                  <a:gd name="T88" fmla="*/ 168 w 260"/>
                  <a:gd name="T89" fmla="*/ 314 h 423"/>
                  <a:gd name="T90" fmla="*/ 176 w 260"/>
                  <a:gd name="T91" fmla="*/ 314 h 423"/>
                  <a:gd name="T92" fmla="*/ 186 w 260"/>
                  <a:gd name="T93" fmla="*/ 314 h 423"/>
                  <a:gd name="T94" fmla="*/ 187 w 260"/>
                  <a:gd name="T95" fmla="*/ 301 h 423"/>
                  <a:gd name="T96" fmla="*/ 191 w 260"/>
                  <a:gd name="T97" fmla="*/ 284 h 423"/>
                  <a:gd name="T98" fmla="*/ 197 w 260"/>
                  <a:gd name="T99" fmla="*/ 267 h 423"/>
                  <a:gd name="T100" fmla="*/ 204 w 260"/>
                  <a:gd name="T101" fmla="*/ 250 h 423"/>
                  <a:gd name="T102" fmla="*/ 212 w 260"/>
                  <a:gd name="T103" fmla="*/ 233 h 423"/>
                  <a:gd name="T104" fmla="*/ 220 w 260"/>
                  <a:gd name="T105" fmla="*/ 218 h 423"/>
                  <a:gd name="T106" fmla="*/ 231 w 260"/>
                  <a:gd name="T107" fmla="*/ 201 h 423"/>
                  <a:gd name="T108" fmla="*/ 239 w 260"/>
                  <a:gd name="T109" fmla="*/ 186 h 423"/>
                  <a:gd name="T110" fmla="*/ 248 w 260"/>
                  <a:gd name="T111" fmla="*/ 176 h 423"/>
                  <a:gd name="T112" fmla="*/ 254 w 260"/>
                  <a:gd name="T113" fmla="*/ 170 h 423"/>
                  <a:gd name="T114" fmla="*/ 258 w 260"/>
                  <a:gd name="T115" fmla="*/ 167 h 423"/>
                  <a:gd name="T116" fmla="*/ 260 w 260"/>
                  <a:gd name="T117" fmla="*/ 163 h 4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0"/>
                  <a:gd name="T178" fmla="*/ 0 h 423"/>
                  <a:gd name="T179" fmla="*/ 260 w 260"/>
                  <a:gd name="T180" fmla="*/ 423 h 42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12" name="Freeform 864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13" name="Freeform 865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0 h 4"/>
                  <a:gd name="T4" fmla="*/ 2 w 3"/>
                  <a:gd name="T5" fmla="*/ 2 h 4"/>
                  <a:gd name="T6" fmla="*/ 3 w 3"/>
                  <a:gd name="T7" fmla="*/ 4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14" name="Freeform 866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15" name="Freeform 867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4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16" name="Freeform 868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4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1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17" name="Freeform 869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2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2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18" name="Freeform 870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2 w 8"/>
                  <a:gd name="T3" fmla="*/ 4 h 4"/>
                  <a:gd name="T4" fmla="*/ 0 w 8"/>
                  <a:gd name="T5" fmla="*/ 0 h 4"/>
                  <a:gd name="T6" fmla="*/ 8 w 8"/>
                  <a:gd name="T7" fmla="*/ 0 h 4"/>
                  <a:gd name="T8" fmla="*/ 8 w 8"/>
                  <a:gd name="T9" fmla="*/ 2 h 4"/>
                  <a:gd name="T10" fmla="*/ 8 w 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19" name="Freeform 871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4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20" name="Freeform 872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2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21" name="Freeform 873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0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22" name="Freeform 874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4 w 14"/>
                  <a:gd name="T3" fmla="*/ 4 h 4"/>
                  <a:gd name="T4" fmla="*/ 0 w 14"/>
                  <a:gd name="T5" fmla="*/ 0 h 4"/>
                  <a:gd name="T6" fmla="*/ 12 w 14"/>
                  <a:gd name="T7" fmla="*/ 0 h 4"/>
                  <a:gd name="T8" fmla="*/ 12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23" name="Freeform 875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2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24" name="Freeform 876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2 w 14"/>
                  <a:gd name="T3" fmla="*/ 4 h 4"/>
                  <a:gd name="T4" fmla="*/ 0 w 14"/>
                  <a:gd name="T5" fmla="*/ 0 h 4"/>
                  <a:gd name="T6" fmla="*/ 14 w 14"/>
                  <a:gd name="T7" fmla="*/ 0 h 4"/>
                  <a:gd name="T8" fmla="*/ 14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25" name="Freeform 877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4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1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26" name="Freeform 878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2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2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27" name="Freeform 879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>
                  <a:gd name="T0" fmla="*/ 17 w 17"/>
                  <a:gd name="T1" fmla="*/ 4 h 4"/>
                  <a:gd name="T2" fmla="*/ 1 w 17"/>
                  <a:gd name="T3" fmla="*/ 4 h 4"/>
                  <a:gd name="T4" fmla="*/ 0 w 17"/>
                  <a:gd name="T5" fmla="*/ 0 h 4"/>
                  <a:gd name="T6" fmla="*/ 17 w 17"/>
                  <a:gd name="T7" fmla="*/ 0 h 4"/>
                  <a:gd name="T8" fmla="*/ 17 w 17"/>
                  <a:gd name="T9" fmla="*/ 2 h 4"/>
                  <a:gd name="T10" fmla="*/ 17 w 1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"/>
                  <a:gd name="T20" fmla="*/ 17 w 1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28" name="Freeform 880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3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29" name="Freeform 881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2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30" name="Freeform 882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>
                  <a:gd name="T0" fmla="*/ 21 w 21"/>
                  <a:gd name="T1" fmla="*/ 4 h 4"/>
                  <a:gd name="T2" fmla="*/ 2 w 21"/>
                  <a:gd name="T3" fmla="*/ 4 h 4"/>
                  <a:gd name="T4" fmla="*/ 0 w 21"/>
                  <a:gd name="T5" fmla="*/ 0 h 4"/>
                  <a:gd name="T6" fmla="*/ 21 w 21"/>
                  <a:gd name="T7" fmla="*/ 0 h 4"/>
                  <a:gd name="T8" fmla="*/ 21 w 21"/>
                  <a:gd name="T9" fmla="*/ 2 h 4"/>
                  <a:gd name="T10" fmla="*/ 21 w 2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4"/>
                  <a:gd name="T20" fmla="*/ 21 w 2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31" name="Freeform 883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4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32" name="Freeform 884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2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33" name="Freeform 885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>
                  <a:gd name="T0" fmla="*/ 25 w 25"/>
                  <a:gd name="T1" fmla="*/ 2 h 2"/>
                  <a:gd name="T2" fmla="*/ 2 w 25"/>
                  <a:gd name="T3" fmla="*/ 2 h 2"/>
                  <a:gd name="T4" fmla="*/ 0 w 25"/>
                  <a:gd name="T5" fmla="*/ 0 h 2"/>
                  <a:gd name="T6" fmla="*/ 25 w 25"/>
                  <a:gd name="T7" fmla="*/ 0 h 2"/>
                  <a:gd name="T8" fmla="*/ 25 w 25"/>
                  <a:gd name="T9" fmla="*/ 0 h 2"/>
                  <a:gd name="T10" fmla="*/ 25 w 25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"/>
                  <a:gd name="T20" fmla="*/ 25 w 2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34" name="Freeform 886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>
                  <a:gd name="T0" fmla="*/ 27 w 27"/>
                  <a:gd name="T1" fmla="*/ 2 h 2"/>
                  <a:gd name="T2" fmla="*/ 4 w 27"/>
                  <a:gd name="T3" fmla="*/ 2 h 2"/>
                  <a:gd name="T4" fmla="*/ 0 w 27"/>
                  <a:gd name="T5" fmla="*/ 0 h 2"/>
                  <a:gd name="T6" fmla="*/ 27 w 27"/>
                  <a:gd name="T7" fmla="*/ 0 h 2"/>
                  <a:gd name="T8" fmla="*/ 27 w 27"/>
                  <a:gd name="T9" fmla="*/ 0 h 2"/>
                  <a:gd name="T10" fmla="*/ 27 w 27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"/>
                  <a:gd name="T20" fmla="*/ 27 w 2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35" name="Freeform 887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>
                  <a:gd name="T0" fmla="*/ 29 w 29"/>
                  <a:gd name="T1" fmla="*/ 4 h 4"/>
                  <a:gd name="T2" fmla="*/ 4 w 29"/>
                  <a:gd name="T3" fmla="*/ 4 h 4"/>
                  <a:gd name="T4" fmla="*/ 0 w 29"/>
                  <a:gd name="T5" fmla="*/ 0 h 4"/>
                  <a:gd name="T6" fmla="*/ 29 w 29"/>
                  <a:gd name="T7" fmla="*/ 0 h 4"/>
                  <a:gd name="T8" fmla="*/ 29 w 29"/>
                  <a:gd name="T9" fmla="*/ 0 h 4"/>
                  <a:gd name="T10" fmla="*/ 29 w 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4"/>
                  <a:gd name="T20" fmla="*/ 29 w 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36" name="Freeform 888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>
                  <a:gd name="T0" fmla="*/ 29 w 29"/>
                  <a:gd name="T1" fmla="*/ 3 h 3"/>
                  <a:gd name="T2" fmla="*/ 2 w 29"/>
                  <a:gd name="T3" fmla="*/ 3 h 3"/>
                  <a:gd name="T4" fmla="*/ 0 w 29"/>
                  <a:gd name="T5" fmla="*/ 0 h 3"/>
                  <a:gd name="T6" fmla="*/ 29 w 29"/>
                  <a:gd name="T7" fmla="*/ 0 h 3"/>
                  <a:gd name="T8" fmla="*/ 29 w 29"/>
                  <a:gd name="T9" fmla="*/ 1 h 3"/>
                  <a:gd name="T10" fmla="*/ 29 w 2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"/>
                  <a:gd name="T20" fmla="*/ 29 w 2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37" name="Freeform 889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>
                  <a:gd name="T0" fmla="*/ 31 w 31"/>
                  <a:gd name="T1" fmla="*/ 3 h 3"/>
                  <a:gd name="T2" fmla="*/ 2 w 31"/>
                  <a:gd name="T3" fmla="*/ 3 h 3"/>
                  <a:gd name="T4" fmla="*/ 0 w 31"/>
                  <a:gd name="T5" fmla="*/ 0 h 3"/>
                  <a:gd name="T6" fmla="*/ 31 w 31"/>
                  <a:gd name="T7" fmla="*/ 0 h 3"/>
                  <a:gd name="T8" fmla="*/ 31 w 31"/>
                  <a:gd name="T9" fmla="*/ 2 h 3"/>
                  <a:gd name="T10" fmla="*/ 31 w 31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"/>
                  <a:gd name="T20" fmla="*/ 31 w 3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38" name="Freeform 890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4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39" name="Freeform 891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2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40" name="Freeform 892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>
                  <a:gd name="T0" fmla="*/ 35 w 35"/>
                  <a:gd name="T1" fmla="*/ 4 h 4"/>
                  <a:gd name="T2" fmla="*/ 2 w 35"/>
                  <a:gd name="T3" fmla="*/ 4 h 4"/>
                  <a:gd name="T4" fmla="*/ 0 w 35"/>
                  <a:gd name="T5" fmla="*/ 0 h 4"/>
                  <a:gd name="T6" fmla="*/ 35 w 35"/>
                  <a:gd name="T7" fmla="*/ 0 h 4"/>
                  <a:gd name="T8" fmla="*/ 35 w 35"/>
                  <a:gd name="T9" fmla="*/ 2 h 4"/>
                  <a:gd name="T10" fmla="*/ 35 w 3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4"/>
                  <a:gd name="T20" fmla="*/ 35 w 3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41" name="Freeform 893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3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42" name="Freeform 894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1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43" name="Freeform 895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>
                  <a:gd name="T0" fmla="*/ 38 w 38"/>
                  <a:gd name="T1" fmla="*/ 4 h 4"/>
                  <a:gd name="T2" fmla="*/ 2 w 38"/>
                  <a:gd name="T3" fmla="*/ 4 h 4"/>
                  <a:gd name="T4" fmla="*/ 0 w 38"/>
                  <a:gd name="T5" fmla="*/ 0 h 4"/>
                  <a:gd name="T6" fmla="*/ 38 w 38"/>
                  <a:gd name="T7" fmla="*/ 0 h 4"/>
                  <a:gd name="T8" fmla="*/ 38 w 38"/>
                  <a:gd name="T9" fmla="*/ 2 h 4"/>
                  <a:gd name="T10" fmla="*/ 38 w 3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4"/>
                  <a:gd name="T20" fmla="*/ 38 w 3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44" name="Freeform 896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>
                  <a:gd name="T0" fmla="*/ 40 w 40"/>
                  <a:gd name="T1" fmla="*/ 4 h 4"/>
                  <a:gd name="T2" fmla="*/ 4 w 40"/>
                  <a:gd name="T3" fmla="*/ 4 h 4"/>
                  <a:gd name="T4" fmla="*/ 0 w 40"/>
                  <a:gd name="T5" fmla="*/ 0 h 4"/>
                  <a:gd name="T6" fmla="*/ 40 w 40"/>
                  <a:gd name="T7" fmla="*/ 0 h 4"/>
                  <a:gd name="T8" fmla="*/ 40 w 40"/>
                  <a:gd name="T9" fmla="*/ 0 h 4"/>
                  <a:gd name="T10" fmla="*/ 40 w 40"/>
                  <a:gd name="T11" fmla="*/ 0 h 4"/>
                  <a:gd name="T12" fmla="*/ 40 w 40"/>
                  <a:gd name="T13" fmla="*/ 2 h 4"/>
                  <a:gd name="T14" fmla="*/ 40 w 40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"/>
                  <a:gd name="T26" fmla="*/ 40 w 40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45" name="Freeform 897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>
                  <a:gd name="T0" fmla="*/ 40 w 40"/>
                  <a:gd name="T1" fmla="*/ 3 h 3"/>
                  <a:gd name="T2" fmla="*/ 2 w 40"/>
                  <a:gd name="T3" fmla="*/ 3 h 3"/>
                  <a:gd name="T4" fmla="*/ 0 w 40"/>
                  <a:gd name="T5" fmla="*/ 0 h 3"/>
                  <a:gd name="T6" fmla="*/ 40 w 40"/>
                  <a:gd name="T7" fmla="*/ 0 h 3"/>
                  <a:gd name="T8" fmla="*/ 40 w 40"/>
                  <a:gd name="T9" fmla="*/ 0 h 3"/>
                  <a:gd name="T10" fmla="*/ 40 w 40"/>
                  <a:gd name="T11" fmla="*/ 1 h 3"/>
                  <a:gd name="T12" fmla="*/ 40 w 40"/>
                  <a:gd name="T13" fmla="*/ 1 h 3"/>
                  <a:gd name="T14" fmla="*/ 40 w 40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3"/>
                  <a:gd name="T26" fmla="*/ 40 w 40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46" name="Freeform 898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>
                  <a:gd name="T0" fmla="*/ 42 w 44"/>
                  <a:gd name="T1" fmla="*/ 3 h 3"/>
                  <a:gd name="T2" fmla="*/ 2 w 44"/>
                  <a:gd name="T3" fmla="*/ 3 h 3"/>
                  <a:gd name="T4" fmla="*/ 0 w 44"/>
                  <a:gd name="T5" fmla="*/ 0 h 3"/>
                  <a:gd name="T6" fmla="*/ 44 w 44"/>
                  <a:gd name="T7" fmla="*/ 0 h 3"/>
                  <a:gd name="T8" fmla="*/ 42 w 44"/>
                  <a:gd name="T9" fmla="*/ 2 h 3"/>
                  <a:gd name="T10" fmla="*/ 42 w 4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3"/>
                  <a:gd name="T20" fmla="*/ 44 w 4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47" name="Freeform 899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>
                  <a:gd name="T0" fmla="*/ 44 w 46"/>
                  <a:gd name="T1" fmla="*/ 4 h 4"/>
                  <a:gd name="T2" fmla="*/ 4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4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48" name="Freeform 900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>
                  <a:gd name="T0" fmla="*/ 46 w 46"/>
                  <a:gd name="T1" fmla="*/ 4 h 4"/>
                  <a:gd name="T2" fmla="*/ 2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6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49" name="Freeform 901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>
                  <a:gd name="T0" fmla="*/ 48 w 48"/>
                  <a:gd name="T1" fmla="*/ 4 h 4"/>
                  <a:gd name="T2" fmla="*/ 2 w 48"/>
                  <a:gd name="T3" fmla="*/ 4 h 4"/>
                  <a:gd name="T4" fmla="*/ 0 w 48"/>
                  <a:gd name="T5" fmla="*/ 0 h 4"/>
                  <a:gd name="T6" fmla="*/ 48 w 48"/>
                  <a:gd name="T7" fmla="*/ 0 h 4"/>
                  <a:gd name="T8" fmla="*/ 48 w 48"/>
                  <a:gd name="T9" fmla="*/ 2 h 4"/>
                  <a:gd name="T10" fmla="*/ 48 w 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4"/>
                  <a:gd name="T20" fmla="*/ 48 w 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50" name="Freeform 902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>
                  <a:gd name="T0" fmla="*/ 50 w 50"/>
                  <a:gd name="T1" fmla="*/ 4 h 4"/>
                  <a:gd name="T2" fmla="*/ 4 w 50"/>
                  <a:gd name="T3" fmla="*/ 4 h 4"/>
                  <a:gd name="T4" fmla="*/ 0 w 50"/>
                  <a:gd name="T5" fmla="*/ 0 h 4"/>
                  <a:gd name="T6" fmla="*/ 50 w 50"/>
                  <a:gd name="T7" fmla="*/ 0 h 4"/>
                  <a:gd name="T8" fmla="*/ 50 w 50"/>
                  <a:gd name="T9" fmla="*/ 2 h 4"/>
                  <a:gd name="T10" fmla="*/ 50 w 5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4"/>
                  <a:gd name="T20" fmla="*/ 50 w 5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51" name="Freeform 903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>
                  <a:gd name="T0" fmla="*/ 50 w 51"/>
                  <a:gd name="T1" fmla="*/ 4 h 4"/>
                  <a:gd name="T2" fmla="*/ 2 w 51"/>
                  <a:gd name="T3" fmla="*/ 4 h 4"/>
                  <a:gd name="T4" fmla="*/ 0 w 51"/>
                  <a:gd name="T5" fmla="*/ 0 h 4"/>
                  <a:gd name="T6" fmla="*/ 51 w 51"/>
                  <a:gd name="T7" fmla="*/ 0 h 4"/>
                  <a:gd name="T8" fmla="*/ 50 w 51"/>
                  <a:gd name="T9" fmla="*/ 2 h 4"/>
                  <a:gd name="T10" fmla="*/ 50 w 5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4"/>
                  <a:gd name="T20" fmla="*/ 51 w 5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52" name="Freeform 904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>
                  <a:gd name="T0" fmla="*/ 52 w 53"/>
                  <a:gd name="T1" fmla="*/ 4 h 4"/>
                  <a:gd name="T2" fmla="*/ 2 w 53"/>
                  <a:gd name="T3" fmla="*/ 4 h 4"/>
                  <a:gd name="T4" fmla="*/ 0 w 53"/>
                  <a:gd name="T5" fmla="*/ 0 h 4"/>
                  <a:gd name="T6" fmla="*/ 53 w 53"/>
                  <a:gd name="T7" fmla="*/ 0 h 4"/>
                  <a:gd name="T8" fmla="*/ 53 w 53"/>
                  <a:gd name="T9" fmla="*/ 2 h 4"/>
                  <a:gd name="T10" fmla="*/ 52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53" name="Freeform 905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4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54" name="Freeform 906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2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55" name="Freeform 907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>
                  <a:gd name="T0" fmla="*/ 56 w 58"/>
                  <a:gd name="T1" fmla="*/ 3 h 3"/>
                  <a:gd name="T2" fmla="*/ 1 w 58"/>
                  <a:gd name="T3" fmla="*/ 3 h 3"/>
                  <a:gd name="T4" fmla="*/ 0 w 58"/>
                  <a:gd name="T5" fmla="*/ 0 h 3"/>
                  <a:gd name="T6" fmla="*/ 58 w 58"/>
                  <a:gd name="T7" fmla="*/ 0 h 3"/>
                  <a:gd name="T8" fmla="*/ 56 w 58"/>
                  <a:gd name="T9" fmla="*/ 1 h 3"/>
                  <a:gd name="T10" fmla="*/ 56 w 5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3"/>
                  <a:gd name="T20" fmla="*/ 58 w 5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56" name="Freeform 908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>
                  <a:gd name="T0" fmla="*/ 58 w 60"/>
                  <a:gd name="T1" fmla="*/ 3 h 3"/>
                  <a:gd name="T2" fmla="*/ 3 w 60"/>
                  <a:gd name="T3" fmla="*/ 3 h 3"/>
                  <a:gd name="T4" fmla="*/ 0 w 60"/>
                  <a:gd name="T5" fmla="*/ 0 h 3"/>
                  <a:gd name="T6" fmla="*/ 60 w 60"/>
                  <a:gd name="T7" fmla="*/ 0 h 3"/>
                  <a:gd name="T8" fmla="*/ 60 w 60"/>
                  <a:gd name="T9" fmla="*/ 2 h 3"/>
                  <a:gd name="T10" fmla="*/ 58 w 60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3"/>
                  <a:gd name="T20" fmla="*/ 60 w 60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57" name="Freeform 909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>
                  <a:gd name="T0" fmla="*/ 60 w 60"/>
                  <a:gd name="T1" fmla="*/ 4 h 4"/>
                  <a:gd name="T2" fmla="*/ 2 w 60"/>
                  <a:gd name="T3" fmla="*/ 4 h 4"/>
                  <a:gd name="T4" fmla="*/ 0 w 60"/>
                  <a:gd name="T5" fmla="*/ 0 h 4"/>
                  <a:gd name="T6" fmla="*/ 60 w 60"/>
                  <a:gd name="T7" fmla="*/ 0 h 4"/>
                  <a:gd name="T8" fmla="*/ 60 w 60"/>
                  <a:gd name="T9" fmla="*/ 2 h 4"/>
                  <a:gd name="T10" fmla="*/ 60 w 6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"/>
                  <a:gd name="T20" fmla="*/ 60 w 6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58" name="Freeform 910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>
                  <a:gd name="T0" fmla="*/ 62 w 62"/>
                  <a:gd name="T1" fmla="*/ 4 h 4"/>
                  <a:gd name="T2" fmla="*/ 2 w 62"/>
                  <a:gd name="T3" fmla="*/ 4 h 4"/>
                  <a:gd name="T4" fmla="*/ 0 w 62"/>
                  <a:gd name="T5" fmla="*/ 0 h 4"/>
                  <a:gd name="T6" fmla="*/ 62 w 62"/>
                  <a:gd name="T7" fmla="*/ 0 h 4"/>
                  <a:gd name="T8" fmla="*/ 62 w 62"/>
                  <a:gd name="T9" fmla="*/ 2 h 4"/>
                  <a:gd name="T10" fmla="*/ 62 w 6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"/>
                  <a:gd name="T20" fmla="*/ 62 w 6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59" name="Freeform 911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4 w 66"/>
                  <a:gd name="T3" fmla="*/ 4 h 4"/>
                  <a:gd name="T4" fmla="*/ 0 w 66"/>
                  <a:gd name="T5" fmla="*/ 0 h 4"/>
                  <a:gd name="T6" fmla="*/ 66 w 66"/>
                  <a:gd name="T7" fmla="*/ 0 h 4"/>
                  <a:gd name="T8" fmla="*/ 64 w 66"/>
                  <a:gd name="T9" fmla="*/ 2 h 4"/>
                  <a:gd name="T10" fmla="*/ 64 w 6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4"/>
                  <a:gd name="T20" fmla="*/ 66 w 6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60" name="Freeform 912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2 w 66"/>
                  <a:gd name="T3" fmla="*/ 4 h 4"/>
                  <a:gd name="T4" fmla="*/ 0 w 66"/>
                  <a:gd name="T5" fmla="*/ 0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4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61" name="Freeform 913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>
                  <a:gd name="T0" fmla="*/ 66 w 66"/>
                  <a:gd name="T1" fmla="*/ 4 h 4"/>
                  <a:gd name="T2" fmla="*/ 0 w 66"/>
                  <a:gd name="T3" fmla="*/ 4 h 4"/>
                  <a:gd name="T4" fmla="*/ 0 w 66"/>
                  <a:gd name="T5" fmla="*/ 2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6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62" name="Freeform 914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6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63" name="Freeform 915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64" name="Freeform 916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>
                  <a:gd name="T0" fmla="*/ 68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8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65" name="Freeform 917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1 h 3"/>
                  <a:gd name="T6" fmla="*/ 0 w 70"/>
                  <a:gd name="T7" fmla="*/ 0 h 3"/>
                  <a:gd name="T8" fmla="*/ 70 w 70"/>
                  <a:gd name="T9" fmla="*/ 0 h 3"/>
                  <a:gd name="T10" fmla="*/ 68 w 70"/>
                  <a:gd name="T11" fmla="*/ 1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66" name="Freeform 918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2 h 3"/>
                  <a:gd name="T6" fmla="*/ 0 w 70"/>
                  <a:gd name="T7" fmla="*/ 0 h 3"/>
                  <a:gd name="T8" fmla="*/ 70 w 70"/>
                  <a:gd name="T9" fmla="*/ 0 h 3"/>
                  <a:gd name="T10" fmla="*/ 70 w 70"/>
                  <a:gd name="T11" fmla="*/ 2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67" name="Freeform 919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2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70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68" name="Freeform 920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2 w 72"/>
                  <a:gd name="T7" fmla="*/ 0 h 4"/>
                  <a:gd name="T8" fmla="*/ 72 w 72"/>
                  <a:gd name="T9" fmla="*/ 0 h 4"/>
                  <a:gd name="T10" fmla="*/ 70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69" name="Freeform 921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>
                  <a:gd name="T0" fmla="*/ 68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68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70" name="Freeform 922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0 h 4"/>
                  <a:gd name="T12" fmla="*/ 70 w 70"/>
                  <a:gd name="T13" fmla="*/ 0 h 4"/>
                  <a:gd name="T14" fmla="*/ 70 w 70"/>
                  <a:gd name="T15" fmla="*/ 2 h 4"/>
                  <a:gd name="T16" fmla="*/ 70 w 7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4"/>
                  <a:gd name="T29" fmla="*/ 70 w 7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71" name="Freeform 923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0 w 72"/>
                  <a:gd name="T11" fmla="*/ 0 h 4"/>
                  <a:gd name="T12" fmla="*/ 70 w 72"/>
                  <a:gd name="T13" fmla="*/ 2 h 4"/>
                  <a:gd name="T14" fmla="*/ 70 w 72"/>
                  <a:gd name="T15" fmla="*/ 2 h 4"/>
                  <a:gd name="T16" fmla="*/ 70 w 7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4"/>
                  <a:gd name="T29" fmla="*/ 72 w 7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72" name="Freeform 924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73" name="Freeform 925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>
                  <a:gd name="T0" fmla="*/ 72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2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74" name="Freeform 926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1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1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75" name="Freeform 927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2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2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76" name="Freeform 928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2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77" name="Freeform 929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78" name="Freeform 930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79" name="Freeform 931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80" name="Freeform 932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81" name="Freeform 933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2 w 74"/>
                  <a:gd name="T7" fmla="*/ 0 h 4"/>
                  <a:gd name="T8" fmla="*/ 2 w 74"/>
                  <a:gd name="T9" fmla="*/ 0 h 4"/>
                  <a:gd name="T10" fmla="*/ 2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4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82" name="Freeform 934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>
                  <a:gd name="T0" fmla="*/ 74 w 76"/>
                  <a:gd name="T1" fmla="*/ 4 h 4"/>
                  <a:gd name="T2" fmla="*/ 0 w 76"/>
                  <a:gd name="T3" fmla="*/ 4 h 4"/>
                  <a:gd name="T4" fmla="*/ 0 w 76"/>
                  <a:gd name="T5" fmla="*/ 2 h 4"/>
                  <a:gd name="T6" fmla="*/ 2 w 76"/>
                  <a:gd name="T7" fmla="*/ 2 h 4"/>
                  <a:gd name="T8" fmla="*/ 2 w 76"/>
                  <a:gd name="T9" fmla="*/ 0 h 4"/>
                  <a:gd name="T10" fmla="*/ 2 w 76"/>
                  <a:gd name="T11" fmla="*/ 0 h 4"/>
                  <a:gd name="T12" fmla="*/ 76 w 76"/>
                  <a:gd name="T13" fmla="*/ 0 h 4"/>
                  <a:gd name="T14" fmla="*/ 74 w 76"/>
                  <a:gd name="T15" fmla="*/ 2 h 4"/>
                  <a:gd name="T16" fmla="*/ 74 w 7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4"/>
                  <a:gd name="T29" fmla="*/ 76 w 7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83" name="Freeform 935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2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84" name="Freeform 936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>
                  <a:gd name="T0" fmla="*/ 74 w 74"/>
                  <a:gd name="T1" fmla="*/ 3 h 3"/>
                  <a:gd name="T2" fmla="*/ 0 w 74"/>
                  <a:gd name="T3" fmla="*/ 3 h 3"/>
                  <a:gd name="T4" fmla="*/ 0 w 74"/>
                  <a:gd name="T5" fmla="*/ 1 h 3"/>
                  <a:gd name="T6" fmla="*/ 0 w 74"/>
                  <a:gd name="T7" fmla="*/ 0 h 3"/>
                  <a:gd name="T8" fmla="*/ 74 w 74"/>
                  <a:gd name="T9" fmla="*/ 0 h 3"/>
                  <a:gd name="T10" fmla="*/ 74 w 74"/>
                  <a:gd name="T11" fmla="*/ 1 h 3"/>
                  <a:gd name="T12" fmla="*/ 74 w 74"/>
                  <a:gd name="T13" fmla="*/ 1 h 3"/>
                  <a:gd name="T14" fmla="*/ 74 w 74"/>
                  <a:gd name="T15" fmla="*/ 3 h 3"/>
                  <a:gd name="T16" fmla="*/ 74 w 74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3"/>
                  <a:gd name="T29" fmla="*/ 74 w 7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85" name="Freeform 937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>
                  <a:gd name="T0" fmla="*/ 74 w 75"/>
                  <a:gd name="T1" fmla="*/ 3 h 3"/>
                  <a:gd name="T2" fmla="*/ 0 w 75"/>
                  <a:gd name="T3" fmla="*/ 3 h 3"/>
                  <a:gd name="T4" fmla="*/ 0 w 75"/>
                  <a:gd name="T5" fmla="*/ 2 h 3"/>
                  <a:gd name="T6" fmla="*/ 0 w 75"/>
                  <a:gd name="T7" fmla="*/ 0 h 3"/>
                  <a:gd name="T8" fmla="*/ 75 w 75"/>
                  <a:gd name="T9" fmla="*/ 0 h 3"/>
                  <a:gd name="T10" fmla="*/ 74 w 75"/>
                  <a:gd name="T11" fmla="*/ 2 h 3"/>
                  <a:gd name="T12" fmla="*/ 74 w 75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3"/>
                  <a:gd name="T23" fmla="*/ 75 w 7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86" name="Freeform 938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>
                  <a:gd name="T0" fmla="*/ 74 w 75"/>
                  <a:gd name="T1" fmla="*/ 4 h 4"/>
                  <a:gd name="T2" fmla="*/ 0 w 75"/>
                  <a:gd name="T3" fmla="*/ 4 h 4"/>
                  <a:gd name="T4" fmla="*/ 0 w 75"/>
                  <a:gd name="T5" fmla="*/ 2 h 4"/>
                  <a:gd name="T6" fmla="*/ 0 w 75"/>
                  <a:gd name="T7" fmla="*/ 0 h 4"/>
                  <a:gd name="T8" fmla="*/ 75 w 75"/>
                  <a:gd name="T9" fmla="*/ 0 h 4"/>
                  <a:gd name="T10" fmla="*/ 75 w 75"/>
                  <a:gd name="T11" fmla="*/ 2 h 4"/>
                  <a:gd name="T12" fmla="*/ 74 w 7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4"/>
                  <a:gd name="T23" fmla="*/ 75 w 7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87" name="Freeform 939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5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88" name="Freeform 940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7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89" name="Freeform 941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>
                  <a:gd name="T0" fmla="*/ 77 w 79"/>
                  <a:gd name="T1" fmla="*/ 4 h 4"/>
                  <a:gd name="T2" fmla="*/ 0 w 79"/>
                  <a:gd name="T3" fmla="*/ 4 h 4"/>
                  <a:gd name="T4" fmla="*/ 0 w 79"/>
                  <a:gd name="T5" fmla="*/ 2 h 4"/>
                  <a:gd name="T6" fmla="*/ 0 w 79"/>
                  <a:gd name="T7" fmla="*/ 0 h 4"/>
                  <a:gd name="T8" fmla="*/ 79 w 79"/>
                  <a:gd name="T9" fmla="*/ 0 h 4"/>
                  <a:gd name="T10" fmla="*/ 77 w 79"/>
                  <a:gd name="T11" fmla="*/ 2 h 4"/>
                  <a:gd name="T12" fmla="*/ 77 w 7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4"/>
                  <a:gd name="T23" fmla="*/ 79 w 7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90" name="Freeform 942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>
                  <a:gd name="T0" fmla="*/ 77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79 w 81"/>
                  <a:gd name="T11" fmla="*/ 2 h 4"/>
                  <a:gd name="T12" fmla="*/ 77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91" name="Freeform 943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2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92" name="Freeform 944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>
                  <a:gd name="T0" fmla="*/ 81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2 w 83"/>
                  <a:gd name="T7" fmla="*/ 0 h 4"/>
                  <a:gd name="T8" fmla="*/ 83 w 83"/>
                  <a:gd name="T9" fmla="*/ 0 h 4"/>
                  <a:gd name="T10" fmla="*/ 81 w 83"/>
                  <a:gd name="T11" fmla="*/ 2 h 4"/>
                  <a:gd name="T12" fmla="*/ 81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93" name="Freeform 945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94" name="Freeform 946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1 h 3"/>
                  <a:gd name="T6" fmla="*/ 0 w 83"/>
                  <a:gd name="T7" fmla="*/ 0 h 3"/>
                  <a:gd name="T8" fmla="*/ 83 w 83"/>
                  <a:gd name="T9" fmla="*/ 0 h 3"/>
                  <a:gd name="T10" fmla="*/ 81 w 83"/>
                  <a:gd name="T11" fmla="*/ 1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95" name="Freeform 947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2 h 3"/>
                  <a:gd name="T6" fmla="*/ 0 w 83"/>
                  <a:gd name="T7" fmla="*/ 0 h 3"/>
                  <a:gd name="T8" fmla="*/ 83 w 83"/>
                  <a:gd name="T9" fmla="*/ 0 h 3"/>
                  <a:gd name="T10" fmla="*/ 83 w 83"/>
                  <a:gd name="T11" fmla="*/ 2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96" name="Freeform 948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0 w 83"/>
                  <a:gd name="T5" fmla="*/ 2 h 4"/>
                  <a:gd name="T6" fmla="*/ 0 w 83"/>
                  <a:gd name="T7" fmla="*/ 0 h 4"/>
                  <a:gd name="T8" fmla="*/ 83 w 83"/>
                  <a:gd name="T9" fmla="*/ 0 h 4"/>
                  <a:gd name="T10" fmla="*/ 83 w 83"/>
                  <a:gd name="T11" fmla="*/ 2 h 4"/>
                  <a:gd name="T12" fmla="*/ 83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97" name="Freeform 949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0 h 4"/>
                  <a:gd name="T12" fmla="*/ 83 w 85"/>
                  <a:gd name="T13" fmla="*/ 2 h 4"/>
                  <a:gd name="T14" fmla="*/ 83 w 85"/>
                  <a:gd name="T15" fmla="*/ 2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98" name="Freeform 950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1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2 h 4"/>
                  <a:gd name="T12" fmla="*/ 83 w 85"/>
                  <a:gd name="T13" fmla="*/ 4 h 4"/>
                  <a:gd name="T14" fmla="*/ 83 w 85"/>
                  <a:gd name="T15" fmla="*/ 4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199" name="Freeform 951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00" name="Freeform 952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01" name="Freeform 953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02" name="Freeform 954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0 h 4"/>
                  <a:gd name="T12" fmla="*/ 86 w 86"/>
                  <a:gd name="T13" fmla="*/ 0 h 4"/>
                  <a:gd name="T14" fmla="*/ 86 w 86"/>
                  <a:gd name="T15" fmla="*/ 2 h 4"/>
                  <a:gd name="T16" fmla="*/ 86 w 8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4"/>
                  <a:gd name="T29" fmla="*/ 86 w 8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03" name="Freeform 955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>
                  <a:gd name="T0" fmla="*/ 86 w 86"/>
                  <a:gd name="T1" fmla="*/ 3 h 3"/>
                  <a:gd name="T2" fmla="*/ 0 w 86"/>
                  <a:gd name="T3" fmla="*/ 3 h 3"/>
                  <a:gd name="T4" fmla="*/ 2 w 86"/>
                  <a:gd name="T5" fmla="*/ 1 h 3"/>
                  <a:gd name="T6" fmla="*/ 2 w 86"/>
                  <a:gd name="T7" fmla="*/ 0 h 3"/>
                  <a:gd name="T8" fmla="*/ 86 w 86"/>
                  <a:gd name="T9" fmla="*/ 0 h 3"/>
                  <a:gd name="T10" fmla="*/ 86 w 86"/>
                  <a:gd name="T11" fmla="*/ 1 h 3"/>
                  <a:gd name="T12" fmla="*/ 86 w 86"/>
                  <a:gd name="T13" fmla="*/ 1 h 3"/>
                  <a:gd name="T14" fmla="*/ 86 w 86"/>
                  <a:gd name="T15" fmla="*/ 3 h 3"/>
                  <a:gd name="T16" fmla="*/ 86 w 86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3"/>
                  <a:gd name="T29" fmla="*/ 86 w 86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04" name="Freeform 956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>
                  <a:gd name="T0" fmla="*/ 84 w 84"/>
                  <a:gd name="T1" fmla="*/ 3 h 3"/>
                  <a:gd name="T2" fmla="*/ 0 w 84"/>
                  <a:gd name="T3" fmla="*/ 3 h 3"/>
                  <a:gd name="T4" fmla="*/ 0 w 84"/>
                  <a:gd name="T5" fmla="*/ 2 h 3"/>
                  <a:gd name="T6" fmla="*/ 0 w 84"/>
                  <a:gd name="T7" fmla="*/ 0 h 3"/>
                  <a:gd name="T8" fmla="*/ 84 w 84"/>
                  <a:gd name="T9" fmla="*/ 0 h 3"/>
                  <a:gd name="T10" fmla="*/ 84 w 84"/>
                  <a:gd name="T11" fmla="*/ 2 h 3"/>
                  <a:gd name="T12" fmla="*/ 84 w 84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3"/>
                  <a:gd name="T23" fmla="*/ 84 w 8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05" name="Freeform 957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06" name="Freeform 958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07" name="Freeform 959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6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08" name="Freeform 960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09" name="Freeform 961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10" name="Freeform 962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11" name="Freeform 963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>
                  <a:gd name="T0" fmla="*/ 84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0 w 85"/>
                  <a:gd name="T7" fmla="*/ 0 h 4"/>
                  <a:gd name="T8" fmla="*/ 85 w 85"/>
                  <a:gd name="T9" fmla="*/ 0 h 4"/>
                  <a:gd name="T10" fmla="*/ 84 w 85"/>
                  <a:gd name="T11" fmla="*/ 2 h 4"/>
                  <a:gd name="T12" fmla="*/ 84 w 8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4"/>
                  <a:gd name="T23" fmla="*/ 85 w 8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12" name="Freeform 964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>
                  <a:gd name="T0" fmla="*/ 84 w 87"/>
                  <a:gd name="T1" fmla="*/ 4 h 4"/>
                  <a:gd name="T2" fmla="*/ 0 w 87"/>
                  <a:gd name="T3" fmla="*/ 4 h 4"/>
                  <a:gd name="T4" fmla="*/ 0 w 87"/>
                  <a:gd name="T5" fmla="*/ 2 h 4"/>
                  <a:gd name="T6" fmla="*/ 2 w 87"/>
                  <a:gd name="T7" fmla="*/ 0 h 4"/>
                  <a:gd name="T8" fmla="*/ 87 w 87"/>
                  <a:gd name="T9" fmla="*/ 0 h 4"/>
                  <a:gd name="T10" fmla="*/ 85 w 87"/>
                  <a:gd name="T11" fmla="*/ 0 h 4"/>
                  <a:gd name="T12" fmla="*/ 85 w 87"/>
                  <a:gd name="T13" fmla="*/ 2 h 4"/>
                  <a:gd name="T14" fmla="*/ 85 w 87"/>
                  <a:gd name="T15" fmla="*/ 2 h 4"/>
                  <a:gd name="T16" fmla="*/ 84 w 87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4"/>
                  <a:gd name="T29" fmla="*/ 87 w 8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13" name="Freeform 965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2 w 87"/>
                  <a:gd name="T5" fmla="*/ 1 h 3"/>
                  <a:gd name="T6" fmla="*/ 2 w 87"/>
                  <a:gd name="T7" fmla="*/ 0 h 3"/>
                  <a:gd name="T8" fmla="*/ 87 w 87"/>
                  <a:gd name="T9" fmla="*/ 0 h 3"/>
                  <a:gd name="T10" fmla="*/ 87 w 87"/>
                  <a:gd name="T11" fmla="*/ 1 h 3"/>
                  <a:gd name="T12" fmla="*/ 85 w 87"/>
                  <a:gd name="T13" fmla="*/ 3 h 3"/>
                  <a:gd name="T14" fmla="*/ 85 w 87"/>
                  <a:gd name="T15" fmla="*/ 3 h 3"/>
                  <a:gd name="T16" fmla="*/ 85 w 87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3"/>
                  <a:gd name="T29" fmla="*/ 87 w 8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14" name="Freeform 966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0 w 87"/>
                  <a:gd name="T5" fmla="*/ 2 h 3"/>
                  <a:gd name="T6" fmla="*/ 0 w 87"/>
                  <a:gd name="T7" fmla="*/ 0 h 3"/>
                  <a:gd name="T8" fmla="*/ 87 w 87"/>
                  <a:gd name="T9" fmla="*/ 0 h 3"/>
                  <a:gd name="T10" fmla="*/ 85 w 87"/>
                  <a:gd name="T11" fmla="*/ 2 h 3"/>
                  <a:gd name="T12" fmla="*/ 85 w 87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3"/>
                  <a:gd name="T23" fmla="*/ 87 w 87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15" name="Freeform 967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>
                  <a:gd name="T0" fmla="*/ 85 w 89"/>
                  <a:gd name="T1" fmla="*/ 4 h 4"/>
                  <a:gd name="T2" fmla="*/ 0 w 89"/>
                  <a:gd name="T3" fmla="*/ 4 h 4"/>
                  <a:gd name="T4" fmla="*/ 0 w 89"/>
                  <a:gd name="T5" fmla="*/ 2 h 4"/>
                  <a:gd name="T6" fmla="*/ 2 w 89"/>
                  <a:gd name="T7" fmla="*/ 0 h 4"/>
                  <a:gd name="T8" fmla="*/ 89 w 89"/>
                  <a:gd name="T9" fmla="*/ 0 h 4"/>
                  <a:gd name="T10" fmla="*/ 87 w 89"/>
                  <a:gd name="T11" fmla="*/ 2 h 4"/>
                  <a:gd name="T12" fmla="*/ 85 w 8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4"/>
                  <a:gd name="T23" fmla="*/ 89 w 8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16" name="Freeform 968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2 w 91"/>
                  <a:gd name="T5" fmla="*/ 2 h 4"/>
                  <a:gd name="T6" fmla="*/ 2 w 91"/>
                  <a:gd name="T7" fmla="*/ 0 h 4"/>
                  <a:gd name="T8" fmla="*/ 91 w 91"/>
                  <a:gd name="T9" fmla="*/ 0 h 4"/>
                  <a:gd name="T10" fmla="*/ 91 w 91"/>
                  <a:gd name="T11" fmla="*/ 0 h 4"/>
                  <a:gd name="T12" fmla="*/ 89 w 91"/>
                  <a:gd name="T13" fmla="*/ 0 h 4"/>
                  <a:gd name="T14" fmla="*/ 89 w 91"/>
                  <a:gd name="T15" fmla="*/ 2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17" name="Freeform 969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0 w 91"/>
                  <a:gd name="T5" fmla="*/ 2 h 4"/>
                  <a:gd name="T6" fmla="*/ 0 w 91"/>
                  <a:gd name="T7" fmla="*/ 0 h 4"/>
                  <a:gd name="T8" fmla="*/ 91 w 91"/>
                  <a:gd name="T9" fmla="*/ 0 h 4"/>
                  <a:gd name="T10" fmla="*/ 89 w 91"/>
                  <a:gd name="T11" fmla="*/ 2 h 4"/>
                  <a:gd name="T12" fmla="*/ 87 w 91"/>
                  <a:gd name="T13" fmla="*/ 2 h 4"/>
                  <a:gd name="T14" fmla="*/ 87 w 91"/>
                  <a:gd name="T15" fmla="*/ 4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18" name="Freeform 970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>
                  <a:gd name="T0" fmla="*/ 89 w 93"/>
                  <a:gd name="T1" fmla="*/ 4 h 4"/>
                  <a:gd name="T2" fmla="*/ 0 w 93"/>
                  <a:gd name="T3" fmla="*/ 4 h 4"/>
                  <a:gd name="T4" fmla="*/ 0 w 93"/>
                  <a:gd name="T5" fmla="*/ 2 h 4"/>
                  <a:gd name="T6" fmla="*/ 2 w 93"/>
                  <a:gd name="T7" fmla="*/ 0 h 4"/>
                  <a:gd name="T8" fmla="*/ 93 w 93"/>
                  <a:gd name="T9" fmla="*/ 0 h 4"/>
                  <a:gd name="T10" fmla="*/ 91 w 93"/>
                  <a:gd name="T11" fmla="*/ 2 h 4"/>
                  <a:gd name="T12" fmla="*/ 89 w 9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4"/>
                  <a:gd name="T23" fmla="*/ 93 w 9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19" name="Freeform 971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20" name="Freeform 972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0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21" name="Freeform 973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>
                  <a:gd name="T0" fmla="*/ 93 w 97"/>
                  <a:gd name="T1" fmla="*/ 4 h 4"/>
                  <a:gd name="T2" fmla="*/ 0 w 97"/>
                  <a:gd name="T3" fmla="*/ 4 h 4"/>
                  <a:gd name="T4" fmla="*/ 2 w 97"/>
                  <a:gd name="T5" fmla="*/ 2 h 4"/>
                  <a:gd name="T6" fmla="*/ 2 w 97"/>
                  <a:gd name="T7" fmla="*/ 0 h 4"/>
                  <a:gd name="T8" fmla="*/ 97 w 97"/>
                  <a:gd name="T9" fmla="*/ 0 h 4"/>
                  <a:gd name="T10" fmla="*/ 95 w 97"/>
                  <a:gd name="T11" fmla="*/ 2 h 4"/>
                  <a:gd name="T12" fmla="*/ 93 w 9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4"/>
                  <a:gd name="T23" fmla="*/ 97 w 9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22" name="Freeform 974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>
                  <a:gd name="T0" fmla="*/ 93 w 96"/>
                  <a:gd name="T1" fmla="*/ 3 h 3"/>
                  <a:gd name="T2" fmla="*/ 0 w 96"/>
                  <a:gd name="T3" fmla="*/ 3 h 3"/>
                  <a:gd name="T4" fmla="*/ 0 w 96"/>
                  <a:gd name="T5" fmla="*/ 1 h 3"/>
                  <a:gd name="T6" fmla="*/ 2 w 96"/>
                  <a:gd name="T7" fmla="*/ 0 h 3"/>
                  <a:gd name="T8" fmla="*/ 96 w 96"/>
                  <a:gd name="T9" fmla="*/ 0 h 3"/>
                  <a:gd name="T10" fmla="*/ 95 w 96"/>
                  <a:gd name="T11" fmla="*/ 1 h 3"/>
                  <a:gd name="T12" fmla="*/ 93 w 96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3"/>
                  <a:gd name="T23" fmla="*/ 96 w 9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23" name="Freeform 975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>
                  <a:gd name="T0" fmla="*/ 95 w 98"/>
                  <a:gd name="T1" fmla="*/ 3 h 3"/>
                  <a:gd name="T2" fmla="*/ 0 w 98"/>
                  <a:gd name="T3" fmla="*/ 3 h 3"/>
                  <a:gd name="T4" fmla="*/ 2 w 98"/>
                  <a:gd name="T5" fmla="*/ 2 h 3"/>
                  <a:gd name="T6" fmla="*/ 2 w 98"/>
                  <a:gd name="T7" fmla="*/ 0 h 3"/>
                  <a:gd name="T8" fmla="*/ 98 w 98"/>
                  <a:gd name="T9" fmla="*/ 0 h 3"/>
                  <a:gd name="T10" fmla="*/ 96 w 98"/>
                  <a:gd name="T11" fmla="*/ 2 h 3"/>
                  <a:gd name="T12" fmla="*/ 95 w 9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3"/>
                  <a:gd name="T23" fmla="*/ 98 w 9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24" name="Freeform 976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>
                  <a:gd name="T0" fmla="*/ 94 w 98"/>
                  <a:gd name="T1" fmla="*/ 4 h 4"/>
                  <a:gd name="T2" fmla="*/ 0 w 98"/>
                  <a:gd name="T3" fmla="*/ 4 h 4"/>
                  <a:gd name="T4" fmla="*/ 0 w 98"/>
                  <a:gd name="T5" fmla="*/ 2 h 4"/>
                  <a:gd name="T6" fmla="*/ 1 w 98"/>
                  <a:gd name="T7" fmla="*/ 0 h 4"/>
                  <a:gd name="T8" fmla="*/ 98 w 98"/>
                  <a:gd name="T9" fmla="*/ 0 h 4"/>
                  <a:gd name="T10" fmla="*/ 96 w 98"/>
                  <a:gd name="T11" fmla="*/ 2 h 4"/>
                  <a:gd name="T12" fmla="*/ 94 w 9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4"/>
                  <a:gd name="T23" fmla="*/ 98 w 9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25" name="Freeform 977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>
                  <a:gd name="T0" fmla="*/ 96 w 100"/>
                  <a:gd name="T1" fmla="*/ 4 h 4"/>
                  <a:gd name="T2" fmla="*/ 0 w 100"/>
                  <a:gd name="T3" fmla="*/ 4 h 4"/>
                  <a:gd name="T4" fmla="*/ 1 w 100"/>
                  <a:gd name="T5" fmla="*/ 2 h 4"/>
                  <a:gd name="T6" fmla="*/ 1 w 100"/>
                  <a:gd name="T7" fmla="*/ 0 h 4"/>
                  <a:gd name="T8" fmla="*/ 100 w 100"/>
                  <a:gd name="T9" fmla="*/ 0 h 4"/>
                  <a:gd name="T10" fmla="*/ 98 w 100"/>
                  <a:gd name="T11" fmla="*/ 2 h 4"/>
                  <a:gd name="T12" fmla="*/ 96 w 10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4"/>
                  <a:gd name="T23" fmla="*/ 100 w 10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26" name="Freeform 978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>
                  <a:gd name="T0" fmla="*/ 97 w 101"/>
                  <a:gd name="T1" fmla="*/ 4 h 4"/>
                  <a:gd name="T2" fmla="*/ 0 w 101"/>
                  <a:gd name="T3" fmla="*/ 4 h 4"/>
                  <a:gd name="T4" fmla="*/ 0 w 101"/>
                  <a:gd name="T5" fmla="*/ 2 h 4"/>
                  <a:gd name="T6" fmla="*/ 2 w 101"/>
                  <a:gd name="T7" fmla="*/ 0 h 4"/>
                  <a:gd name="T8" fmla="*/ 101 w 101"/>
                  <a:gd name="T9" fmla="*/ 0 h 4"/>
                  <a:gd name="T10" fmla="*/ 101 w 101"/>
                  <a:gd name="T11" fmla="*/ 0 h 4"/>
                  <a:gd name="T12" fmla="*/ 101 w 101"/>
                  <a:gd name="T13" fmla="*/ 0 h 4"/>
                  <a:gd name="T14" fmla="*/ 99 w 101"/>
                  <a:gd name="T15" fmla="*/ 2 h 4"/>
                  <a:gd name="T16" fmla="*/ 97 w 10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"/>
                  <a:gd name="T29" fmla="*/ 101 w 10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27" name="Freeform 979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3 w 103"/>
                  <a:gd name="T11" fmla="*/ 0 h 4"/>
                  <a:gd name="T12" fmla="*/ 101 w 103"/>
                  <a:gd name="T13" fmla="*/ 2 h 4"/>
                  <a:gd name="T14" fmla="*/ 99 w 103"/>
                  <a:gd name="T15" fmla="*/ 2 h 4"/>
                  <a:gd name="T16" fmla="*/ 99 w 103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4"/>
                  <a:gd name="T29" fmla="*/ 103 w 10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28" name="Freeform 980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0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1 w 103"/>
                  <a:gd name="T11" fmla="*/ 2 h 4"/>
                  <a:gd name="T12" fmla="*/ 99 w 10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4"/>
                  <a:gd name="T23" fmla="*/ 103 w 10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29" name="Freeform 981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>
                  <a:gd name="T0" fmla="*/ 101 w 105"/>
                  <a:gd name="T1" fmla="*/ 4 h 4"/>
                  <a:gd name="T2" fmla="*/ 0 w 105"/>
                  <a:gd name="T3" fmla="*/ 4 h 4"/>
                  <a:gd name="T4" fmla="*/ 2 w 105"/>
                  <a:gd name="T5" fmla="*/ 2 h 4"/>
                  <a:gd name="T6" fmla="*/ 2 w 105"/>
                  <a:gd name="T7" fmla="*/ 0 h 4"/>
                  <a:gd name="T8" fmla="*/ 105 w 105"/>
                  <a:gd name="T9" fmla="*/ 0 h 4"/>
                  <a:gd name="T10" fmla="*/ 103 w 105"/>
                  <a:gd name="T11" fmla="*/ 2 h 4"/>
                  <a:gd name="T12" fmla="*/ 101 w 10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4"/>
                  <a:gd name="T23" fmla="*/ 105 w 10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30" name="Freeform 982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>
                  <a:gd name="T0" fmla="*/ 101 w 107"/>
                  <a:gd name="T1" fmla="*/ 4 h 4"/>
                  <a:gd name="T2" fmla="*/ 0 w 107"/>
                  <a:gd name="T3" fmla="*/ 4 h 4"/>
                  <a:gd name="T4" fmla="*/ 0 w 107"/>
                  <a:gd name="T5" fmla="*/ 2 h 4"/>
                  <a:gd name="T6" fmla="*/ 2 w 107"/>
                  <a:gd name="T7" fmla="*/ 0 h 4"/>
                  <a:gd name="T8" fmla="*/ 107 w 107"/>
                  <a:gd name="T9" fmla="*/ 0 h 4"/>
                  <a:gd name="T10" fmla="*/ 103 w 107"/>
                  <a:gd name="T11" fmla="*/ 2 h 4"/>
                  <a:gd name="T12" fmla="*/ 101 w 10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4"/>
                  <a:gd name="T23" fmla="*/ 107 w 10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31" name="Freeform 983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>
                  <a:gd name="T0" fmla="*/ 103 w 108"/>
                  <a:gd name="T1" fmla="*/ 4 h 4"/>
                  <a:gd name="T2" fmla="*/ 0 w 108"/>
                  <a:gd name="T3" fmla="*/ 4 h 4"/>
                  <a:gd name="T4" fmla="*/ 2 w 108"/>
                  <a:gd name="T5" fmla="*/ 2 h 4"/>
                  <a:gd name="T6" fmla="*/ 4 w 108"/>
                  <a:gd name="T7" fmla="*/ 0 h 4"/>
                  <a:gd name="T8" fmla="*/ 108 w 108"/>
                  <a:gd name="T9" fmla="*/ 0 h 4"/>
                  <a:gd name="T10" fmla="*/ 107 w 108"/>
                  <a:gd name="T11" fmla="*/ 2 h 4"/>
                  <a:gd name="T12" fmla="*/ 103 w 10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"/>
                  <a:gd name="T23" fmla="*/ 108 w 10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32" name="Freeform 984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>
                  <a:gd name="T0" fmla="*/ 105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1 h 3"/>
                  <a:gd name="T12" fmla="*/ 105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33" name="Freeform 985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>
                  <a:gd name="T0" fmla="*/ 104 w 108"/>
                  <a:gd name="T1" fmla="*/ 3 h 3"/>
                  <a:gd name="T2" fmla="*/ 0 w 108"/>
                  <a:gd name="T3" fmla="*/ 3 h 3"/>
                  <a:gd name="T4" fmla="*/ 0 w 108"/>
                  <a:gd name="T5" fmla="*/ 2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2 h 3"/>
                  <a:gd name="T12" fmla="*/ 104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34" name="Freeform 986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>
                  <a:gd name="T0" fmla="*/ 106 w 110"/>
                  <a:gd name="T1" fmla="*/ 4 h 4"/>
                  <a:gd name="T2" fmla="*/ 0 w 110"/>
                  <a:gd name="T3" fmla="*/ 4 h 4"/>
                  <a:gd name="T4" fmla="*/ 2 w 110"/>
                  <a:gd name="T5" fmla="*/ 2 h 4"/>
                  <a:gd name="T6" fmla="*/ 2 w 110"/>
                  <a:gd name="T7" fmla="*/ 2 h 4"/>
                  <a:gd name="T8" fmla="*/ 2 w 110"/>
                  <a:gd name="T9" fmla="*/ 0 h 4"/>
                  <a:gd name="T10" fmla="*/ 4 w 110"/>
                  <a:gd name="T11" fmla="*/ 0 h 4"/>
                  <a:gd name="T12" fmla="*/ 110 w 110"/>
                  <a:gd name="T13" fmla="*/ 0 h 4"/>
                  <a:gd name="T14" fmla="*/ 108 w 110"/>
                  <a:gd name="T15" fmla="*/ 2 h 4"/>
                  <a:gd name="T16" fmla="*/ 106 w 11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4"/>
                  <a:gd name="T29" fmla="*/ 110 w 11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35" name="Freeform 987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4 h 4"/>
                  <a:gd name="T6" fmla="*/ 0 w 112"/>
                  <a:gd name="T7" fmla="*/ 4 h 4"/>
                  <a:gd name="T8" fmla="*/ 2 w 112"/>
                  <a:gd name="T9" fmla="*/ 2 h 4"/>
                  <a:gd name="T10" fmla="*/ 2 w 112"/>
                  <a:gd name="T11" fmla="*/ 0 h 4"/>
                  <a:gd name="T12" fmla="*/ 112 w 112"/>
                  <a:gd name="T13" fmla="*/ 0 h 4"/>
                  <a:gd name="T14" fmla="*/ 108 w 112"/>
                  <a:gd name="T15" fmla="*/ 2 h 4"/>
                  <a:gd name="T16" fmla="*/ 106 w 1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4"/>
                  <a:gd name="T29" fmla="*/ 112 w 1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36" name="Freeform 988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2 h 4"/>
                  <a:gd name="T6" fmla="*/ 2 w 112"/>
                  <a:gd name="T7" fmla="*/ 0 h 4"/>
                  <a:gd name="T8" fmla="*/ 112 w 112"/>
                  <a:gd name="T9" fmla="*/ 0 h 4"/>
                  <a:gd name="T10" fmla="*/ 110 w 112"/>
                  <a:gd name="T11" fmla="*/ 2 h 4"/>
                  <a:gd name="T12" fmla="*/ 106 w 1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2"/>
                  <a:gd name="T22" fmla="*/ 0 h 4"/>
                  <a:gd name="T23" fmla="*/ 112 w 1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37" name="Freeform 989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>
                  <a:gd name="T0" fmla="*/ 110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4 w 114"/>
                  <a:gd name="T9" fmla="*/ 0 h 4"/>
                  <a:gd name="T10" fmla="*/ 112 w 114"/>
                  <a:gd name="T11" fmla="*/ 2 h 4"/>
                  <a:gd name="T12" fmla="*/ 110 w 11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4"/>
                  <a:gd name="T23" fmla="*/ 114 w 11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38" name="Freeform 990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4 w 115"/>
                  <a:gd name="T7" fmla="*/ 0 h 4"/>
                  <a:gd name="T8" fmla="*/ 115 w 115"/>
                  <a:gd name="T9" fmla="*/ 0 h 4"/>
                  <a:gd name="T10" fmla="*/ 112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39" name="Freeform 991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2 w 115"/>
                  <a:gd name="T7" fmla="*/ 0 h 4"/>
                  <a:gd name="T8" fmla="*/ 115 w 115"/>
                  <a:gd name="T9" fmla="*/ 0 h 4"/>
                  <a:gd name="T10" fmla="*/ 113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40" name="Freeform 992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>
                  <a:gd name="T0" fmla="*/ 111 w 117"/>
                  <a:gd name="T1" fmla="*/ 4 h 4"/>
                  <a:gd name="T2" fmla="*/ 0 w 117"/>
                  <a:gd name="T3" fmla="*/ 4 h 4"/>
                  <a:gd name="T4" fmla="*/ 0 w 117"/>
                  <a:gd name="T5" fmla="*/ 2 h 4"/>
                  <a:gd name="T6" fmla="*/ 1 w 117"/>
                  <a:gd name="T7" fmla="*/ 0 h 4"/>
                  <a:gd name="T8" fmla="*/ 117 w 117"/>
                  <a:gd name="T9" fmla="*/ 0 h 4"/>
                  <a:gd name="T10" fmla="*/ 113 w 117"/>
                  <a:gd name="T11" fmla="*/ 2 h 4"/>
                  <a:gd name="T12" fmla="*/ 111 w 11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4"/>
                  <a:gd name="T23" fmla="*/ 117 w 11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41" name="Freeform 993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>
                  <a:gd name="T0" fmla="*/ 113 w 119"/>
                  <a:gd name="T1" fmla="*/ 4 h 4"/>
                  <a:gd name="T2" fmla="*/ 0 w 119"/>
                  <a:gd name="T3" fmla="*/ 4 h 4"/>
                  <a:gd name="T4" fmla="*/ 1 w 119"/>
                  <a:gd name="T5" fmla="*/ 2 h 4"/>
                  <a:gd name="T6" fmla="*/ 3 w 119"/>
                  <a:gd name="T7" fmla="*/ 0 h 4"/>
                  <a:gd name="T8" fmla="*/ 119 w 119"/>
                  <a:gd name="T9" fmla="*/ 0 h 4"/>
                  <a:gd name="T10" fmla="*/ 117 w 119"/>
                  <a:gd name="T11" fmla="*/ 2 h 4"/>
                  <a:gd name="T12" fmla="*/ 113 w 11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4"/>
                  <a:gd name="T23" fmla="*/ 119 w 11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42" name="Freeform 994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>
                  <a:gd name="T0" fmla="*/ 116 w 160"/>
                  <a:gd name="T1" fmla="*/ 3 h 3"/>
                  <a:gd name="T2" fmla="*/ 0 w 160"/>
                  <a:gd name="T3" fmla="*/ 3 h 3"/>
                  <a:gd name="T4" fmla="*/ 2 w 160"/>
                  <a:gd name="T5" fmla="*/ 1 h 3"/>
                  <a:gd name="T6" fmla="*/ 4 w 160"/>
                  <a:gd name="T7" fmla="*/ 0 h 3"/>
                  <a:gd name="T8" fmla="*/ 124 w 160"/>
                  <a:gd name="T9" fmla="*/ 0 h 3"/>
                  <a:gd name="T10" fmla="*/ 122 w 160"/>
                  <a:gd name="T11" fmla="*/ 0 h 3"/>
                  <a:gd name="T12" fmla="*/ 118 w 160"/>
                  <a:gd name="T13" fmla="*/ 1 h 3"/>
                  <a:gd name="T14" fmla="*/ 116 w 160"/>
                  <a:gd name="T15" fmla="*/ 1 h 3"/>
                  <a:gd name="T16" fmla="*/ 116 w 160"/>
                  <a:gd name="T17" fmla="*/ 3 h 3"/>
                  <a:gd name="T18" fmla="*/ 148 w 160"/>
                  <a:gd name="T19" fmla="*/ 0 h 3"/>
                  <a:gd name="T20" fmla="*/ 160 w 160"/>
                  <a:gd name="T21" fmla="*/ 0 h 3"/>
                  <a:gd name="T22" fmla="*/ 160 w 160"/>
                  <a:gd name="T23" fmla="*/ 0 h 3"/>
                  <a:gd name="T24" fmla="*/ 156 w 160"/>
                  <a:gd name="T25" fmla="*/ 1 h 3"/>
                  <a:gd name="T26" fmla="*/ 150 w 160"/>
                  <a:gd name="T27" fmla="*/ 0 h 3"/>
                  <a:gd name="T28" fmla="*/ 150 w 160"/>
                  <a:gd name="T29" fmla="*/ 0 h 3"/>
                  <a:gd name="T30" fmla="*/ 148 w 160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0"/>
                  <a:gd name="T49" fmla="*/ 0 h 3"/>
                  <a:gd name="T50" fmla="*/ 160 w 160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43" name="Freeform 995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>
                  <a:gd name="T0" fmla="*/ 116 w 158"/>
                  <a:gd name="T1" fmla="*/ 3 h 3"/>
                  <a:gd name="T2" fmla="*/ 0 w 158"/>
                  <a:gd name="T3" fmla="*/ 3 h 3"/>
                  <a:gd name="T4" fmla="*/ 2 w 158"/>
                  <a:gd name="T5" fmla="*/ 2 h 3"/>
                  <a:gd name="T6" fmla="*/ 2 w 158"/>
                  <a:gd name="T7" fmla="*/ 0 h 3"/>
                  <a:gd name="T8" fmla="*/ 158 w 158"/>
                  <a:gd name="T9" fmla="*/ 0 h 3"/>
                  <a:gd name="T10" fmla="*/ 158 w 158"/>
                  <a:gd name="T11" fmla="*/ 2 h 3"/>
                  <a:gd name="T12" fmla="*/ 154 w 158"/>
                  <a:gd name="T13" fmla="*/ 3 h 3"/>
                  <a:gd name="T14" fmla="*/ 148 w 158"/>
                  <a:gd name="T15" fmla="*/ 2 h 3"/>
                  <a:gd name="T16" fmla="*/ 141 w 158"/>
                  <a:gd name="T17" fmla="*/ 0 h 3"/>
                  <a:gd name="T18" fmla="*/ 131 w 158"/>
                  <a:gd name="T19" fmla="*/ 0 h 3"/>
                  <a:gd name="T20" fmla="*/ 124 w 158"/>
                  <a:gd name="T21" fmla="*/ 2 h 3"/>
                  <a:gd name="T22" fmla="*/ 116 w 158"/>
                  <a:gd name="T23" fmla="*/ 3 h 3"/>
                  <a:gd name="T24" fmla="*/ 116 w 158"/>
                  <a:gd name="T25" fmla="*/ 3 h 3"/>
                  <a:gd name="T26" fmla="*/ 116 w 158"/>
                  <a:gd name="T27" fmla="*/ 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3"/>
                  <a:gd name="T44" fmla="*/ 158 w 15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44" name="Freeform 996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144 w 156"/>
                  <a:gd name="T3" fmla="*/ 4 h 4"/>
                  <a:gd name="T4" fmla="*/ 137 w 156"/>
                  <a:gd name="T5" fmla="*/ 2 h 4"/>
                  <a:gd name="T6" fmla="*/ 129 w 156"/>
                  <a:gd name="T7" fmla="*/ 2 h 4"/>
                  <a:gd name="T8" fmla="*/ 124 w 156"/>
                  <a:gd name="T9" fmla="*/ 4 h 4"/>
                  <a:gd name="T10" fmla="*/ 120 w 156"/>
                  <a:gd name="T11" fmla="*/ 4 h 4"/>
                  <a:gd name="T12" fmla="*/ 0 w 156"/>
                  <a:gd name="T13" fmla="*/ 4 h 4"/>
                  <a:gd name="T14" fmla="*/ 0 w 156"/>
                  <a:gd name="T15" fmla="*/ 2 h 4"/>
                  <a:gd name="T16" fmla="*/ 2 w 156"/>
                  <a:gd name="T17" fmla="*/ 0 h 4"/>
                  <a:gd name="T18" fmla="*/ 154 w 156"/>
                  <a:gd name="T19" fmla="*/ 0 h 4"/>
                  <a:gd name="T20" fmla="*/ 156 w 156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4"/>
                  <a:gd name="T35" fmla="*/ 156 w 15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45" name="Freeform 997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0 w 156"/>
                  <a:gd name="T3" fmla="*/ 4 h 4"/>
                  <a:gd name="T4" fmla="*/ 2 w 156"/>
                  <a:gd name="T5" fmla="*/ 2 h 4"/>
                  <a:gd name="T6" fmla="*/ 4 w 156"/>
                  <a:gd name="T7" fmla="*/ 0 h 4"/>
                  <a:gd name="T8" fmla="*/ 152 w 156"/>
                  <a:gd name="T9" fmla="*/ 0 h 4"/>
                  <a:gd name="T10" fmla="*/ 156 w 15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4"/>
                  <a:gd name="T20" fmla="*/ 156 w 15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46" name="Freeform 998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>
                  <a:gd name="T0" fmla="*/ 152 w 152"/>
                  <a:gd name="T1" fmla="*/ 4 h 4"/>
                  <a:gd name="T2" fmla="*/ 0 w 152"/>
                  <a:gd name="T3" fmla="*/ 4 h 4"/>
                  <a:gd name="T4" fmla="*/ 2 w 152"/>
                  <a:gd name="T5" fmla="*/ 2 h 4"/>
                  <a:gd name="T6" fmla="*/ 4 w 152"/>
                  <a:gd name="T7" fmla="*/ 0 h 4"/>
                  <a:gd name="T8" fmla="*/ 150 w 152"/>
                  <a:gd name="T9" fmla="*/ 0 h 4"/>
                  <a:gd name="T10" fmla="*/ 152 w 15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4"/>
                  <a:gd name="T20" fmla="*/ 152 w 15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47" name="Freeform 999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>
                  <a:gd name="T0" fmla="*/ 148 w 148"/>
                  <a:gd name="T1" fmla="*/ 4 h 4"/>
                  <a:gd name="T2" fmla="*/ 0 w 148"/>
                  <a:gd name="T3" fmla="*/ 4 h 4"/>
                  <a:gd name="T4" fmla="*/ 2 w 148"/>
                  <a:gd name="T5" fmla="*/ 2 h 4"/>
                  <a:gd name="T6" fmla="*/ 4 w 148"/>
                  <a:gd name="T7" fmla="*/ 0 h 4"/>
                  <a:gd name="T8" fmla="*/ 146 w 148"/>
                  <a:gd name="T9" fmla="*/ 0 h 4"/>
                  <a:gd name="T10" fmla="*/ 148 w 1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4"/>
                  <a:gd name="T20" fmla="*/ 148 w 1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48" name="Freeform 1000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>
                  <a:gd name="T0" fmla="*/ 146 w 146"/>
                  <a:gd name="T1" fmla="*/ 4 h 4"/>
                  <a:gd name="T2" fmla="*/ 0 w 146"/>
                  <a:gd name="T3" fmla="*/ 4 h 4"/>
                  <a:gd name="T4" fmla="*/ 2 w 146"/>
                  <a:gd name="T5" fmla="*/ 2 h 4"/>
                  <a:gd name="T6" fmla="*/ 4 w 146"/>
                  <a:gd name="T7" fmla="*/ 0 h 4"/>
                  <a:gd name="T8" fmla="*/ 144 w 146"/>
                  <a:gd name="T9" fmla="*/ 0 h 4"/>
                  <a:gd name="T10" fmla="*/ 146 w 1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6"/>
                  <a:gd name="T19" fmla="*/ 0 h 4"/>
                  <a:gd name="T20" fmla="*/ 146 w 1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49" name="Freeform 1001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>
                  <a:gd name="T0" fmla="*/ 142 w 142"/>
                  <a:gd name="T1" fmla="*/ 4 h 4"/>
                  <a:gd name="T2" fmla="*/ 0 w 142"/>
                  <a:gd name="T3" fmla="*/ 4 h 4"/>
                  <a:gd name="T4" fmla="*/ 2 w 142"/>
                  <a:gd name="T5" fmla="*/ 2 h 4"/>
                  <a:gd name="T6" fmla="*/ 2 w 142"/>
                  <a:gd name="T7" fmla="*/ 0 h 4"/>
                  <a:gd name="T8" fmla="*/ 140 w 142"/>
                  <a:gd name="T9" fmla="*/ 0 h 4"/>
                  <a:gd name="T10" fmla="*/ 142 w 14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4"/>
                  <a:gd name="T20" fmla="*/ 142 w 14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50" name="Freeform 1002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>
                  <a:gd name="T0" fmla="*/ 140 w 140"/>
                  <a:gd name="T1" fmla="*/ 4 h 4"/>
                  <a:gd name="T2" fmla="*/ 0 w 140"/>
                  <a:gd name="T3" fmla="*/ 4 h 4"/>
                  <a:gd name="T4" fmla="*/ 0 w 140"/>
                  <a:gd name="T5" fmla="*/ 2 h 4"/>
                  <a:gd name="T6" fmla="*/ 2 w 140"/>
                  <a:gd name="T7" fmla="*/ 0 h 4"/>
                  <a:gd name="T8" fmla="*/ 136 w 140"/>
                  <a:gd name="T9" fmla="*/ 0 h 4"/>
                  <a:gd name="T10" fmla="*/ 140 w 14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0"/>
                  <a:gd name="T19" fmla="*/ 0 h 4"/>
                  <a:gd name="T20" fmla="*/ 140 w 14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51" name="Freeform 1003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>
                  <a:gd name="T0" fmla="*/ 138 w 138"/>
                  <a:gd name="T1" fmla="*/ 3 h 3"/>
                  <a:gd name="T2" fmla="*/ 0 w 138"/>
                  <a:gd name="T3" fmla="*/ 3 h 3"/>
                  <a:gd name="T4" fmla="*/ 2 w 138"/>
                  <a:gd name="T5" fmla="*/ 1 h 3"/>
                  <a:gd name="T6" fmla="*/ 4 w 138"/>
                  <a:gd name="T7" fmla="*/ 0 h 3"/>
                  <a:gd name="T8" fmla="*/ 136 w 138"/>
                  <a:gd name="T9" fmla="*/ 0 h 3"/>
                  <a:gd name="T10" fmla="*/ 138 w 13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3"/>
                  <a:gd name="T20" fmla="*/ 138 w 13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52" name="Freeform 1004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>
                  <a:gd name="T0" fmla="*/ 134 w 134"/>
                  <a:gd name="T1" fmla="*/ 3 h 3"/>
                  <a:gd name="T2" fmla="*/ 0 w 134"/>
                  <a:gd name="T3" fmla="*/ 3 h 3"/>
                  <a:gd name="T4" fmla="*/ 2 w 134"/>
                  <a:gd name="T5" fmla="*/ 2 h 3"/>
                  <a:gd name="T6" fmla="*/ 3 w 134"/>
                  <a:gd name="T7" fmla="*/ 0 h 3"/>
                  <a:gd name="T8" fmla="*/ 132 w 134"/>
                  <a:gd name="T9" fmla="*/ 0 h 3"/>
                  <a:gd name="T10" fmla="*/ 134 w 13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3"/>
                  <a:gd name="T20" fmla="*/ 134 w 13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53" name="Freeform 1005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>
                  <a:gd name="T0" fmla="*/ 132 w 132"/>
                  <a:gd name="T1" fmla="*/ 4 h 4"/>
                  <a:gd name="T2" fmla="*/ 0 w 132"/>
                  <a:gd name="T3" fmla="*/ 4 h 4"/>
                  <a:gd name="T4" fmla="*/ 1 w 132"/>
                  <a:gd name="T5" fmla="*/ 2 h 4"/>
                  <a:gd name="T6" fmla="*/ 3 w 132"/>
                  <a:gd name="T7" fmla="*/ 0 h 4"/>
                  <a:gd name="T8" fmla="*/ 130 w 132"/>
                  <a:gd name="T9" fmla="*/ 0 h 4"/>
                  <a:gd name="T10" fmla="*/ 132 w 13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4"/>
                  <a:gd name="T20" fmla="*/ 132 w 13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54" name="Freeform 1006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>
                  <a:gd name="T0" fmla="*/ 129 w 129"/>
                  <a:gd name="T1" fmla="*/ 4 h 4"/>
                  <a:gd name="T2" fmla="*/ 0 w 129"/>
                  <a:gd name="T3" fmla="*/ 4 h 4"/>
                  <a:gd name="T4" fmla="*/ 2 w 129"/>
                  <a:gd name="T5" fmla="*/ 2 h 4"/>
                  <a:gd name="T6" fmla="*/ 4 w 129"/>
                  <a:gd name="T7" fmla="*/ 0 h 4"/>
                  <a:gd name="T8" fmla="*/ 128 w 129"/>
                  <a:gd name="T9" fmla="*/ 0 h 4"/>
                  <a:gd name="T10" fmla="*/ 129 w 1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"/>
                  <a:gd name="T19" fmla="*/ 0 h 4"/>
                  <a:gd name="T20" fmla="*/ 129 w 1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55" name="Freeform 1007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>
                  <a:gd name="T0" fmla="*/ 127 w 127"/>
                  <a:gd name="T1" fmla="*/ 4 h 4"/>
                  <a:gd name="T2" fmla="*/ 0 w 127"/>
                  <a:gd name="T3" fmla="*/ 4 h 4"/>
                  <a:gd name="T4" fmla="*/ 2 w 127"/>
                  <a:gd name="T5" fmla="*/ 2 h 4"/>
                  <a:gd name="T6" fmla="*/ 4 w 127"/>
                  <a:gd name="T7" fmla="*/ 0 h 4"/>
                  <a:gd name="T8" fmla="*/ 124 w 127"/>
                  <a:gd name="T9" fmla="*/ 0 h 4"/>
                  <a:gd name="T10" fmla="*/ 127 w 12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4"/>
                  <a:gd name="T20" fmla="*/ 127 w 12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56" name="Freeform 1008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>
                  <a:gd name="T0" fmla="*/ 124 w 124"/>
                  <a:gd name="T1" fmla="*/ 4 h 4"/>
                  <a:gd name="T2" fmla="*/ 0 w 124"/>
                  <a:gd name="T3" fmla="*/ 4 h 4"/>
                  <a:gd name="T4" fmla="*/ 2 w 124"/>
                  <a:gd name="T5" fmla="*/ 2 h 4"/>
                  <a:gd name="T6" fmla="*/ 4 w 124"/>
                  <a:gd name="T7" fmla="*/ 0 h 4"/>
                  <a:gd name="T8" fmla="*/ 122 w 124"/>
                  <a:gd name="T9" fmla="*/ 0 h 4"/>
                  <a:gd name="T10" fmla="*/ 124 w 12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4"/>
                  <a:gd name="T19" fmla="*/ 0 h 4"/>
                  <a:gd name="T20" fmla="*/ 124 w 12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57" name="Freeform 1009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>
                  <a:gd name="T0" fmla="*/ 120 w 120"/>
                  <a:gd name="T1" fmla="*/ 4 h 4"/>
                  <a:gd name="T2" fmla="*/ 0 w 120"/>
                  <a:gd name="T3" fmla="*/ 4 h 4"/>
                  <a:gd name="T4" fmla="*/ 2 w 120"/>
                  <a:gd name="T5" fmla="*/ 2 h 4"/>
                  <a:gd name="T6" fmla="*/ 4 w 120"/>
                  <a:gd name="T7" fmla="*/ 0 h 4"/>
                  <a:gd name="T8" fmla="*/ 118 w 120"/>
                  <a:gd name="T9" fmla="*/ 0 h 4"/>
                  <a:gd name="T10" fmla="*/ 120 w 12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4"/>
                  <a:gd name="T20" fmla="*/ 120 w 12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58" name="Freeform 1010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>
                  <a:gd name="T0" fmla="*/ 118 w 118"/>
                  <a:gd name="T1" fmla="*/ 4 h 4"/>
                  <a:gd name="T2" fmla="*/ 0 w 118"/>
                  <a:gd name="T3" fmla="*/ 4 h 4"/>
                  <a:gd name="T4" fmla="*/ 2 w 118"/>
                  <a:gd name="T5" fmla="*/ 2 h 4"/>
                  <a:gd name="T6" fmla="*/ 4 w 118"/>
                  <a:gd name="T7" fmla="*/ 0 h 4"/>
                  <a:gd name="T8" fmla="*/ 116 w 118"/>
                  <a:gd name="T9" fmla="*/ 0 h 4"/>
                  <a:gd name="T10" fmla="*/ 118 w 11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4"/>
                  <a:gd name="T20" fmla="*/ 118 w 11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59" name="Freeform 1011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>
                  <a:gd name="T0" fmla="*/ 114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2 w 114"/>
                  <a:gd name="T9" fmla="*/ 0 h 4"/>
                  <a:gd name="T10" fmla="*/ 114 w 1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4"/>
                  <a:gd name="T20" fmla="*/ 114 w 1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60" name="Freeform 1012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>
                  <a:gd name="T0" fmla="*/ 112 w 112"/>
                  <a:gd name="T1" fmla="*/ 4 h 4"/>
                  <a:gd name="T2" fmla="*/ 0 w 112"/>
                  <a:gd name="T3" fmla="*/ 4 h 4"/>
                  <a:gd name="T4" fmla="*/ 2 w 112"/>
                  <a:gd name="T5" fmla="*/ 2 h 4"/>
                  <a:gd name="T6" fmla="*/ 4 w 112"/>
                  <a:gd name="T7" fmla="*/ 0 h 4"/>
                  <a:gd name="T8" fmla="*/ 108 w 112"/>
                  <a:gd name="T9" fmla="*/ 0 h 4"/>
                  <a:gd name="T10" fmla="*/ 112 w 1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4"/>
                  <a:gd name="T20" fmla="*/ 112 w 1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61" name="Freeform 1013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>
                  <a:gd name="T0" fmla="*/ 108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3 w 108"/>
                  <a:gd name="T7" fmla="*/ 0 h 3"/>
                  <a:gd name="T8" fmla="*/ 106 w 108"/>
                  <a:gd name="T9" fmla="*/ 0 h 3"/>
                  <a:gd name="T10" fmla="*/ 108 w 10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3"/>
                  <a:gd name="T20" fmla="*/ 108 w 10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62" name="Freeform 1014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>
                  <a:gd name="T0" fmla="*/ 104 w 104"/>
                  <a:gd name="T1" fmla="*/ 3 h 3"/>
                  <a:gd name="T2" fmla="*/ 0 w 104"/>
                  <a:gd name="T3" fmla="*/ 3 h 3"/>
                  <a:gd name="T4" fmla="*/ 1 w 104"/>
                  <a:gd name="T5" fmla="*/ 2 h 3"/>
                  <a:gd name="T6" fmla="*/ 3 w 104"/>
                  <a:gd name="T7" fmla="*/ 0 h 3"/>
                  <a:gd name="T8" fmla="*/ 102 w 104"/>
                  <a:gd name="T9" fmla="*/ 0 h 3"/>
                  <a:gd name="T10" fmla="*/ 104 w 10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3"/>
                  <a:gd name="T20" fmla="*/ 104 w 10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263" name="Freeform 1015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>
                  <a:gd name="T0" fmla="*/ 103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4 w 103"/>
                  <a:gd name="T7" fmla="*/ 0 h 4"/>
                  <a:gd name="T8" fmla="*/ 99 w 103"/>
                  <a:gd name="T9" fmla="*/ 0 h 4"/>
                  <a:gd name="T10" fmla="*/ 103 w 10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4"/>
                  <a:gd name="T20" fmla="*/ 103 w 10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8" name="Group 1016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31864" name="Freeform 1017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>
                  <a:gd name="T0" fmla="*/ 99 w 99"/>
                  <a:gd name="T1" fmla="*/ 4 h 4"/>
                  <a:gd name="T2" fmla="*/ 0 w 99"/>
                  <a:gd name="T3" fmla="*/ 4 h 4"/>
                  <a:gd name="T4" fmla="*/ 2 w 99"/>
                  <a:gd name="T5" fmla="*/ 2 h 4"/>
                  <a:gd name="T6" fmla="*/ 4 w 99"/>
                  <a:gd name="T7" fmla="*/ 0 h 4"/>
                  <a:gd name="T8" fmla="*/ 97 w 99"/>
                  <a:gd name="T9" fmla="*/ 0 h 4"/>
                  <a:gd name="T10" fmla="*/ 99 w 9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4"/>
                  <a:gd name="T20" fmla="*/ 99 w 9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65" name="Freeform 1018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>
                  <a:gd name="T0" fmla="*/ 95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4 w 95"/>
                  <a:gd name="T7" fmla="*/ 0 h 4"/>
                  <a:gd name="T8" fmla="*/ 93 w 95"/>
                  <a:gd name="T9" fmla="*/ 0 h 4"/>
                  <a:gd name="T10" fmla="*/ 95 w 9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4"/>
                  <a:gd name="T20" fmla="*/ 95 w 9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66" name="Freeform 1019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>
                  <a:gd name="T0" fmla="*/ 93 w 93"/>
                  <a:gd name="T1" fmla="*/ 4 h 4"/>
                  <a:gd name="T2" fmla="*/ 0 w 93"/>
                  <a:gd name="T3" fmla="*/ 4 h 4"/>
                  <a:gd name="T4" fmla="*/ 2 w 93"/>
                  <a:gd name="T5" fmla="*/ 2 h 4"/>
                  <a:gd name="T6" fmla="*/ 4 w 93"/>
                  <a:gd name="T7" fmla="*/ 0 h 4"/>
                  <a:gd name="T8" fmla="*/ 91 w 93"/>
                  <a:gd name="T9" fmla="*/ 0 h 4"/>
                  <a:gd name="T10" fmla="*/ 93 w 9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4"/>
                  <a:gd name="T20" fmla="*/ 93 w 9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67" name="Freeform 1020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>
                  <a:gd name="T0" fmla="*/ 89 w 89"/>
                  <a:gd name="T1" fmla="*/ 4 h 4"/>
                  <a:gd name="T2" fmla="*/ 0 w 89"/>
                  <a:gd name="T3" fmla="*/ 4 h 4"/>
                  <a:gd name="T4" fmla="*/ 2 w 89"/>
                  <a:gd name="T5" fmla="*/ 2 h 4"/>
                  <a:gd name="T6" fmla="*/ 4 w 89"/>
                  <a:gd name="T7" fmla="*/ 0 h 4"/>
                  <a:gd name="T8" fmla="*/ 87 w 89"/>
                  <a:gd name="T9" fmla="*/ 0 h 4"/>
                  <a:gd name="T10" fmla="*/ 89 w 8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4"/>
                  <a:gd name="T20" fmla="*/ 89 w 8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68" name="Freeform 1021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>
                  <a:gd name="T0" fmla="*/ 87 w 87"/>
                  <a:gd name="T1" fmla="*/ 4 h 4"/>
                  <a:gd name="T2" fmla="*/ 0 w 87"/>
                  <a:gd name="T3" fmla="*/ 4 h 4"/>
                  <a:gd name="T4" fmla="*/ 2 w 87"/>
                  <a:gd name="T5" fmla="*/ 2 h 4"/>
                  <a:gd name="T6" fmla="*/ 4 w 87"/>
                  <a:gd name="T7" fmla="*/ 0 h 4"/>
                  <a:gd name="T8" fmla="*/ 83 w 87"/>
                  <a:gd name="T9" fmla="*/ 0 h 4"/>
                  <a:gd name="T10" fmla="*/ 87 w 8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4"/>
                  <a:gd name="T20" fmla="*/ 87 w 8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69" name="Freeform 1022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6 w 83"/>
                  <a:gd name="T7" fmla="*/ 0 h 4"/>
                  <a:gd name="T8" fmla="*/ 81 w 83"/>
                  <a:gd name="T9" fmla="*/ 0 h 4"/>
                  <a:gd name="T10" fmla="*/ 83 w 8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4"/>
                  <a:gd name="T20" fmla="*/ 83 w 8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70" name="Freeform 1023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>
                  <a:gd name="T0" fmla="*/ 79 w 79"/>
                  <a:gd name="T1" fmla="*/ 3 h 3"/>
                  <a:gd name="T2" fmla="*/ 0 w 79"/>
                  <a:gd name="T3" fmla="*/ 3 h 3"/>
                  <a:gd name="T4" fmla="*/ 4 w 79"/>
                  <a:gd name="T5" fmla="*/ 1 h 3"/>
                  <a:gd name="T6" fmla="*/ 5 w 79"/>
                  <a:gd name="T7" fmla="*/ 0 h 3"/>
                  <a:gd name="T8" fmla="*/ 78 w 79"/>
                  <a:gd name="T9" fmla="*/ 0 h 3"/>
                  <a:gd name="T10" fmla="*/ 79 w 7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3"/>
                  <a:gd name="T20" fmla="*/ 79 w 7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71" name="Freeform 1024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>
                  <a:gd name="T0" fmla="*/ 75 w 75"/>
                  <a:gd name="T1" fmla="*/ 3 h 3"/>
                  <a:gd name="T2" fmla="*/ 0 w 75"/>
                  <a:gd name="T3" fmla="*/ 3 h 3"/>
                  <a:gd name="T4" fmla="*/ 1 w 75"/>
                  <a:gd name="T5" fmla="*/ 2 h 3"/>
                  <a:gd name="T6" fmla="*/ 3 w 75"/>
                  <a:gd name="T7" fmla="*/ 0 h 3"/>
                  <a:gd name="T8" fmla="*/ 74 w 75"/>
                  <a:gd name="T9" fmla="*/ 0 h 3"/>
                  <a:gd name="T10" fmla="*/ 75 w 7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3"/>
                  <a:gd name="T20" fmla="*/ 75 w 7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72" name="Freeform 1025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>
                  <a:gd name="T0" fmla="*/ 73 w 73"/>
                  <a:gd name="T1" fmla="*/ 4 h 4"/>
                  <a:gd name="T2" fmla="*/ 0 w 73"/>
                  <a:gd name="T3" fmla="*/ 4 h 4"/>
                  <a:gd name="T4" fmla="*/ 2 w 73"/>
                  <a:gd name="T5" fmla="*/ 2 h 4"/>
                  <a:gd name="T6" fmla="*/ 6 w 73"/>
                  <a:gd name="T7" fmla="*/ 0 h 4"/>
                  <a:gd name="T8" fmla="*/ 71 w 73"/>
                  <a:gd name="T9" fmla="*/ 0 h 4"/>
                  <a:gd name="T10" fmla="*/ 73 w 7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"/>
                  <a:gd name="T20" fmla="*/ 73 w 7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73" name="Freeform 1026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>
                  <a:gd name="T0" fmla="*/ 71 w 71"/>
                  <a:gd name="T1" fmla="*/ 4 h 4"/>
                  <a:gd name="T2" fmla="*/ 0 w 71"/>
                  <a:gd name="T3" fmla="*/ 4 h 4"/>
                  <a:gd name="T4" fmla="*/ 4 w 71"/>
                  <a:gd name="T5" fmla="*/ 2 h 4"/>
                  <a:gd name="T6" fmla="*/ 6 w 71"/>
                  <a:gd name="T7" fmla="*/ 0 h 4"/>
                  <a:gd name="T8" fmla="*/ 67 w 71"/>
                  <a:gd name="T9" fmla="*/ 0 h 4"/>
                  <a:gd name="T10" fmla="*/ 71 w 7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"/>
                  <a:gd name="T20" fmla="*/ 71 w 7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74" name="Freeform 1027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>
                  <a:gd name="T0" fmla="*/ 65 w 65"/>
                  <a:gd name="T1" fmla="*/ 4 h 4"/>
                  <a:gd name="T2" fmla="*/ 0 w 65"/>
                  <a:gd name="T3" fmla="*/ 4 h 4"/>
                  <a:gd name="T4" fmla="*/ 2 w 65"/>
                  <a:gd name="T5" fmla="*/ 2 h 4"/>
                  <a:gd name="T6" fmla="*/ 6 w 65"/>
                  <a:gd name="T7" fmla="*/ 0 h 4"/>
                  <a:gd name="T8" fmla="*/ 63 w 65"/>
                  <a:gd name="T9" fmla="*/ 0 h 4"/>
                  <a:gd name="T10" fmla="*/ 65 w 6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4"/>
                  <a:gd name="T20" fmla="*/ 65 w 6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75" name="Freeform 1028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>
                  <a:gd name="T0" fmla="*/ 61 w 61"/>
                  <a:gd name="T1" fmla="*/ 4 h 4"/>
                  <a:gd name="T2" fmla="*/ 0 w 61"/>
                  <a:gd name="T3" fmla="*/ 4 h 4"/>
                  <a:gd name="T4" fmla="*/ 4 w 61"/>
                  <a:gd name="T5" fmla="*/ 2 h 4"/>
                  <a:gd name="T6" fmla="*/ 6 w 61"/>
                  <a:gd name="T7" fmla="*/ 0 h 4"/>
                  <a:gd name="T8" fmla="*/ 59 w 61"/>
                  <a:gd name="T9" fmla="*/ 0 h 4"/>
                  <a:gd name="T10" fmla="*/ 61 w 6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"/>
                  <a:gd name="T20" fmla="*/ 61 w 6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76" name="Freeform 1029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>
                  <a:gd name="T0" fmla="*/ 57 w 57"/>
                  <a:gd name="T1" fmla="*/ 4 h 4"/>
                  <a:gd name="T2" fmla="*/ 0 w 57"/>
                  <a:gd name="T3" fmla="*/ 4 h 4"/>
                  <a:gd name="T4" fmla="*/ 2 w 57"/>
                  <a:gd name="T5" fmla="*/ 2 h 4"/>
                  <a:gd name="T6" fmla="*/ 6 w 57"/>
                  <a:gd name="T7" fmla="*/ 0 h 4"/>
                  <a:gd name="T8" fmla="*/ 55 w 57"/>
                  <a:gd name="T9" fmla="*/ 0 h 4"/>
                  <a:gd name="T10" fmla="*/ 57 w 5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4"/>
                  <a:gd name="T20" fmla="*/ 57 w 5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77" name="Freeform 1030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>
                  <a:gd name="T0" fmla="*/ 53 w 53"/>
                  <a:gd name="T1" fmla="*/ 4 h 4"/>
                  <a:gd name="T2" fmla="*/ 0 w 53"/>
                  <a:gd name="T3" fmla="*/ 4 h 4"/>
                  <a:gd name="T4" fmla="*/ 4 w 53"/>
                  <a:gd name="T5" fmla="*/ 2 h 4"/>
                  <a:gd name="T6" fmla="*/ 7 w 53"/>
                  <a:gd name="T7" fmla="*/ 0 h 4"/>
                  <a:gd name="T8" fmla="*/ 51 w 53"/>
                  <a:gd name="T9" fmla="*/ 0 h 4"/>
                  <a:gd name="T10" fmla="*/ 53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78" name="Freeform 1031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>
                  <a:gd name="T0" fmla="*/ 49 w 49"/>
                  <a:gd name="T1" fmla="*/ 4 h 4"/>
                  <a:gd name="T2" fmla="*/ 0 w 49"/>
                  <a:gd name="T3" fmla="*/ 4 h 4"/>
                  <a:gd name="T4" fmla="*/ 3 w 49"/>
                  <a:gd name="T5" fmla="*/ 2 h 4"/>
                  <a:gd name="T6" fmla="*/ 7 w 49"/>
                  <a:gd name="T7" fmla="*/ 0 h 4"/>
                  <a:gd name="T8" fmla="*/ 45 w 49"/>
                  <a:gd name="T9" fmla="*/ 0 h 4"/>
                  <a:gd name="T10" fmla="*/ 49 w 4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4"/>
                  <a:gd name="T20" fmla="*/ 49 w 4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79" name="Freeform 1032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>
                  <a:gd name="T0" fmla="*/ 44 w 44"/>
                  <a:gd name="T1" fmla="*/ 4 h 4"/>
                  <a:gd name="T2" fmla="*/ 0 w 44"/>
                  <a:gd name="T3" fmla="*/ 4 h 4"/>
                  <a:gd name="T4" fmla="*/ 4 w 44"/>
                  <a:gd name="T5" fmla="*/ 2 h 4"/>
                  <a:gd name="T6" fmla="*/ 10 w 44"/>
                  <a:gd name="T7" fmla="*/ 0 h 4"/>
                  <a:gd name="T8" fmla="*/ 42 w 44"/>
                  <a:gd name="T9" fmla="*/ 0 h 4"/>
                  <a:gd name="T10" fmla="*/ 42 w 44"/>
                  <a:gd name="T11" fmla="*/ 0 h 4"/>
                  <a:gd name="T12" fmla="*/ 42 w 44"/>
                  <a:gd name="T13" fmla="*/ 0 h 4"/>
                  <a:gd name="T14" fmla="*/ 44 w 44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4"/>
                  <a:gd name="T26" fmla="*/ 44 w 4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80" name="Freeform 1033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>
                  <a:gd name="T0" fmla="*/ 38 w 38"/>
                  <a:gd name="T1" fmla="*/ 3 h 3"/>
                  <a:gd name="T2" fmla="*/ 0 w 38"/>
                  <a:gd name="T3" fmla="*/ 3 h 3"/>
                  <a:gd name="T4" fmla="*/ 6 w 38"/>
                  <a:gd name="T5" fmla="*/ 1 h 3"/>
                  <a:gd name="T6" fmla="*/ 12 w 38"/>
                  <a:gd name="T7" fmla="*/ 0 h 3"/>
                  <a:gd name="T8" fmla="*/ 32 w 38"/>
                  <a:gd name="T9" fmla="*/ 0 h 3"/>
                  <a:gd name="T10" fmla="*/ 36 w 38"/>
                  <a:gd name="T11" fmla="*/ 1 h 3"/>
                  <a:gd name="T12" fmla="*/ 38 w 38"/>
                  <a:gd name="T13" fmla="*/ 1 h 3"/>
                  <a:gd name="T14" fmla="*/ 38 w 38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3"/>
                  <a:gd name="T26" fmla="*/ 38 w 3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81" name="Freeform 1034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>
                  <a:gd name="T0" fmla="*/ 32 w 32"/>
                  <a:gd name="T1" fmla="*/ 3 h 3"/>
                  <a:gd name="T2" fmla="*/ 0 w 32"/>
                  <a:gd name="T3" fmla="*/ 3 h 3"/>
                  <a:gd name="T4" fmla="*/ 7 w 32"/>
                  <a:gd name="T5" fmla="*/ 2 h 3"/>
                  <a:gd name="T6" fmla="*/ 17 w 32"/>
                  <a:gd name="T7" fmla="*/ 0 h 3"/>
                  <a:gd name="T8" fmla="*/ 24 w 32"/>
                  <a:gd name="T9" fmla="*/ 2 h 3"/>
                  <a:gd name="T10" fmla="*/ 32 w 32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"/>
                  <a:gd name="T20" fmla="*/ 32 w 3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82" name="Freeform 1035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>
                  <a:gd name="T0" fmla="*/ 20 w 20"/>
                  <a:gd name="T1" fmla="*/ 2 h 2"/>
                  <a:gd name="T2" fmla="*/ 0 w 20"/>
                  <a:gd name="T3" fmla="*/ 2 h 2"/>
                  <a:gd name="T4" fmla="*/ 11 w 20"/>
                  <a:gd name="T5" fmla="*/ 0 h 2"/>
                  <a:gd name="T6" fmla="*/ 20 w 20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"/>
                  <a:gd name="T14" fmla="*/ 20 w 20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83" name="Freeform 1036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>
                  <a:gd name="T0" fmla="*/ 15 w 61"/>
                  <a:gd name="T1" fmla="*/ 3 h 75"/>
                  <a:gd name="T2" fmla="*/ 13 w 61"/>
                  <a:gd name="T3" fmla="*/ 3 h 75"/>
                  <a:gd name="T4" fmla="*/ 13 w 61"/>
                  <a:gd name="T5" fmla="*/ 3 h 75"/>
                  <a:gd name="T6" fmla="*/ 13 w 61"/>
                  <a:gd name="T7" fmla="*/ 3 h 75"/>
                  <a:gd name="T8" fmla="*/ 7 w 61"/>
                  <a:gd name="T9" fmla="*/ 2 h 75"/>
                  <a:gd name="T10" fmla="*/ 0 w 61"/>
                  <a:gd name="T11" fmla="*/ 0 h 75"/>
                  <a:gd name="T12" fmla="*/ 7 w 61"/>
                  <a:gd name="T13" fmla="*/ 13 h 75"/>
                  <a:gd name="T14" fmla="*/ 21 w 61"/>
                  <a:gd name="T15" fmla="*/ 34 h 75"/>
                  <a:gd name="T16" fmla="*/ 38 w 61"/>
                  <a:gd name="T17" fmla="*/ 60 h 75"/>
                  <a:gd name="T18" fmla="*/ 47 w 61"/>
                  <a:gd name="T19" fmla="*/ 74 h 75"/>
                  <a:gd name="T20" fmla="*/ 55 w 61"/>
                  <a:gd name="T21" fmla="*/ 74 h 75"/>
                  <a:gd name="T22" fmla="*/ 61 w 61"/>
                  <a:gd name="T23" fmla="*/ 75 h 75"/>
                  <a:gd name="T24" fmla="*/ 61 w 61"/>
                  <a:gd name="T25" fmla="*/ 75 h 75"/>
                  <a:gd name="T26" fmla="*/ 61 w 61"/>
                  <a:gd name="T27" fmla="*/ 75 h 75"/>
                  <a:gd name="T28" fmla="*/ 61 w 61"/>
                  <a:gd name="T29" fmla="*/ 75 h 75"/>
                  <a:gd name="T30" fmla="*/ 59 w 61"/>
                  <a:gd name="T31" fmla="*/ 75 h 75"/>
                  <a:gd name="T32" fmla="*/ 51 w 61"/>
                  <a:gd name="T33" fmla="*/ 64 h 75"/>
                  <a:gd name="T34" fmla="*/ 38 w 61"/>
                  <a:gd name="T35" fmla="*/ 41 h 75"/>
                  <a:gd name="T36" fmla="*/ 23 w 61"/>
                  <a:gd name="T37" fmla="*/ 17 h 75"/>
                  <a:gd name="T38" fmla="*/ 15 w 61"/>
                  <a:gd name="T39" fmla="*/ 3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"/>
                  <a:gd name="T61" fmla="*/ 0 h 75"/>
                  <a:gd name="T62" fmla="*/ 61 w 61"/>
                  <a:gd name="T63" fmla="*/ 75 h 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84" name="Freeform 1037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>
                  <a:gd name="T0" fmla="*/ 59 w 62"/>
                  <a:gd name="T1" fmla="*/ 83 h 106"/>
                  <a:gd name="T2" fmla="*/ 2 w 62"/>
                  <a:gd name="T3" fmla="*/ 0 h 106"/>
                  <a:gd name="T4" fmla="*/ 2 w 62"/>
                  <a:gd name="T5" fmla="*/ 2 h 106"/>
                  <a:gd name="T6" fmla="*/ 2 w 62"/>
                  <a:gd name="T7" fmla="*/ 2 h 106"/>
                  <a:gd name="T8" fmla="*/ 2 w 62"/>
                  <a:gd name="T9" fmla="*/ 2 h 106"/>
                  <a:gd name="T10" fmla="*/ 2 w 62"/>
                  <a:gd name="T11" fmla="*/ 4 h 106"/>
                  <a:gd name="T12" fmla="*/ 2 w 62"/>
                  <a:gd name="T13" fmla="*/ 4 h 106"/>
                  <a:gd name="T14" fmla="*/ 2 w 62"/>
                  <a:gd name="T15" fmla="*/ 4 h 106"/>
                  <a:gd name="T16" fmla="*/ 2 w 62"/>
                  <a:gd name="T17" fmla="*/ 4 h 106"/>
                  <a:gd name="T18" fmla="*/ 2 w 62"/>
                  <a:gd name="T19" fmla="*/ 4 h 106"/>
                  <a:gd name="T20" fmla="*/ 2 w 62"/>
                  <a:gd name="T21" fmla="*/ 6 h 106"/>
                  <a:gd name="T22" fmla="*/ 2 w 62"/>
                  <a:gd name="T23" fmla="*/ 6 h 106"/>
                  <a:gd name="T24" fmla="*/ 2 w 62"/>
                  <a:gd name="T25" fmla="*/ 6 h 106"/>
                  <a:gd name="T26" fmla="*/ 2 w 62"/>
                  <a:gd name="T27" fmla="*/ 6 h 106"/>
                  <a:gd name="T28" fmla="*/ 2 w 62"/>
                  <a:gd name="T29" fmla="*/ 6 h 106"/>
                  <a:gd name="T30" fmla="*/ 2 w 62"/>
                  <a:gd name="T31" fmla="*/ 6 h 106"/>
                  <a:gd name="T32" fmla="*/ 0 w 62"/>
                  <a:gd name="T33" fmla="*/ 6 h 106"/>
                  <a:gd name="T34" fmla="*/ 0 w 62"/>
                  <a:gd name="T35" fmla="*/ 7 h 106"/>
                  <a:gd name="T36" fmla="*/ 0 w 62"/>
                  <a:gd name="T37" fmla="*/ 7 h 106"/>
                  <a:gd name="T38" fmla="*/ 0 w 62"/>
                  <a:gd name="T39" fmla="*/ 7 h 106"/>
                  <a:gd name="T40" fmla="*/ 0 w 62"/>
                  <a:gd name="T41" fmla="*/ 9 h 106"/>
                  <a:gd name="T42" fmla="*/ 0 w 62"/>
                  <a:gd name="T43" fmla="*/ 9 h 106"/>
                  <a:gd name="T44" fmla="*/ 0 w 62"/>
                  <a:gd name="T45" fmla="*/ 11 h 106"/>
                  <a:gd name="T46" fmla="*/ 0 w 62"/>
                  <a:gd name="T47" fmla="*/ 11 h 106"/>
                  <a:gd name="T48" fmla="*/ 0 w 62"/>
                  <a:gd name="T49" fmla="*/ 11 h 106"/>
                  <a:gd name="T50" fmla="*/ 0 w 62"/>
                  <a:gd name="T51" fmla="*/ 11 h 106"/>
                  <a:gd name="T52" fmla="*/ 0 w 62"/>
                  <a:gd name="T53" fmla="*/ 11 h 106"/>
                  <a:gd name="T54" fmla="*/ 0 w 62"/>
                  <a:gd name="T55" fmla="*/ 11 h 106"/>
                  <a:gd name="T56" fmla="*/ 0 w 62"/>
                  <a:gd name="T57" fmla="*/ 13 h 106"/>
                  <a:gd name="T58" fmla="*/ 0 w 62"/>
                  <a:gd name="T59" fmla="*/ 13 h 106"/>
                  <a:gd name="T60" fmla="*/ 0 w 62"/>
                  <a:gd name="T61" fmla="*/ 13 h 106"/>
                  <a:gd name="T62" fmla="*/ 62 w 62"/>
                  <a:gd name="T63" fmla="*/ 106 h 106"/>
                  <a:gd name="T64" fmla="*/ 59 w 62"/>
                  <a:gd name="T65" fmla="*/ 8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"/>
                  <a:gd name="T100" fmla="*/ 0 h 106"/>
                  <a:gd name="T101" fmla="*/ 62 w 6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85" name="Freeform 1038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>
                  <a:gd name="T0" fmla="*/ 201 w 201"/>
                  <a:gd name="T1" fmla="*/ 64 h 288"/>
                  <a:gd name="T2" fmla="*/ 169 w 201"/>
                  <a:gd name="T3" fmla="*/ 0 h 288"/>
                  <a:gd name="T4" fmla="*/ 161 w 201"/>
                  <a:gd name="T5" fmla="*/ 0 h 288"/>
                  <a:gd name="T6" fmla="*/ 154 w 201"/>
                  <a:gd name="T7" fmla="*/ 0 h 288"/>
                  <a:gd name="T8" fmla="*/ 150 w 201"/>
                  <a:gd name="T9" fmla="*/ 2 h 288"/>
                  <a:gd name="T10" fmla="*/ 146 w 201"/>
                  <a:gd name="T11" fmla="*/ 2 h 288"/>
                  <a:gd name="T12" fmla="*/ 131 w 201"/>
                  <a:gd name="T13" fmla="*/ 4 h 288"/>
                  <a:gd name="T14" fmla="*/ 118 w 201"/>
                  <a:gd name="T15" fmla="*/ 9 h 288"/>
                  <a:gd name="T16" fmla="*/ 104 w 201"/>
                  <a:gd name="T17" fmla="*/ 17 h 288"/>
                  <a:gd name="T18" fmla="*/ 91 w 201"/>
                  <a:gd name="T19" fmla="*/ 27 h 288"/>
                  <a:gd name="T20" fmla="*/ 72 w 201"/>
                  <a:gd name="T21" fmla="*/ 44 h 288"/>
                  <a:gd name="T22" fmla="*/ 55 w 201"/>
                  <a:gd name="T23" fmla="*/ 64 h 288"/>
                  <a:gd name="T24" fmla="*/ 42 w 201"/>
                  <a:gd name="T25" fmla="*/ 87 h 288"/>
                  <a:gd name="T26" fmla="*/ 29 w 201"/>
                  <a:gd name="T27" fmla="*/ 112 h 288"/>
                  <a:gd name="T28" fmla="*/ 17 w 201"/>
                  <a:gd name="T29" fmla="*/ 136 h 288"/>
                  <a:gd name="T30" fmla="*/ 10 w 201"/>
                  <a:gd name="T31" fmla="*/ 159 h 288"/>
                  <a:gd name="T32" fmla="*/ 4 w 201"/>
                  <a:gd name="T33" fmla="*/ 182 h 288"/>
                  <a:gd name="T34" fmla="*/ 0 w 201"/>
                  <a:gd name="T35" fmla="*/ 199 h 288"/>
                  <a:gd name="T36" fmla="*/ 2 w 201"/>
                  <a:gd name="T37" fmla="*/ 210 h 288"/>
                  <a:gd name="T38" fmla="*/ 4 w 201"/>
                  <a:gd name="T39" fmla="*/ 222 h 288"/>
                  <a:gd name="T40" fmla="*/ 10 w 201"/>
                  <a:gd name="T41" fmla="*/ 237 h 288"/>
                  <a:gd name="T42" fmla="*/ 21 w 201"/>
                  <a:gd name="T43" fmla="*/ 260 h 288"/>
                  <a:gd name="T44" fmla="*/ 27 w 201"/>
                  <a:gd name="T45" fmla="*/ 271 h 288"/>
                  <a:gd name="T46" fmla="*/ 32 w 201"/>
                  <a:gd name="T47" fmla="*/ 279 h 288"/>
                  <a:gd name="T48" fmla="*/ 36 w 201"/>
                  <a:gd name="T49" fmla="*/ 286 h 288"/>
                  <a:gd name="T50" fmla="*/ 42 w 201"/>
                  <a:gd name="T51" fmla="*/ 288 h 288"/>
                  <a:gd name="T52" fmla="*/ 42 w 201"/>
                  <a:gd name="T53" fmla="*/ 275 h 288"/>
                  <a:gd name="T54" fmla="*/ 44 w 201"/>
                  <a:gd name="T55" fmla="*/ 260 h 288"/>
                  <a:gd name="T56" fmla="*/ 44 w 201"/>
                  <a:gd name="T57" fmla="*/ 246 h 288"/>
                  <a:gd name="T58" fmla="*/ 46 w 201"/>
                  <a:gd name="T59" fmla="*/ 231 h 288"/>
                  <a:gd name="T60" fmla="*/ 51 w 201"/>
                  <a:gd name="T61" fmla="*/ 209 h 288"/>
                  <a:gd name="T62" fmla="*/ 57 w 201"/>
                  <a:gd name="T63" fmla="*/ 188 h 288"/>
                  <a:gd name="T64" fmla="*/ 63 w 201"/>
                  <a:gd name="T65" fmla="*/ 173 h 288"/>
                  <a:gd name="T66" fmla="*/ 72 w 201"/>
                  <a:gd name="T67" fmla="*/ 155 h 288"/>
                  <a:gd name="T68" fmla="*/ 82 w 201"/>
                  <a:gd name="T69" fmla="*/ 140 h 288"/>
                  <a:gd name="T70" fmla="*/ 95 w 201"/>
                  <a:gd name="T71" fmla="*/ 125 h 288"/>
                  <a:gd name="T72" fmla="*/ 120 w 201"/>
                  <a:gd name="T73" fmla="*/ 100 h 288"/>
                  <a:gd name="T74" fmla="*/ 146 w 201"/>
                  <a:gd name="T75" fmla="*/ 78 h 288"/>
                  <a:gd name="T76" fmla="*/ 156 w 201"/>
                  <a:gd name="T77" fmla="*/ 70 h 288"/>
                  <a:gd name="T78" fmla="*/ 165 w 201"/>
                  <a:gd name="T79" fmla="*/ 66 h 288"/>
                  <a:gd name="T80" fmla="*/ 165 w 201"/>
                  <a:gd name="T81" fmla="*/ 66 h 288"/>
                  <a:gd name="T82" fmla="*/ 165 w 201"/>
                  <a:gd name="T83" fmla="*/ 66 h 288"/>
                  <a:gd name="T84" fmla="*/ 173 w 201"/>
                  <a:gd name="T85" fmla="*/ 63 h 288"/>
                  <a:gd name="T86" fmla="*/ 184 w 201"/>
                  <a:gd name="T87" fmla="*/ 61 h 288"/>
                  <a:gd name="T88" fmla="*/ 188 w 201"/>
                  <a:gd name="T89" fmla="*/ 61 h 288"/>
                  <a:gd name="T90" fmla="*/ 194 w 201"/>
                  <a:gd name="T91" fmla="*/ 61 h 288"/>
                  <a:gd name="T92" fmla="*/ 197 w 201"/>
                  <a:gd name="T93" fmla="*/ 61 h 288"/>
                  <a:gd name="T94" fmla="*/ 201 w 201"/>
                  <a:gd name="T95" fmla="*/ 64 h 2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1"/>
                  <a:gd name="T145" fmla="*/ 0 h 288"/>
                  <a:gd name="T146" fmla="*/ 201 w 201"/>
                  <a:gd name="T147" fmla="*/ 288 h 2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86" name="Freeform 1039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>
                  <a:gd name="T0" fmla="*/ 177 w 181"/>
                  <a:gd name="T1" fmla="*/ 46 h 262"/>
                  <a:gd name="T2" fmla="*/ 154 w 181"/>
                  <a:gd name="T3" fmla="*/ 0 h 262"/>
                  <a:gd name="T4" fmla="*/ 137 w 181"/>
                  <a:gd name="T5" fmla="*/ 0 h 262"/>
                  <a:gd name="T6" fmla="*/ 120 w 181"/>
                  <a:gd name="T7" fmla="*/ 6 h 262"/>
                  <a:gd name="T8" fmla="*/ 103 w 181"/>
                  <a:gd name="T9" fmla="*/ 15 h 262"/>
                  <a:gd name="T10" fmla="*/ 88 w 181"/>
                  <a:gd name="T11" fmla="*/ 27 h 262"/>
                  <a:gd name="T12" fmla="*/ 71 w 181"/>
                  <a:gd name="T13" fmla="*/ 42 h 262"/>
                  <a:gd name="T14" fmla="*/ 57 w 181"/>
                  <a:gd name="T15" fmla="*/ 57 h 262"/>
                  <a:gd name="T16" fmla="*/ 42 w 181"/>
                  <a:gd name="T17" fmla="*/ 76 h 262"/>
                  <a:gd name="T18" fmla="*/ 31 w 181"/>
                  <a:gd name="T19" fmla="*/ 95 h 262"/>
                  <a:gd name="T20" fmla="*/ 18 w 181"/>
                  <a:gd name="T21" fmla="*/ 122 h 262"/>
                  <a:gd name="T22" fmla="*/ 8 w 181"/>
                  <a:gd name="T23" fmla="*/ 148 h 262"/>
                  <a:gd name="T24" fmla="*/ 4 w 181"/>
                  <a:gd name="T25" fmla="*/ 161 h 262"/>
                  <a:gd name="T26" fmla="*/ 2 w 181"/>
                  <a:gd name="T27" fmla="*/ 175 h 262"/>
                  <a:gd name="T28" fmla="*/ 0 w 181"/>
                  <a:gd name="T29" fmla="*/ 188 h 262"/>
                  <a:gd name="T30" fmla="*/ 0 w 181"/>
                  <a:gd name="T31" fmla="*/ 199 h 262"/>
                  <a:gd name="T32" fmla="*/ 2 w 181"/>
                  <a:gd name="T33" fmla="*/ 211 h 262"/>
                  <a:gd name="T34" fmla="*/ 8 w 181"/>
                  <a:gd name="T35" fmla="*/ 220 h 262"/>
                  <a:gd name="T36" fmla="*/ 12 w 181"/>
                  <a:gd name="T37" fmla="*/ 230 h 262"/>
                  <a:gd name="T38" fmla="*/ 19 w 181"/>
                  <a:gd name="T39" fmla="*/ 239 h 262"/>
                  <a:gd name="T40" fmla="*/ 19 w 181"/>
                  <a:gd name="T41" fmla="*/ 241 h 262"/>
                  <a:gd name="T42" fmla="*/ 21 w 181"/>
                  <a:gd name="T43" fmla="*/ 243 h 262"/>
                  <a:gd name="T44" fmla="*/ 21 w 181"/>
                  <a:gd name="T45" fmla="*/ 245 h 262"/>
                  <a:gd name="T46" fmla="*/ 23 w 181"/>
                  <a:gd name="T47" fmla="*/ 245 h 262"/>
                  <a:gd name="T48" fmla="*/ 23 w 181"/>
                  <a:gd name="T49" fmla="*/ 249 h 262"/>
                  <a:gd name="T50" fmla="*/ 23 w 181"/>
                  <a:gd name="T51" fmla="*/ 254 h 262"/>
                  <a:gd name="T52" fmla="*/ 25 w 181"/>
                  <a:gd name="T53" fmla="*/ 256 h 262"/>
                  <a:gd name="T54" fmla="*/ 27 w 181"/>
                  <a:gd name="T55" fmla="*/ 256 h 262"/>
                  <a:gd name="T56" fmla="*/ 29 w 181"/>
                  <a:gd name="T57" fmla="*/ 260 h 262"/>
                  <a:gd name="T58" fmla="*/ 31 w 181"/>
                  <a:gd name="T59" fmla="*/ 262 h 262"/>
                  <a:gd name="T60" fmla="*/ 31 w 181"/>
                  <a:gd name="T61" fmla="*/ 254 h 262"/>
                  <a:gd name="T62" fmla="*/ 33 w 181"/>
                  <a:gd name="T63" fmla="*/ 247 h 262"/>
                  <a:gd name="T64" fmla="*/ 35 w 181"/>
                  <a:gd name="T65" fmla="*/ 232 h 262"/>
                  <a:gd name="T66" fmla="*/ 37 w 181"/>
                  <a:gd name="T67" fmla="*/ 214 h 262"/>
                  <a:gd name="T68" fmla="*/ 40 w 181"/>
                  <a:gd name="T69" fmla="*/ 197 h 262"/>
                  <a:gd name="T70" fmla="*/ 44 w 181"/>
                  <a:gd name="T71" fmla="*/ 180 h 262"/>
                  <a:gd name="T72" fmla="*/ 52 w 181"/>
                  <a:gd name="T73" fmla="*/ 158 h 262"/>
                  <a:gd name="T74" fmla="*/ 59 w 181"/>
                  <a:gd name="T75" fmla="*/ 144 h 262"/>
                  <a:gd name="T76" fmla="*/ 67 w 181"/>
                  <a:gd name="T77" fmla="*/ 131 h 262"/>
                  <a:gd name="T78" fmla="*/ 76 w 181"/>
                  <a:gd name="T79" fmla="*/ 120 h 262"/>
                  <a:gd name="T80" fmla="*/ 99 w 181"/>
                  <a:gd name="T81" fmla="*/ 97 h 262"/>
                  <a:gd name="T82" fmla="*/ 122 w 181"/>
                  <a:gd name="T83" fmla="*/ 74 h 262"/>
                  <a:gd name="T84" fmla="*/ 143 w 181"/>
                  <a:gd name="T85" fmla="*/ 61 h 262"/>
                  <a:gd name="T86" fmla="*/ 166 w 181"/>
                  <a:gd name="T87" fmla="*/ 48 h 262"/>
                  <a:gd name="T88" fmla="*/ 181 w 181"/>
                  <a:gd name="T89" fmla="*/ 44 h 262"/>
                  <a:gd name="T90" fmla="*/ 177 w 181"/>
                  <a:gd name="T91" fmla="*/ 46 h 2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1"/>
                  <a:gd name="T139" fmla="*/ 0 h 262"/>
                  <a:gd name="T140" fmla="*/ 181 w 181"/>
                  <a:gd name="T141" fmla="*/ 262 h 2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87" name="Freeform 1040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>
                  <a:gd name="T0" fmla="*/ 496 w 526"/>
                  <a:gd name="T1" fmla="*/ 281 h 527"/>
                  <a:gd name="T2" fmla="*/ 490 w 526"/>
                  <a:gd name="T3" fmla="*/ 239 h 527"/>
                  <a:gd name="T4" fmla="*/ 477 w 526"/>
                  <a:gd name="T5" fmla="*/ 182 h 527"/>
                  <a:gd name="T6" fmla="*/ 441 w 526"/>
                  <a:gd name="T7" fmla="*/ 150 h 527"/>
                  <a:gd name="T8" fmla="*/ 418 w 526"/>
                  <a:gd name="T9" fmla="*/ 135 h 527"/>
                  <a:gd name="T10" fmla="*/ 424 w 526"/>
                  <a:gd name="T11" fmla="*/ 108 h 527"/>
                  <a:gd name="T12" fmla="*/ 446 w 526"/>
                  <a:gd name="T13" fmla="*/ 74 h 527"/>
                  <a:gd name="T14" fmla="*/ 465 w 526"/>
                  <a:gd name="T15" fmla="*/ 40 h 527"/>
                  <a:gd name="T16" fmla="*/ 463 w 526"/>
                  <a:gd name="T17" fmla="*/ 17 h 527"/>
                  <a:gd name="T18" fmla="*/ 452 w 526"/>
                  <a:gd name="T19" fmla="*/ 6 h 527"/>
                  <a:gd name="T20" fmla="*/ 420 w 526"/>
                  <a:gd name="T21" fmla="*/ 0 h 527"/>
                  <a:gd name="T22" fmla="*/ 367 w 526"/>
                  <a:gd name="T23" fmla="*/ 21 h 527"/>
                  <a:gd name="T24" fmla="*/ 336 w 526"/>
                  <a:gd name="T25" fmla="*/ 50 h 527"/>
                  <a:gd name="T26" fmla="*/ 321 w 526"/>
                  <a:gd name="T27" fmla="*/ 88 h 527"/>
                  <a:gd name="T28" fmla="*/ 315 w 526"/>
                  <a:gd name="T29" fmla="*/ 133 h 527"/>
                  <a:gd name="T30" fmla="*/ 308 w 526"/>
                  <a:gd name="T31" fmla="*/ 148 h 527"/>
                  <a:gd name="T32" fmla="*/ 285 w 526"/>
                  <a:gd name="T33" fmla="*/ 161 h 527"/>
                  <a:gd name="T34" fmla="*/ 207 w 526"/>
                  <a:gd name="T35" fmla="*/ 190 h 527"/>
                  <a:gd name="T36" fmla="*/ 147 w 526"/>
                  <a:gd name="T37" fmla="*/ 218 h 527"/>
                  <a:gd name="T38" fmla="*/ 97 w 526"/>
                  <a:gd name="T39" fmla="*/ 253 h 527"/>
                  <a:gd name="T40" fmla="*/ 54 w 526"/>
                  <a:gd name="T41" fmla="*/ 306 h 527"/>
                  <a:gd name="T42" fmla="*/ 27 w 526"/>
                  <a:gd name="T43" fmla="*/ 364 h 527"/>
                  <a:gd name="T44" fmla="*/ 23 w 526"/>
                  <a:gd name="T45" fmla="*/ 389 h 527"/>
                  <a:gd name="T46" fmla="*/ 23 w 526"/>
                  <a:gd name="T47" fmla="*/ 391 h 527"/>
                  <a:gd name="T48" fmla="*/ 23 w 526"/>
                  <a:gd name="T49" fmla="*/ 393 h 527"/>
                  <a:gd name="T50" fmla="*/ 25 w 526"/>
                  <a:gd name="T51" fmla="*/ 395 h 527"/>
                  <a:gd name="T52" fmla="*/ 25 w 526"/>
                  <a:gd name="T53" fmla="*/ 397 h 527"/>
                  <a:gd name="T54" fmla="*/ 25 w 526"/>
                  <a:gd name="T55" fmla="*/ 400 h 527"/>
                  <a:gd name="T56" fmla="*/ 25 w 526"/>
                  <a:gd name="T57" fmla="*/ 400 h 527"/>
                  <a:gd name="T58" fmla="*/ 27 w 526"/>
                  <a:gd name="T59" fmla="*/ 404 h 527"/>
                  <a:gd name="T60" fmla="*/ 10 w 526"/>
                  <a:gd name="T61" fmla="*/ 448 h 527"/>
                  <a:gd name="T62" fmla="*/ 0 w 526"/>
                  <a:gd name="T63" fmla="*/ 497 h 527"/>
                  <a:gd name="T64" fmla="*/ 10 w 526"/>
                  <a:gd name="T65" fmla="*/ 524 h 527"/>
                  <a:gd name="T66" fmla="*/ 21 w 526"/>
                  <a:gd name="T67" fmla="*/ 527 h 527"/>
                  <a:gd name="T68" fmla="*/ 44 w 526"/>
                  <a:gd name="T69" fmla="*/ 520 h 527"/>
                  <a:gd name="T70" fmla="*/ 76 w 526"/>
                  <a:gd name="T71" fmla="*/ 505 h 527"/>
                  <a:gd name="T72" fmla="*/ 128 w 526"/>
                  <a:gd name="T73" fmla="*/ 472 h 527"/>
                  <a:gd name="T74" fmla="*/ 186 w 526"/>
                  <a:gd name="T75" fmla="*/ 442 h 527"/>
                  <a:gd name="T76" fmla="*/ 221 w 526"/>
                  <a:gd name="T77" fmla="*/ 438 h 527"/>
                  <a:gd name="T78" fmla="*/ 270 w 526"/>
                  <a:gd name="T79" fmla="*/ 438 h 527"/>
                  <a:gd name="T80" fmla="*/ 325 w 526"/>
                  <a:gd name="T81" fmla="*/ 425 h 527"/>
                  <a:gd name="T82" fmla="*/ 351 w 526"/>
                  <a:gd name="T83" fmla="*/ 408 h 527"/>
                  <a:gd name="T84" fmla="*/ 374 w 526"/>
                  <a:gd name="T85" fmla="*/ 440 h 527"/>
                  <a:gd name="T86" fmla="*/ 386 w 526"/>
                  <a:gd name="T87" fmla="*/ 471 h 527"/>
                  <a:gd name="T88" fmla="*/ 437 w 526"/>
                  <a:gd name="T89" fmla="*/ 376 h 527"/>
                  <a:gd name="T90" fmla="*/ 482 w 526"/>
                  <a:gd name="T91" fmla="*/ 330 h 527"/>
                  <a:gd name="T92" fmla="*/ 515 w 526"/>
                  <a:gd name="T93" fmla="*/ 319 h 5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6"/>
                  <a:gd name="T142" fmla="*/ 0 h 527"/>
                  <a:gd name="T143" fmla="*/ 526 w 526"/>
                  <a:gd name="T144" fmla="*/ 527 h 5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88" name="Freeform 1041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>
                  <a:gd name="T0" fmla="*/ 302 w 499"/>
                  <a:gd name="T1" fmla="*/ 405 h 506"/>
                  <a:gd name="T2" fmla="*/ 347 w 499"/>
                  <a:gd name="T3" fmla="*/ 383 h 506"/>
                  <a:gd name="T4" fmla="*/ 357 w 499"/>
                  <a:gd name="T5" fmla="*/ 390 h 506"/>
                  <a:gd name="T6" fmla="*/ 372 w 499"/>
                  <a:gd name="T7" fmla="*/ 417 h 506"/>
                  <a:gd name="T8" fmla="*/ 383 w 499"/>
                  <a:gd name="T9" fmla="*/ 439 h 506"/>
                  <a:gd name="T10" fmla="*/ 417 w 499"/>
                  <a:gd name="T11" fmla="*/ 373 h 506"/>
                  <a:gd name="T12" fmla="*/ 448 w 499"/>
                  <a:gd name="T13" fmla="*/ 335 h 506"/>
                  <a:gd name="T14" fmla="*/ 482 w 499"/>
                  <a:gd name="T15" fmla="*/ 312 h 506"/>
                  <a:gd name="T16" fmla="*/ 484 w 499"/>
                  <a:gd name="T17" fmla="*/ 284 h 506"/>
                  <a:gd name="T18" fmla="*/ 470 w 499"/>
                  <a:gd name="T19" fmla="*/ 248 h 506"/>
                  <a:gd name="T20" fmla="*/ 467 w 499"/>
                  <a:gd name="T21" fmla="*/ 204 h 506"/>
                  <a:gd name="T22" fmla="*/ 448 w 499"/>
                  <a:gd name="T23" fmla="*/ 165 h 506"/>
                  <a:gd name="T24" fmla="*/ 421 w 499"/>
                  <a:gd name="T25" fmla="*/ 140 h 506"/>
                  <a:gd name="T26" fmla="*/ 395 w 499"/>
                  <a:gd name="T27" fmla="*/ 123 h 506"/>
                  <a:gd name="T28" fmla="*/ 396 w 499"/>
                  <a:gd name="T29" fmla="*/ 110 h 506"/>
                  <a:gd name="T30" fmla="*/ 419 w 499"/>
                  <a:gd name="T31" fmla="*/ 66 h 506"/>
                  <a:gd name="T32" fmla="*/ 446 w 499"/>
                  <a:gd name="T33" fmla="*/ 17 h 506"/>
                  <a:gd name="T34" fmla="*/ 429 w 499"/>
                  <a:gd name="T35" fmla="*/ 2 h 506"/>
                  <a:gd name="T36" fmla="*/ 395 w 499"/>
                  <a:gd name="T37" fmla="*/ 0 h 506"/>
                  <a:gd name="T38" fmla="*/ 368 w 499"/>
                  <a:gd name="T39" fmla="*/ 11 h 506"/>
                  <a:gd name="T40" fmla="*/ 345 w 499"/>
                  <a:gd name="T41" fmla="*/ 30 h 506"/>
                  <a:gd name="T42" fmla="*/ 324 w 499"/>
                  <a:gd name="T43" fmla="*/ 62 h 506"/>
                  <a:gd name="T44" fmla="*/ 315 w 499"/>
                  <a:gd name="T45" fmla="*/ 98 h 506"/>
                  <a:gd name="T46" fmla="*/ 313 w 499"/>
                  <a:gd name="T47" fmla="*/ 127 h 506"/>
                  <a:gd name="T48" fmla="*/ 298 w 499"/>
                  <a:gd name="T49" fmla="*/ 144 h 506"/>
                  <a:gd name="T50" fmla="*/ 220 w 499"/>
                  <a:gd name="T51" fmla="*/ 176 h 506"/>
                  <a:gd name="T52" fmla="*/ 119 w 499"/>
                  <a:gd name="T53" fmla="*/ 227 h 506"/>
                  <a:gd name="T54" fmla="*/ 66 w 499"/>
                  <a:gd name="T55" fmla="*/ 275 h 506"/>
                  <a:gd name="T56" fmla="*/ 42 w 499"/>
                  <a:gd name="T57" fmla="*/ 312 h 506"/>
                  <a:gd name="T58" fmla="*/ 27 w 499"/>
                  <a:gd name="T59" fmla="*/ 356 h 506"/>
                  <a:gd name="T60" fmla="*/ 49 w 499"/>
                  <a:gd name="T61" fmla="*/ 345 h 506"/>
                  <a:gd name="T62" fmla="*/ 104 w 499"/>
                  <a:gd name="T63" fmla="*/ 286 h 506"/>
                  <a:gd name="T64" fmla="*/ 146 w 499"/>
                  <a:gd name="T65" fmla="*/ 259 h 506"/>
                  <a:gd name="T66" fmla="*/ 99 w 499"/>
                  <a:gd name="T67" fmla="*/ 303 h 506"/>
                  <a:gd name="T68" fmla="*/ 55 w 499"/>
                  <a:gd name="T69" fmla="*/ 358 h 506"/>
                  <a:gd name="T70" fmla="*/ 19 w 499"/>
                  <a:gd name="T71" fmla="*/ 417 h 506"/>
                  <a:gd name="T72" fmla="*/ 2 w 499"/>
                  <a:gd name="T73" fmla="*/ 468 h 506"/>
                  <a:gd name="T74" fmla="*/ 2 w 499"/>
                  <a:gd name="T75" fmla="*/ 498 h 506"/>
                  <a:gd name="T76" fmla="*/ 11 w 499"/>
                  <a:gd name="T77" fmla="*/ 506 h 506"/>
                  <a:gd name="T78" fmla="*/ 28 w 499"/>
                  <a:gd name="T79" fmla="*/ 483 h 506"/>
                  <a:gd name="T80" fmla="*/ 28 w 499"/>
                  <a:gd name="T81" fmla="*/ 443 h 506"/>
                  <a:gd name="T82" fmla="*/ 53 w 499"/>
                  <a:gd name="T83" fmla="*/ 407 h 506"/>
                  <a:gd name="T84" fmla="*/ 102 w 499"/>
                  <a:gd name="T85" fmla="*/ 366 h 506"/>
                  <a:gd name="T86" fmla="*/ 192 w 499"/>
                  <a:gd name="T87" fmla="*/ 318 h 506"/>
                  <a:gd name="T88" fmla="*/ 137 w 499"/>
                  <a:gd name="T89" fmla="*/ 356 h 506"/>
                  <a:gd name="T90" fmla="*/ 61 w 499"/>
                  <a:gd name="T91" fmla="*/ 417 h 506"/>
                  <a:gd name="T92" fmla="*/ 42 w 499"/>
                  <a:gd name="T93" fmla="*/ 453 h 506"/>
                  <a:gd name="T94" fmla="*/ 45 w 499"/>
                  <a:gd name="T95" fmla="*/ 479 h 506"/>
                  <a:gd name="T96" fmla="*/ 63 w 499"/>
                  <a:gd name="T97" fmla="*/ 483 h 506"/>
                  <a:gd name="T98" fmla="*/ 121 w 499"/>
                  <a:gd name="T99" fmla="*/ 445 h 506"/>
                  <a:gd name="T100" fmla="*/ 152 w 499"/>
                  <a:gd name="T101" fmla="*/ 426 h 506"/>
                  <a:gd name="T102" fmla="*/ 197 w 499"/>
                  <a:gd name="T103" fmla="*/ 417 h 506"/>
                  <a:gd name="T104" fmla="*/ 245 w 499"/>
                  <a:gd name="T105" fmla="*/ 417 h 5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99"/>
                  <a:gd name="T160" fmla="*/ 0 h 506"/>
                  <a:gd name="T161" fmla="*/ 499 w 499"/>
                  <a:gd name="T162" fmla="*/ 506 h 5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89" name="Freeform 1042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>
                  <a:gd name="T0" fmla="*/ 127 w 129"/>
                  <a:gd name="T1" fmla="*/ 51 h 51"/>
                  <a:gd name="T2" fmla="*/ 127 w 129"/>
                  <a:gd name="T3" fmla="*/ 41 h 51"/>
                  <a:gd name="T4" fmla="*/ 123 w 129"/>
                  <a:gd name="T5" fmla="*/ 32 h 51"/>
                  <a:gd name="T6" fmla="*/ 119 w 129"/>
                  <a:gd name="T7" fmla="*/ 24 h 51"/>
                  <a:gd name="T8" fmla="*/ 111 w 129"/>
                  <a:gd name="T9" fmla="*/ 17 h 51"/>
                  <a:gd name="T10" fmla="*/ 102 w 129"/>
                  <a:gd name="T11" fmla="*/ 11 h 51"/>
                  <a:gd name="T12" fmla="*/ 91 w 129"/>
                  <a:gd name="T13" fmla="*/ 5 h 51"/>
                  <a:gd name="T14" fmla="*/ 79 w 129"/>
                  <a:gd name="T15" fmla="*/ 3 h 51"/>
                  <a:gd name="T16" fmla="*/ 68 w 129"/>
                  <a:gd name="T17" fmla="*/ 1 h 51"/>
                  <a:gd name="T18" fmla="*/ 56 w 129"/>
                  <a:gd name="T19" fmla="*/ 0 h 51"/>
                  <a:gd name="T20" fmla="*/ 45 w 129"/>
                  <a:gd name="T21" fmla="*/ 1 h 51"/>
                  <a:gd name="T22" fmla="*/ 34 w 129"/>
                  <a:gd name="T23" fmla="*/ 3 h 51"/>
                  <a:gd name="T24" fmla="*/ 22 w 129"/>
                  <a:gd name="T25" fmla="*/ 7 h 51"/>
                  <a:gd name="T26" fmla="*/ 11 w 129"/>
                  <a:gd name="T27" fmla="*/ 13 h 51"/>
                  <a:gd name="T28" fmla="*/ 0 w 129"/>
                  <a:gd name="T29" fmla="*/ 20 h 51"/>
                  <a:gd name="T30" fmla="*/ 17 w 129"/>
                  <a:gd name="T31" fmla="*/ 15 h 51"/>
                  <a:gd name="T32" fmla="*/ 34 w 129"/>
                  <a:gd name="T33" fmla="*/ 11 h 51"/>
                  <a:gd name="T34" fmla="*/ 51 w 129"/>
                  <a:gd name="T35" fmla="*/ 9 h 51"/>
                  <a:gd name="T36" fmla="*/ 68 w 129"/>
                  <a:gd name="T37" fmla="*/ 7 h 51"/>
                  <a:gd name="T38" fmla="*/ 83 w 129"/>
                  <a:gd name="T39" fmla="*/ 9 h 51"/>
                  <a:gd name="T40" fmla="*/ 98 w 129"/>
                  <a:gd name="T41" fmla="*/ 15 h 51"/>
                  <a:gd name="T42" fmla="*/ 108 w 129"/>
                  <a:gd name="T43" fmla="*/ 20 h 51"/>
                  <a:gd name="T44" fmla="*/ 115 w 129"/>
                  <a:gd name="T45" fmla="*/ 28 h 51"/>
                  <a:gd name="T46" fmla="*/ 123 w 129"/>
                  <a:gd name="T47" fmla="*/ 37 h 51"/>
                  <a:gd name="T48" fmla="*/ 129 w 129"/>
                  <a:gd name="T49" fmla="*/ 45 h 51"/>
                  <a:gd name="T50" fmla="*/ 129 w 129"/>
                  <a:gd name="T51" fmla="*/ 49 h 51"/>
                  <a:gd name="T52" fmla="*/ 127 w 129"/>
                  <a:gd name="T53" fmla="*/ 5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9"/>
                  <a:gd name="T82" fmla="*/ 0 h 51"/>
                  <a:gd name="T83" fmla="*/ 129 w 129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90" name="Freeform 1043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>
                  <a:gd name="T0" fmla="*/ 254 w 381"/>
                  <a:gd name="T1" fmla="*/ 594 h 615"/>
                  <a:gd name="T2" fmla="*/ 285 w 381"/>
                  <a:gd name="T3" fmla="*/ 609 h 615"/>
                  <a:gd name="T4" fmla="*/ 309 w 381"/>
                  <a:gd name="T5" fmla="*/ 615 h 615"/>
                  <a:gd name="T6" fmla="*/ 334 w 381"/>
                  <a:gd name="T7" fmla="*/ 615 h 615"/>
                  <a:gd name="T8" fmla="*/ 355 w 381"/>
                  <a:gd name="T9" fmla="*/ 609 h 615"/>
                  <a:gd name="T10" fmla="*/ 370 w 381"/>
                  <a:gd name="T11" fmla="*/ 600 h 615"/>
                  <a:gd name="T12" fmla="*/ 376 w 381"/>
                  <a:gd name="T13" fmla="*/ 588 h 615"/>
                  <a:gd name="T14" fmla="*/ 381 w 381"/>
                  <a:gd name="T15" fmla="*/ 571 h 615"/>
                  <a:gd name="T16" fmla="*/ 381 w 381"/>
                  <a:gd name="T17" fmla="*/ 548 h 615"/>
                  <a:gd name="T18" fmla="*/ 374 w 381"/>
                  <a:gd name="T19" fmla="*/ 514 h 615"/>
                  <a:gd name="T20" fmla="*/ 355 w 381"/>
                  <a:gd name="T21" fmla="*/ 480 h 615"/>
                  <a:gd name="T22" fmla="*/ 330 w 381"/>
                  <a:gd name="T23" fmla="*/ 440 h 615"/>
                  <a:gd name="T24" fmla="*/ 309 w 381"/>
                  <a:gd name="T25" fmla="*/ 410 h 615"/>
                  <a:gd name="T26" fmla="*/ 296 w 381"/>
                  <a:gd name="T27" fmla="*/ 391 h 615"/>
                  <a:gd name="T28" fmla="*/ 294 w 381"/>
                  <a:gd name="T29" fmla="*/ 374 h 615"/>
                  <a:gd name="T30" fmla="*/ 296 w 381"/>
                  <a:gd name="T31" fmla="*/ 346 h 615"/>
                  <a:gd name="T32" fmla="*/ 298 w 381"/>
                  <a:gd name="T33" fmla="*/ 308 h 615"/>
                  <a:gd name="T34" fmla="*/ 304 w 381"/>
                  <a:gd name="T35" fmla="*/ 275 h 615"/>
                  <a:gd name="T36" fmla="*/ 305 w 381"/>
                  <a:gd name="T37" fmla="*/ 239 h 615"/>
                  <a:gd name="T38" fmla="*/ 311 w 381"/>
                  <a:gd name="T39" fmla="*/ 192 h 615"/>
                  <a:gd name="T40" fmla="*/ 309 w 381"/>
                  <a:gd name="T41" fmla="*/ 152 h 615"/>
                  <a:gd name="T42" fmla="*/ 305 w 381"/>
                  <a:gd name="T43" fmla="*/ 118 h 615"/>
                  <a:gd name="T44" fmla="*/ 296 w 381"/>
                  <a:gd name="T45" fmla="*/ 88 h 615"/>
                  <a:gd name="T46" fmla="*/ 287 w 381"/>
                  <a:gd name="T47" fmla="*/ 63 h 615"/>
                  <a:gd name="T48" fmla="*/ 268 w 381"/>
                  <a:gd name="T49" fmla="*/ 38 h 615"/>
                  <a:gd name="T50" fmla="*/ 243 w 381"/>
                  <a:gd name="T51" fmla="*/ 18 h 615"/>
                  <a:gd name="T52" fmla="*/ 216 w 381"/>
                  <a:gd name="T53" fmla="*/ 4 h 615"/>
                  <a:gd name="T54" fmla="*/ 188 w 381"/>
                  <a:gd name="T55" fmla="*/ 0 h 615"/>
                  <a:gd name="T56" fmla="*/ 161 w 381"/>
                  <a:gd name="T57" fmla="*/ 2 h 615"/>
                  <a:gd name="T58" fmla="*/ 125 w 381"/>
                  <a:gd name="T59" fmla="*/ 14 h 615"/>
                  <a:gd name="T60" fmla="*/ 84 w 381"/>
                  <a:gd name="T61" fmla="*/ 38 h 615"/>
                  <a:gd name="T62" fmla="*/ 55 w 381"/>
                  <a:gd name="T63" fmla="*/ 65 h 615"/>
                  <a:gd name="T64" fmla="*/ 38 w 381"/>
                  <a:gd name="T65" fmla="*/ 90 h 615"/>
                  <a:gd name="T66" fmla="*/ 21 w 381"/>
                  <a:gd name="T67" fmla="*/ 122 h 615"/>
                  <a:gd name="T68" fmla="*/ 8 w 381"/>
                  <a:gd name="T69" fmla="*/ 169 h 615"/>
                  <a:gd name="T70" fmla="*/ 0 w 381"/>
                  <a:gd name="T71" fmla="*/ 203 h 615"/>
                  <a:gd name="T72" fmla="*/ 4 w 381"/>
                  <a:gd name="T73" fmla="*/ 217 h 615"/>
                  <a:gd name="T74" fmla="*/ 17 w 381"/>
                  <a:gd name="T75" fmla="*/ 236 h 615"/>
                  <a:gd name="T76" fmla="*/ 51 w 381"/>
                  <a:gd name="T77" fmla="*/ 260 h 615"/>
                  <a:gd name="T78" fmla="*/ 87 w 381"/>
                  <a:gd name="T79" fmla="*/ 285 h 615"/>
                  <a:gd name="T80" fmla="*/ 104 w 381"/>
                  <a:gd name="T81" fmla="*/ 306 h 615"/>
                  <a:gd name="T82" fmla="*/ 114 w 381"/>
                  <a:gd name="T83" fmla="*/ 327 h 615"/>
                  <a:gd name="T84" fmla="*/ 121 w 381"/>
                  <a:gd name="T85" fmla="*/ 340 h 615"/>
                  <a:gd name="T86" fmla="*/ 139 w 381"/>
                  <a:gd name="T87" fmla="*/ 357 h 615"/>
                  <a:gd name="T88" fmla="*/ 163 w 381"/>
                  <a:gd name="T89" fmla="*/ 376 h 615"/>
                  <a:gd name="T90" fmla="*/ 178 w 381"/>
                  <a:gd name="T91" fmla="*/ 393 h 615"/>
                  <a:gd name="T92" fmla="*/ 186 w 381"/>
                  <a:gd name="T93" fmla="*/ 408 h 615"/>
                  <a:gd name="T94" fmla="*/ 195 w 381"/>
                  <a:gd name="T95" fmla="*/ 452 h 615"/>
                  <a:gd name="T96" fmla="*/ 203 w 381"/>
                  <a:gd name="T97" fmla="*/ 480 h 615"/>
                  <a:gd name="T98" fmla="*/ 211 w 381"/>
                  <a:gd name="T99" fmla="*/ 493 h 615"/>
                  <a:gd name="T100" fmla="*/ 224 w 381"/>
                  <a:gd name="T101" fmla="*/ 537 h 6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1"/>
                  <a:gd name="T154" fmla="*/ 0 h 615"/>
                  <a:gd name="T155" fmla="*/ 381 w 381"/>
                  <a:gd name="T156" fmla="*/ 615 h 6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91" name="Freeform 1044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>
                  <a:gd name="T0" fmla="*/ 277 w 359"/>
                  <a:gd name="T1" fmla="*/ 418 h 586"/>
                  <a:gd name="T2" fmla="*/ 274 w 359"/>
                  <a:gd name="T3" fmla="*/ 385 h 586"/>
                  <a:gd name="T4" fmla="*/ 275 w 359"/>
                  <a:gd name="T5" fmla="*/ 342 h 586"/>
                  <a:gd name="T6" fmla="*/ 281 w 359"/>
                  <a:gd name="T7" fmla="*/ 289 h 586"/>
                  <a:gd name="T8" fmla="*/ 285 w 359"/>
                  <a:gd name="T9" fmla="*/ 228 h 586"/>
                  <a:gd name="T10" fmla="*/ 287 w 359"/>
                  <a:gd name="T11" fmla="*/ 160 h 586"/>
                  <a:gd name="T12" fmla="*/ 283 w 359"/>
                  <a:gd name="T13" fmla="*/ 109 h 586"/>
                  <a:gd name="T14" fmla="*/ 274 w 359"/>
                  <a:gd name="T15" fmla="*/ 74 h 586"/>
                  <a:gd name="T16" fmla="*/ 260 w 359"/>
                  <a:gd name="T17" fmla="*/ 48 h 586"/>
                  <a:gd name="T18" fmla="*/ 245 w 359"/>
                  <a:gd name="T19" fmla="*/ 29 h 586"/>
                  <a:gd name="T20" fmla="*/ 228 w 359"/>
                  <a:gd name="T21" fmla="*/ 16 h 586"/>
                  <a:gd name="T22" fmla="*/ 211 w 359"/>
                  <a:gd name="T23" fmla="*/ 6 h 586"/>
                  <a:gd name="T24" fmla="*/ 182 w 359"/>
                  <a:gd name="T25" fmla="*/ 0 h 586"/>
                  <a:gd name="T26" fmla="*/ 141 w 359"/>
                  <a:gd name="T27" fmla="*/ 2 h 586"/>
                  <a:gd name="T28" fmla="*/ 99 w 359"/>
                  <a:gd name="T29" fmla="*/ 19 h 586"/>
                  <a:gd name="T30" fmla="*/ 65 w 359"/>
                  <a:gd name="T31" fmla="*/ 44 h 586"/>
                  <a:gd name="T32" fmla="*/ 38 w 359"/>
                  <a:gd name="T33" fmla="*/ 78 h 586"/>
                  <a:gd name="T34" fmla="*/ 14 w 359"/>
                  <a:gd name="T35" fmla="*/ 120 h 586"/>
                  <a:gd name="T36" fmla="*/ 2 w 359"/>
                  <a:gd name="T37" fmla="*/ 154 h 586"/>
                  <a:gd name="T38" fmla="*/ 0 w 359"/>
                  <a:gd name="T39" fmla="*/ 175 h 586"/>
                  <a:gd name="T40" fmla="*/ 0 w 359"/>
                  <a:gd name="T41" fmla="*/ 194 h 586"/>
                  <a:gd name="T42" fmla="*/ 4 w 359"/>
                  <a:gd name="T43" fmla="*/ 215 h 586"/>
                  <a:gd name="T44" fmla="*/ 31 w 359"/>
                  <a:gd name="T45" fmla="*/ 239 h 586"/>
                  <a:gd name="T46" fmla="*/ 65 w 359"/>
                  <a:gd name="T47" fmla="*/ 258 h 586"/>
                  <a:gd name="T48" fmla="*/ 82 w 359"/>
                  <a:gd name="T49" fmla="*/ 273 h 586"/>
                  <a:gd name="T50" fmla="*/ 95 w 359"/>
                  <a:gd name="T51" fmla="*/ 296 h 586"/>
                  <a:gd name="T52" fmla="*/ 114 w 359"/>
                  <a:gd name="T53" fmla="*/ 327 h 586"/>
                  <a:gd name="T54" fmla="*/ 127 w 359"/>
                  <a:gd name="T55" fmla="*/ 340 h 586"/>
                  <a:gd name="T56" fmla="*/ 143 w 359"/>
                  <a:gd name="T57" fmla="*/ 347 h 586"/>
                  <a:gd name="T58" fmla="*/ 160 w 359"/>
                  <a:gd name="T59" fmla="*/ 363 h 586"/>
                  <a:gd name="T60" fmla="*/ 173 w 359"/>
                  <a:gd name="T61" fmla="*/ 391 h 586"/>
                  <a:gd name="T62" fmla="*/ 181 w 359"/>
                  <a:gd name="T63" fmla="*/ 435 h 586"/>
                  <a:gd name="T64" fmla="*/ 198 w 359"/>
                  <a:gd name="T65" fmla="*/ 476 h 586"/>
                  <a:gd name="T66" fmla="*/ 213 w 359"/>
                  <a:gd name="T67" fmla="*/ 520 h 586"/>
                  <a:gd name="T68" fmla="*/ 222 w 359"/>
                  <a:gd name="T69" fmla="*/ 554 h 586"/>
                  <a:gd name="T70" fmla="*/ 237 w 359"/>
                  <a:gd name="T71" fmla="*/ 575 h 586"/>
                  <a:gd name="T72" fmla="*/ 270 w 359"/>
                  <a:gd name="T73" fmla="*/ 583 h 586"/>
                  <a:gd name="T74" fmla="*/ 302 w 359"/>
                  <a:gd name="T75" fmla="*/ 586 h 586"/>
                  <a:gd name="T76" fmla="*/ 325 w 359"/>
                  <a:gd name="T77" fmla="*/ 586 h 586"/>
                  <a:gd name="T78" fmla="*/ 342 w 359"/>
                  <a:gd name="T79" fmla="*/ 579 h 586"/>
                  <a:gd name="T80" fmla="*/ 351 w 359"/>
                  <a:gd name="T81" fmla="*/ 565 h 586"/>
                  <a:gd name="T82" fmla="*/ 359 w 359"/>
                  <a:gd name="T83" fmla="*/ 545 h 586"/>
                  <a:gd name="T84" fmla="*/ 359 w 359"/>
                  <a:gd name="T85" fmla="*/ 522 h 586"/>
                  <a:gd name="T86" fmla="*/ 353 w 359"/>
                  <a:gd name="T87" fmla="*/ 497 h 586"/>
                  <a:gd name="T88" fmla="*/ 342 w 359"/>
                  <a:gd name="T89" fmla="*/ 469 h 586"/>
                  <a:gd name="T90" fmla="*/ 321 w 359"/>
                  <a:gd name="T91" fmla="*/ 433 h 586"/>
                  <a:gd name="T92" fmla="*/ 294 w 359"/>
                  <a:gd name="T93" fmla="*/ 389 h 586"/>
                  <a:gd name="T94" fmla="*/ 277 w 359"/>
                  <a:gd name="T95" fmla="*/ 383 h 586"/>
                  <a:gd name="T96" fmla="*/ 279 w 359"/>
                  <a:gd name="T97" fmla="*/ 419 h 5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9"/>
                  <a:gd name="T148" fmla="*/ 0 h 586"/>
                  <a:gd name="T149" fmla="*/ 359 w 359"/>
                  <a:gd name="T150" fmla="*/ 586 h 5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92" name="Freeform 1045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>
                  <a:gd name="T0" fmla="*/ 190 w 753"/>
                  <a:gd name="T1" fmla="*/ 658 h 768"/>
                  <a:gd name="T2" fmla="*/ 226 w 753"/>
                  <a:gd name="T3" fmla="*/ 709 h 768"/>
                  <a:gd name="T4" fmla="*/ 292 w 753"/>
                  <a:gd name="T5" fmla="*/ 753 h 768"/>
                  <a:gd name="T6" fmla="*/ 353 w 753"/>
                  <a:gd name="T7" fmla="*/ 768 h 768"/>
                  <a:gd name="T8" fmla="*/ 400 w 753"/>
                  <a:gd name="T9" fmla="*/ 743 h 768"/>
                  <a:gd name="T10" fmla="*/ 440 w 753"/>
                  <a:gd name="T11" fmla="*/ 679 h 768"/>
                  <a:gd name="T12" fmla="*/ 489 w 753"/>
                  <a:gd name="T13" fmla="*/ 614 h 768"/>
                  <a:gd name="T14" fmla="*/ 569 w 753"/>
                  <a:gd name="T15" fmla="*/ 576 h 768"/>
                  <a:gd name="T16" fmla="*/ 641 w 753"/>
                  <a:gd name="T17" fmla="*/ 517 h 768"/>
                  <a:gd name="T18" fmla="*/ 662 w 753"/>
                  <a:gd name="T19" fmla="*/ 497 h 768"/>
                  <a:gd name="T20" fmla="*/ 677 w 753"/>
                  <a:gd name="T21" fmla="*/ 479 h 768"/>
                  <a:gd name="T22" fmla="*/ 683 w 753"/>
                  <a:gd name="T23" fmla="*/ 493 h 768"/>
                  <a:gd name="T24" fmla="*/ 700 w 753"/>
                  <a:gd name="T25" fmla="*/ 478 h 768"/>
                  <a:gd name="T26" fmla="*/ 713 w 753"/>
                  <a:gd name="T27" fmla="*/ 445 h 768"/>
                  <a:gd name="T28" fmla="*/ 721 w 753"/>
                  <a:gd name="T29" fmla="*/ 461 h 768"/>
                  <a:gd name="T30" fmla="*/ 734 w 753"/>
                  <a:gd name="T31" fmla="*/ 451 h 768"/>
                  <a:gd name="T32" fmla="*/ 736 w 753"/>
                  <a:gd name="T33" fmla="*/ 390 h 768"/>
                  <a:gd name="T34" fmla="*/ 734 w 753"/>
                  <a:gd name="T35" fmla="*/ 366 h 768"/>
                  <a:gd name="T36" fmla="*/ 749 w 753"/>
                  <a:gd name="T37" fmla="*/ 356 h 768"/>
                  <a:gd name="T38" fmla="*/ 727 w 753"/>
                  <a:gd name="T39" fmla="*/ 339 h 768"/>
                  <a:gd name="T40" fmla="*/ 704 w 753"/>
                  <a:gd name="T41" fmla="*/ 284 h 768"/>
                  <a:gd name="T42" fmla="*/ 704 w 753"/>
                  <a:gd name="T43" fmla="*/ 229 h 768"/>
                  <a:gd name="T44" fmla="*/ 702 w 753"/>
                  <a:gd name="T45" fmla="*/ 163 h 768"/>
                  <a:gd name="T46" fmla="*/ 685 w 753"/>
                  <a:gd name="T47" fmla="*/ 131 h 768"/>
                  <a:gd name="T48" fmla="*/ 639 w 753"/>
                  <a:gd name="T49" fmla="*/ 121 h 768"/>
                  <a:gd name="T50" fmla="*/ 620 w 753"/>
                  <a:gd name="T51" fmla="*/ 106 h 768"/>
                  <a:gd name="T52" fmla="*/ 605 w 753"/>
                  <a:gd name="T53" fmla="*/ 53 h 768"/>
                  <a:gd name="T54" fmla="*/ 605 w 753"/>
                  <a:gd name="T55" fmla="*/ 19 h 768"/>
                  <a:gd name="T56" fmla="*/ 588 w 753"/>
                  <a:gd name="T57" fmla="*/ 32 h 768"/>
                  <a:gd name="T58" fmla="*/ 581 w 753"/>
                  <a:gd name="T59" fmla="*/ 59 h 768"/>
                  <a:gd name="T60" fmla="*/ 543 w 753"/>
                  <a:gd name="T61" fmla="*/ 13 h 768"/>
                  <a:gd name="T62" fmla="*/ 512 w 753"/>
                  <a:gd name="T63" fmla="*/ 0 h 768"/>
                  <a:gd name="T64" fmla="*/ 520 w 753"/>
                  <a:gd name="T65" fmla="*/ 15 h 768"/>
                  <a:gd name="T66" fmla="*/ 545 w 753"/>
                  <a:gd name="T67" fmla="*/ 53 h 768"/>
                  <a:gd name="T68" fmla="*/ 541 w 753"/>
                  <a:gd name="T69" fmla="*/ 64 h 768"/>
                  <a:gd name="T70" fmla="*/ 520 w 753"/>
                  <a:gd name="T71" fmla="*/ 55 h 768"/>
                  <a:gd name="T72" fmla="*/ 514 w 753"/>
                  <a:gd name="T73" fmla="*/ 55 h 768"/>
                  <a:gd name="T74" fmla="*/ 520 w 753"/>
                  <a:gd name="T75" fmla="*/ 32 h 768"/>
                  <a:gd name="T76" fmla="*/ 495 w 753"/>
                  <a:gd name="T77" fmla="*/ 15 h 768"/>
                  <a:gd name="T78" fmla="*/ 425 w 753"/>
                  <a:gd name="T79" fmla="*/ 43 h 768"/>
                  <a:gd name="T80" fmla="*/ 397 w 753"/>
                  <a:gd name="T81" fmla="*/ 70 h 768"/>
                  <a:gd name="T82" fmla="*/ 326 w 753"/>
                  <a:gd name="T83" fmla="*/ 127 h 768"/>
                  <a:gd name="T84" fmla="*/ 275 w 753"/>
                  <a:gd name="T85" fmla="*/ 208 h 768"/>
                  <a:gd name="T86" fmla="*/ 249 w 753"/>
                  <a:gd name="T87" fmla="*/ 269 h 768"/>
                  <a:gd name="T88" fmla="*/ 214 w 753"/>
                  <a:gd name="T89" fmla="*/ 267 h 768"/>
                  <a:gd name="T90" fmla="*/ 197 w 753"/>
                  <a:gd name="T91" fmla="*/ 288 h 768"/>
                  <a:gd name="T92" fmla="*/ 203 w 753"/>
                  <a:gd name="T93" fmla="*/ 320 h 768"/>
                  <a:gd name="T94" fmla="*/ 182 w 753"/>
                  <a:gd name="T95" fmla="*/ 320 h 768"/>
                  <a:gd name="T96" fmla="*/ 146 w 753"/>
                  <a:gd name="T97" fmla="*/ 299 h 768"/>
                  <a:gd name="T98" fmla="*/ 68 w 753"/>
                  <a:gd name="T99" fmla="*/ 218 h 768"/>
                  <a:gd name="T100" fmla="*/ 29 w 753"/>
                  <a:gd name="T101" fmla="*/ 201 h 768"/>
                  <a:gd name="T102" fmla="*/ 8 w 753"/>
                  <a:gd name="T103" fmla="*/ 210 h 768"/>
                  <a:gd name="T104" fmla="*/ 0 w 753"/>
                  <a:gd name="T105" fmla="*/ 235 h 768"/>
                  <a:gd name="T106" fmla="*/ 27 w 753"/>
                  <a:gd name="T107" fmla="*/ 303 h 768"/>
                  <a:gd name="T108" fmla="*/ 93 w 753"/>
                  <a:gd name="T109" fmla="*/ 358 h 768"/>
                  <a:gd name="T110" fmla="*/ 125 w 753"/>
                  <a:gd name="T111" fmla="*/ 371 h 768"/>
                  <a:gd name="T112" fmla="*/ 150 w 753"/>
                  <a:gd name="T113" fmla="*/ 406 h 768"/>
                  <a:gd name="T114" fmla="*/ 184 w 753"/>
                  <a:gd name="T115" fmla="*/ 478 h 768"/>
                  <a:gd name="T116" fmla="*/ 182 w 753"/>
                  <a:gd name="T117" fmla="*/ 561 h 7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53"/>
                  <a:gd name="T178" fmla="*/ 0 h 768"/>
                  <a:gd name="T179" fmla="*/ 753 w 753"/>
                  <a:gd name="T180" fmla="*/ 768 h 7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93" name="Freeform 1046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94" name="Freeform 1047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2 w 4"/>
                  <a:gd name="T5" fmla="*/ 4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95" name="Freeform 1048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0 w 6"/>
                  <a:gd name="T3" fmla="*/ 4 h 4"/>
                  <a:gd name="T4" fmla="*/ 0 w 6"/>
                  <a:gd name="T5" fmla="*/ 2 h 4"/>
                  <a:gd name="T6" fmla="*/ 0 w 6"/>
                  <a:gd name="T7" fmla="*/ 0 h 4"/>
                  <a:gd name="T8" fmla="*/ 6 w 6"/>
                  <a:gd name="T9" fmla="*/ 0 h 4"/>
                  <a:gd name="T10" fmla="*/ 4 w 6"/>
                  <a:gd name="T11" fmla="*/ 2 h 4"/>
                  <a:gd name="T12" fmla="*/ 2 w 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96" name="Freeform 1049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>
                  <a:gd name="T0" fmla="*/ 4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6 w 8"/>
                  <a:gd name="T11" fmla="*/ 2 h 4"/>
                  <a:gd name="T12" fmla="*/ 4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97" name="Freeform 1050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>
                  <a:gd name="T0" fmla="*/ 6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8 w 8"/>
                  <a:gd name="T11" fmla="*/ 2 h 4"/>
                  <a:gd name="T12" fmla="*/ 6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98" name="Freeform 1051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1 h 3"/>
                  <a:gd name="T6" fmla="*/ 0 w 10"/>
                  <a:gd name="T7" fmla="*/ 0 h 3"/>
                  <a:gd name="T8" fmla="*/ 10 w 10"/>
                  <a:gd name="T9" fmla="*/ 0 h 3"/>
                  <a:gd name="T10" fmla="*/ 8 w 10"/>
                  <a:gd name="T11" fmla="*/ 1 h 3"/>
                  <a:gd name="T12" fmla="*/ 8 w 1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"/>
                  <a:gd name="T23" fmla="*/ 10 w 1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899" name="Freeform 1052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0 w 10"/>
                  <a:gd name="T11" fmla="*/ 0 h 3"/>
                  <a:gd name="T12" fmla="*/ 10 w 10"/>
                  <a:gd name="T13" fmla="*/ 0 h 3"/>
                  <a:gd name="T14" fmla="*/ 10 w 10"/>
                  <a:gd name="T15" fmla="*/ 2 h 3"/>
                  <a:gd name="T16" fmla="*/ 8 w 10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"/>
                  <a:gd name="T29" fmla="*/ 10 w 10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00" name="Freeform 1053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4 h 4"/>
                  <a:gd name="T6" fmla="*/ 0 w 12"/>
                  <a:gd name="T7" fmla="*/ 4 h 4"/>
                  <a:gd name="T8" fmla="*/ 0 w 12"/>
                  <a:gd name="T9" fmla="*/ 2 h 4"/>
                  <a:gd name="T10" fmla="*/ 0 w 12"/>
                  <a:gd name="T11" fmla="*/ 0 h 4"/>
                  <a:gd name="T12" fmla="*/ 12 w 12"/>
                  <a:gd name="T13" fmla="*/ 0 h 4"/>
                  <a:gd name="T14" fmla="*/ 10 w 12"/>
                  <a:gd name="T15" fmla="*/ 2 h 4"/>
                  <a:gd name="T16" fmla="*/ 10 w 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"/>
                  <a:gd name="T29" fmla="*/ 12 w 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01" name="Freeform 1054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2 h 4"/>
                  <a:gd name="T6" fmla="*/ 0 w 12"/>
                  <a:gd name="T7" fmla="*/ 0 h 4"/>
                  <a:gd name="T8" fmla="*/ 12 w 12"/>
                  <a:gd name="T9" fmla="*/ 0 h 4"/>
                  <a:gd name="T10" fmla="*/ 12 w 12"/>
                  <a:gd name="T11" fmla="*/ 2 h 4"/>
                  <a:gd name="T12" fmla="*/ 10 w 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4"/>
                  <a:gd name="T23" fmla="*/ 12 w 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02" name="Freeform 1055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>
                  <a:gd name="T0" fmla="*/ 12 w 13"/>
                  <a:gd name="T1" fmla="*/ 4 h 4"/>
                  <a:gd name="T2" fmla="*/ 0 w 13"/>
                  <a:gd name="T3" fmla="*/ 4 h 4"/>
                  <a:gd name="T4" fmla="*/ 0 w 13"/>
                  <a:gd name="T5" fmla="*/ 2 h 4"/>
                  <a:gd name="T6" fmla="*/ 0 w 13"/>
                  <a:gd name="T7" fmla="*/ 0 h 4"/>
                  <a:gd name="T8" fmla="*/ 13 w 13"/>
                  <a:gd name="T9" fmla="*/ 0 h 4"/>
                  <a:gd name="T10" fmla="*/ 12 w 13"/>
                  <a:gd name="T11" fmla="*/ 2 h 4"/>
                  <a:gd name="T12" fmla="*/ 12 w 1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4"/>
                  <a:gd name="T23" fmla="*/ 13 w 1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03" name="Freeform 1056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>
                  <a:gd name="T0" fmla="*/ 12 w 13"/>
                  <a:gd name="T1" fmla="*/ 6 h 6"/>
                  <a:gd name="T2" fmla="*/ 0 w 13"/>
                  <a:gd name="T3" fmla="*/ 6 h 6"/>
                  <a:gd name="T4" fmla="*/ 0 w 13"/>
                  <a:gd name="T5" fmla="*/ 4 h 6"/>
                  <a:gd name="T6" fmla="*/ 0 w 13"/>
                  <a:gd name="T7" fmla="*/ 0 h 6"/>
                  <a:gd name="T8" fmla="*/ 13 w 13"/>
                  <a:gd name="T9" fmla="*/ 2 h 6"/>
                  <a:gd name="T10" fmla="*/ 12 w 13"/>
                  <a:gd name="T11" fmla="*/ 4 h 6"/>
                  <a:gd name="T12" fmla="*/ 12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04" name="Freeform 1057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0 w 13"/>
                  <a:gd name="T3" fmla="*/ 6 h 6"/>
                  <a:gd name="T4" fmla="*/ 0 w 13"/>
                  <a:gd name="T5" fmla="*/ 2 h 6"/>
                  <a:gd name="T6" fmla="*/ 0 w 13"/>
                  <a:gd name="T7" fmla="*/ 0 h 6"/>
                  <a:gd name="T8" fmla="*/ 13 w 13"/>
                  <a:gd name="T9" fmla="*/ 2 h 6"/>
                  <a:gd name="T10" fmla="*/ 13 w 13"/>
                  <a:gd name="T11" fmla="*/ 4 h 6"/>
                  <a:gd name="T12" fmla="*/ 13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05" name="Freeform 1058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>
                  <a:gd name="T0" fmla="*/ 13 w 15"/>
                  <a:gd name="T1" fmla="*/ 6 h 6"/>
                  <a:gd name="T2" fmla="*/ 0 w 15"/>
                  <a:gd name="T3" fmla="*/ 4 h 6"/>
                  <a:gd name="T4" fmla="*/ 0 w 15"/>
                  <a:gd name="T5" fmla="*/ 2 h 6"/>
                  <a:gd name="T6" fmla="*/ 0 w 15"/>
                  <a:gd name="T7" fmla="*/ 0 h 6"/>
                  <a:gd name="T8" fmla="*/ 15 w 15"/>
                  <a:gd name="T9" fmla="*/ 2 h 6"/>
                  <a:gd name="T10" fmla="*/ 13 w 15"/>
                  <a:gd name="T11" fmla="*/ 4 h 6"/>
                  <a:gd name="T12" fmla="*/ 13 w 1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6"/>
                  <a:gd name="T23" fmla="*/ 15 w 1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06" name="Freeform 1059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>
                  <a:gd name="T0" fmla="*/ 13 w 15"/>
                  <a:gd name="T1" fmla="*/ 5 h 5"/>
                  <a:gd name="T2" fmla="*/ 0 w 15"/>
                  <a:gd name="T3" fmla="*/ 3 h 5"/>
                  <a:gd name="T4" fmla="*/ 0 w 15"/>
                  <a:gd name="T5" fmla="*/ 1 h 5"/>
                  <a:gd name="T6" fmla="*/ 0 w 15"/>
                  <a:gd name="T7" fmla="*/ 0 h 5"/>
                  <a:gd name="T8" fmla="*/ 15 w 15"/>
                  <a:gd name="T9" fmla="*/ 1 h 5"/>
                  <a:gd name="T10" fmla="*/ 15 w 15"/>
                  <a:gd name="T11" fmla="*/ 3 h 5"/>
                  <a:gd name="T12" fmla="*/ 13 w 15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5"/>
                  <a:gd name="T23" fmla="*/ 15 w 1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07" name="Freeform 1060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>
                  <a:gd name="T0" fmla="*/ 15 w 15"/>
                  <a:gd name="T1" fmla="*/ 5 h 5"/>
                  <a:gd name="T2" fmla="*/ 0 w 15"/>
                  <a:gd name="T3" fmla="*/ 3 h 5"/>
                  <a:gd name="T4" fmla="*/ 0 w 15"/>
                  <a:gd name="T5" fmla="*/ 2 h 5"/>
                  <a:gd name="T6" fmla="*/ 0 w 15"/>
                  <a:gd name="T7" fmla="*/ 0 h 5"/>
                  <a:gd name="T8" fmla="*/ 15 w 15"/>
                  <a:gd name="T9" fmla="*/ 2 h 5"/>
                  <a:gd name="T10" fmla="*/ 15 w 15"/>
                  <a:gd name="T11" fmla="*/ 2 h 5"/>
                  <a:gd name="T12" fmla="*/ 15 w 15"/>
                  <a:gd name="T13" fmla="*/ 2 h 5"/>
                  <a:gd name="T14" fmla="*/ 15 w 15"/>
                  <a:gd name="T15" fmla="*/ 3 h 5"/>
                  <a:gd name="T16" fmla="*/ 15 w 1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"/>
                  <a:gd name="T29" fmla="*/ 15 w 1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08" name="Freeform 1061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>
                  <a:gd name="T0" fmla="*/ 17 w 19"/>
                  <a:gd name="T1" fmla="*/ 5 h 5"/>
                  <a:gd name="T2" fmla="*/ 2 w 19"/>
                  <a:gd name="T3" fmla="*/ 4 h 5"/>
                  <a:gd name="T4" fmla="*/ 2 w 19"/>
                  <a:gd name="T5" fmla="*/ 2 h 5"/>
                  <a:gd name="T6" fmla="*/ 0 w 19"/>
                  <a:gd name="T7" fmla="*/ 0 h 5"/>
                  <a:gd name="T8" fmla="*/ 19 w 19"/>
                  <a:gd name="T9" fmla="*/ 0 h 5"/>
                  <a:gd name="T10" fmla="*/ 17 w 19"/>
                  <a:gd name="T11" fmla="*/ 2 h 5"/>
                  <a:gd name="T12" fmla="*/ 17 w 19"/>
                  <a:gd name="T13" fmla="*/ 4 h 5"/>
                  <a:gd name="T14" fmla="*/ 17 w 19"/>
                  <a:gd name="T15" fmla="*/ 4 h 5"/>
                  <a:gd name="T16" fmla="*/ 17 w 19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"/>
                  <a:gd name="T29" fmla="*/ 19 w 1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09" name="Freeform 1062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>
                  <a:gd name="T0" fmla="*/ 17 w 31"/>
                  <a:gd name="T1" fmla="*/ 6 h 6"/>
                  <a:gd name="T2" fmla="*/ 2 w 31"/>
                  <a:gd name="T3" fmla="*/ 4 h 6"/>
                  <a:gd name="T4" fmla="*/ 0 w 31"/>
                  <a:gd name="T5" fmla="*/ 2 h 6"/>
                  <a:gd name="T6" fmla="*/ 0 w 31"/>
                  <a:gd name="T7" fmla="*/ 0 h 6"/>
                  <a:gd name="T8" fmla="*/ 19 w 31"/>
                  <a:gd name="T9" fmla="*/ 0 h 6"/>
                  <a:gd name="T10" fmla="*/ 19 w 31"/>
                  <a:gd name="T11" fmla="*/ 2 h 6"/>
                  <a:gd name="T12" fmla="*/ 17 w 31"/>
                  <a:gd name="T13" fmla="*/ 6 h 6"/>
                  <a:gd name="T14" fmla="*/ 31 w 31"/>
                  <a:gd name="T15" fmla="*/ 2 h 6"/>
                  <a:gd name="T16" fmla="*/ 31 w 31"/>
                  <a:gd name="T17" fmla="*/ 2 h 6"/>
                  <a:gd name="T18" fmla="*/ 31 w 31"/>
                  <a:gd name="T19" fmla="*/ 2 h 6"/>
                  <a:gd name="T20" fmla="*/ 31 w 31"/>
                  <a:gd name="T21" fmla="*/ 4 h 6"/>
                  <a:gd name="T22" fmla="*/ 31 w 31"/>
                  <a:gd name="T23" fmla="*/ 2 h 6"/>
                  <a:gd name="T24" fmla="*/ 31 w 31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6"/>
                  <a:gd name="T41" fmla="*/ 31 w 31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10" name="Freeform 1063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>
                  <a:gd name="T0" fmla="*/ 19 w 33"/>
                  <a:gd name="T1" fmla="*/ 4 h 6"/>
                  <a:gd name="T2" fmla="*/ 0 w 33"/>
                  <a:gd name="T3" fmla="*/ 4 h 6"/>
                  <a:gd name="T4" fmla="*/ 0 w 33"/>
                  <a:gd name="T5" fmla="*/ 2 h 6"/>
                  <a:gd name="T6" fmla="*/ 0 w 33"/>
                  <a:gd name="T7" fmla="*/ 0 h 6"/>
                  <a:gd name="T8" fmla="*/ 19 w 33"/>
                  <a:gd name="T9" fmla="*/ 0 h 6"/>
                  <a:gd name="T10" fmla="*/ 19 w 33"/>
                  <a:gd name="T11" fmla="*/ 2 h 6"/>
                  <a:gd name="T12" fmla="*/ 19 w 33"/>
                  <a:gd name="T13" fmla="*/ 4 h 6"/>
                  <a:gd name="T14" fmla="*/ 31 w 33"/>
                  <a:gd name="T15" fmla="*/ 2 h 6"/>
                  <a:gd name="T16" fmla="*/ 33 w 33"/>
                  <a:gd name="T17" fmla="*/ 2 h 6"/>
                  <a:gd name="T18" fmla="*/ 31 w 33"/>
                  <a:gd name="T19" fmla="*/ 4 h 6"/>
                  <a:gd name="T20" fmla="*/ 31 w 33"/>
                  <a:gd name="T21" fmla="*/ 6 h 6"/>
                  <a:gd name="T22" fmla="*/ 31 w 33"/>
                  <a:gd name="T23" fmla="*/ 4 h 6"/>
                  <a:gd name="T24" fmla="*/ 31 w 33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6"/>
                  <a:gd name="T41" fmla="*/ 33 w 3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11" name="Freeform 1064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>
                  <a:gd name="T0" fmla="*/ 31 w 33"/>
                  <a:gd name="T1" fmla="*/ 6 h 6"/>
                  <a:gd name="T2" fmla="*/ 31 w 33"/>
                  <a:gd name="T3" fmla="*/ 6 h 6"/>
                  <a:gd name="T4" fmla="*/ 31 w 33"/>
                  <a:gd name="T5" fmla="*/ 4 h 6"/>
                  <a:gd name="T6" fmla="*/ 31 w 33"/>
                  <a:gd name="T7" fmla="*/ 2 h 6"/>
                  <a:gd name="T8" fmla="*/ 33 w 33"/>
                  <a:gd name="T9" fmla="*/ 2 h 6"/>
                  <a:gd name="T10" fmla="*/ 33 w 33"/>
                  <a:gd name="T11" fmla="*/ 4 h 6"/>
                  <a:gd name="T12" fmla="*/ 31 w 33"/>
                  <a:gd name="T13" fmla="*/ 6 h 6"/>
                  <a:gd name="T14" fmla="*/ 19 w 33"/>
                  <a:gd name="T15" fmla="*/ 4 h 6"/>
                  <a:gd name="T16" fmla="*/ 0 w 33"/>
                  <a:gd name="T17" fmla="*/ 4 h 6"/>
                  <a:gd name="T18" fmla="*/ 0 w 33"/>
                  <a:gd name="T19" fmla="*/ 2 h 6"/>
                  <a:gd name="T20" fmla="*/ 0 w 33"/>
                  <a:gd name="T21" fmla="*/ 0 h 6"/>
                  <a:gd name="T22" fmla="*/ 0 w 33"/>
                  <a:gd name="T23" fmla="*/ 0 h 6"/>
                  <a:gd name="T24" fmla="*/ 0 w 33"/>
                  <a:gd name="T25" fmla="*/ 0 h 6"/>
                  <a:gd name="T26" fmla="*/ 19 w 33"/>
                  <a:gd name="T27" fmla="*/ 0 h 6"/>
                  <a:gd name="T28" fmla="*/ 19 w 33"/>
                  <a:gd name="T29" fmla="*/ 2 h 6"/>
                  <a:gd name="T30" fmla="*/ 19 w 33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6"/>
                  <a:gd name="T50" fmla="*/ 33 w 33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12" name="Freeform 1065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>
                  <a:gd name="T0" fmla="*/ 33 w 34"/>
                  <a:gd name="T1" fmla="*/ 6 h 6"/>
                  <a:gd name="T2" fmla="*/ 31 w 34"/>
                  <a:gd name="T3" fmla="*/ 6 h 6"/>
                  <a:gd name="T4" fmla="*/ 31 w 34"/>
                  <a:gd name="T5" fmla="*/ 4 h 6"/>
                  <a:gd name="T6" fmla="*/ 31 w 34"/>
                  <a:gd name="T7" fmla="*/ 0 h 6"/>
                  <a:gd name="T8" fmla="*/ 34 w 34"/>
                  <a:gd name="T9" fmla="*/ 2 h 6"/>
                  <a:gd name="T10" fmla="*/ 33 w 34"/>
                  <a:gd name="T11" fmla="*/ 4 h 6"/>
                  <a:gd name="T12" fmla="*/ 33 w 34"/>
                  <a:gd name="T13" fmla="*/ 6 h 6"/>
                  <a:gd name="T14" fmla="*/ 19 w 34"/>
                  <a:gd name="T15" fmla="*/ 4 h 6"/>
                  <a:gd name="T16" fmla="*/ 0 w 34"/>
                  <a:gd name="T17" fmla="*/ 4 h 6"/>
                  <a:gd name="T18" fmla="*/ 0 w 34"/>
                  <a:gd name="T19" fmla="*/ 2 h 6"/>
                  <a:gd name="T20" fmla="*/ 0 w 34"/>
                  <a:gd name="T21" fmla="*/ 2 h 6"/>
                  <a:gd name="T22" fmla="*/ 0 w 34"/>
                  <a:gd name="T23" fmla="*/ 0 h 6"/>
                  <a:gd name="T24" fmla="*/ 0 w 34"/>
                  <a:gd name="T25" fmla="*/ 0 h 6"/>
                  <a:gd name="T26" fmla="*/ 19 w 34"/>
                  <a:gd name="T27" fmla="*/ 0 h 6"/>
                  <a:gd name="T28" fmla="*/ 19 w 34"/>
                  <a:gd name="T29" fmla="*/ 2 h 6"/>
                  <a:gd name="T30" fmla="*/ 19 w 34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6"/>
                  <a:gd name="T50" fmla="*/ 34 w 34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13" name="Freeform 1066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>
                  <a:gd name="T0" fmla="*/ 35 w 38"/>
                  <a:gd name="T1" fmla="*/ 6 h 6"/>
                  <a:gd name="T2" fmla="*/ 33 w 38"/>
                  <a:gd name="T3" fmla="*/ 6 h 6"/>
                  <a:gd name="T4" fmla="*/ 33 w 38"/>
                  <a:gd name="T5" fmla="*/ 2 h 6"/>
                  <a:gd name="T6" fmla="*/ 33 w 38"/>
                  <a:gd name="T7" fmla="*/ 0 h 6"/>
                  <a:gd name="T8" fmla="*/ 38 w 38"/>
                  <a:gd name="T9" fmla="*/ 2 h 6"/>
                  <a:gd name="T10" fmla="*/ 36 w 38"/>
                  <a:gd name="T11" fmla="*/ 4 h 6"/>
                  <a:gd name="T12" fmla="*/ 35 w 38"/>
                  <a:gd name="T13" fmla="*/ 6 h 6"/>
                  <a:gd name="T14" fmla="*/ 21 w 38"/>
                  <a:gd name="T15" fmla="*/ 4 h 6"/>
                  <a:gd name="T16" fmla="*/ 2 w 38"/>
                  <a:gd name="T17" fmla="*/ 4 h 6"/>
                  <a:gd name="T18" fmla="*/ 2 w 38"/>
                  <a:gd name="T19" fmla="*/ 2 h 6"/>
                  <a:gd name="T20" fmla="*/ 0 w 38"/>
                  <a:gd name="T21" fmla="*/ 0 h 6"/>
                  <a:gd name="T22" fmla="*/ 21 w 38"/>
                  <a:gd name="T23" fmla="*/ 0 h 6"/>
                  <a:gd name="T24" fmla="*/ 21 w 38"/>
                  <a:gd name="T25" fmla="*/ 2 h 6"/>
                  <a:gd name="T26" fmla="*/ 21 w 38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6"/>
                  <a:gd name="T44" fmla="*/ 38 w 38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14" name="Freeform 1067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>
                  <a:gd name="T0" fmla="*/ 36 w 40"/>
                  <a:gd name="T1" fmla="*/ 8 h 8"/>
                  <a:gd name="T2" fmla="*/ 33 w 40"/>
                  <a:gd name="T3" fmla="*/ 6 h 8"/>
                  <a:gd name="T4" fmla="*/ 33 w 40"/>
                  <a:gd name="T5" fmla="*/ 4 h 8"/>
                  <a:gd name="T6" fmla="*/ 31 w 40"/>
                  <a:gd name="T7" fmla="*/ 2 h 8"/>
                  <a:gd name="T8" fmla="*/ 40 w 40"/>
                  <a:gd name="T9" fmla="*/ 2 h 8"/>
                  <a:gd name="T10" fmla="*/ 38 w 40"/>
                  <a:gd name="T11" fmla="*/ 6 h 8"/>
                  <a:gd name="T12" fmla="*/ 36 w 40"/>
                  <a:gd name="T13" fmla="*/ 8 h 8"/>
                  <a:gd name="T14" fmla="*/ 21 w 40"/>
                  <a:gd name="T15" fmla="*/ 6 h 8"/>
                  <a:gd name="T16" fmla="*/ 2 w 40"/>
                  <a:gd name="T17" fmla="*/ 6 h 8"/>
                  <a:gd name="T18" fmla="*/ 0 w 40"/>
                  <a:gd name="T19" fmla="*/ 4 h 8"/>
                  <a:gd name="T20" fmla="*/ 0 w 40"/>
                  <a:gd name="T21" fmla="*/ 0 h 8"/>
                  <a:gd name="T22" fmla="*/ 21 w 40"/>
                  <a:gd name="T23" fmla="*/ 2 h 8"/>
                  <a:gd name="T24" fmla="*/ 21 w 40"/>
                  <a:gd name="T25" fmla="*/ 2 h 8"/>
                  <a:gd name="T26" fmla="*/ 21 w 40"/>
                  <a:gd name="T27" fmla="*/ 4 h 8"/>
                  <a:gd name="T28" fmla="*/ 21 w 40"/>
                  <a:gd name="T29" fmla="*/ 4 h 8"/>
                  <a:gd name="T30" fmla="*/ 21 w 40"/>
                  <a:gd name="T31" fmla="*/ 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8"/>
                  <a:gd name="T50" fmla="*/ 40 w 40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15" name="Freeform 1068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>
                  <a:gd name="T0" fmla="*/ 40 w 44"/>
                  <a:gd name="T1" fmla="*/ 7 h 7"/>
                  <a:gd name="T2" fmla="*/ 35 w 44"/>
                  <a:gd name="T3" fmla="*/ 5 h 7"/>
                  <a:gd name="T4" fmla="*/ 33 w 44"/>
                  <a:gd name="T5" fmla="*/ 3 h 7"/>
                  <a:gd name="T6" fmla="*/ 33 w 44"/>
                  <a:gd name="T7" fmla="*/ 1 h 7"/>
                  <a:gd name="T8" fmla="*/ 44 w 44"/>
                  <a:gd name="T9" fmla="*/ 1 h 7"/>
                  <a:gd name="T10" fmla="*/ 42 w 44"/>
                  <a:gd name="T11" fmla="*/ 3 h 7"/>
                  <a:gd name="T12" fmla="*/ 40 w 44"/>
                  <a:gd name="T13" fmla="*/ 7 h 7"/>
                  <a:gd name="T14" fmla="*/ 23 w 44"/>
                  <a:gd name="T15" fmla="*/ 5 h 7"/>
                  <a:gd name="T16" fmla="*/ 2 w 44"/>
                  <a:gd name="T17" fmla="*/ 5 h 7"/>
                  <a:gd name="T18" fmla="*/ 2 w 44"/>
                  <a:gd name="T19" fmla="*/ 1 h 7"/>
                  <a:gd name="T20" fmla="*/ 0 w 44"/>
                  <a:gd name="T21" fmla="*/ 0 h 7"/>
                  <a:gd name="T22" fmla="*/ 25 w 44"/>
                  <a:gd name="T23" fmla="*/ 1 h 7"/>
                  <a:gd name="T24" fmla="*/ 23 w 44"/>
                  <a:gd name="T25" fmla="*/ 3 h 7"/>
                  <a:gd name="T26" fmla="*/ 23 w 44"/>
                  <a:gd name="T27" fmla="*/ 5 h 7"/>
                  <a:gd name="T28" fmla="*/ 23 w 44"/>
                  <a:gd name="T29" fmla="*/ 5 h 7"/>
                  <a:gd name="T30" fmla="*/ 23 w 44"/>
                  <a:gd name="T31" fmla="*/ 5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4"/>
                  <a:gd name="T49" fmla="*/ 0 h 7"/>
                  <a:gd name="T50" fmla="*/ 44 w 44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16" name="Freeform 1069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>
                  <a:gd name="T0" fmla="*/ 42 w 46"/>
                  <a:gd name="T1" fmla="*/ 5 h 5"/>
                  <a:gd name="T2" fmla="*/ 33 w 46"/>
                  <a:gd name="T3" fmla="*/ 5 h 5"/>
                  <a:gd name="T4" fmla="*/ 33 w 46"/>
                  <a:gd name="T5" fmla="*/ 3 h 5"/>
                  <a:gd name="T6" fmla="*/ 33 w 46"/>
                  <a:gd name="T7" fmla="*/ 2 h 5"/>
                  <a:gd name="T8" fmla="*/ 46 w 46"/>
                  <a:gd name="T9" fmla="*/ 2 h 5"/>
                  <a:gd name="T10" fmla="*/ 44 w 46"/>
                  <a:gd name="T11" fmla="*/ 3 h 5"/>
                  <a:gd name="T12" fmla="*/ 42 w 46"/>
                  <a:gd name="T13" fmla="*/ 5 h 5"/>
                  <a:gd name="T14" fmla="*/ 23 w 46"/>
                  <a:gd name="T15" fmla="*/ 5 h 5"/>
                  <a:gd name="T16" fmla="*/ 2 w 46"/>
                  <a:gd name="T17" fmla="*/ 3 h 5"/>
                  <a:gd name="T18" fmla="*/ 0 w 46"/>
                  <a:gd name="T19" fmla="*/ 2 h 5"/>
                  <a:gd name="T20" fmla="*/ 0 w 46"/>
                  <a:gd name="T21" fmla="*/ 0 h 5"/>
                  <a:gd name="T22" fmla="*/ 25 w 46"/>
                  <a:gd name="T23" fmla="*/ 2 h 5"/>
                  <a:gd name="T24" fmla="*/ 25 w 46"/>
                  <a:gd name="T25" fmla="*/ 3 h 5"/>
                  <a:gd name="T26" fmla="*/ 23 w 46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"/>
                  <a:gd name="T43" fmla="*/ 0 h 5"/>
                  <a:gd name="T44" fmla="*/ 46 w 4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17" name="Freeform 1070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>
                  <a:gd name="T0" fmla="*/ 45 w 49"/>
                  <a:gd name="T1" fmla="*/ 5 h 5"/>
                  <a:gd name="T2" fmla="*/ 34 w 49"/>
                  <a:gd name="T3" fmla="*/ 5 h 5"/>
                  <a:gd name="T4" fmla="*/ 34 w 49"/>
                  <a:gd name="T5" fmla="*/ 4 h 5"/>
                  <a:gd name="T6" fmla="*/ 34 w 49"/>
                  <a:gd name="T7" fmla="*/ 2 h 5"/>
                  <a:gd name="T8" fmla="*/ 49 w 49"/>
                  <a:gd name="T9" fmla="*/ 2 h 5"/>
                  <a:gd name="T10" fmla="*/ 47 w 49"/>
                  <a:gd name="T11" fmla="*/ 4 h 5"/>
                  <a:gd name="T12" fmla="*/ 45 w 49"/>
                  <a:gd name="T13" fmla="*/ 5 h 5"/>
                  <a:gd name="T14" fmla="*/ 26 w 49"/>
                  <a:gd name="T15" fmla="*/ 5 h 5"/>
                  <a:gd name="T16" fmla="*/ 1 w 49"/>
                  <a:gd name="T17" fmla="*/ 4 h 5"/>
                  <a:gd name="T18" fmla="*/ 1 w 49"/>
                  <a:gd name="T19" fmla="*/ 2 h 5"/>
                  <a:gd name="T20" fmla="*/ 0 w 49"/>
                  <a:gd name="T21" fmla="*/ 0 h 5"/>
                  <a:gd name="T22" fmla="*/ 26 w 49"/>
                  <a:gd name="T23" fmla="*/ 2 h 5"/>
                  <a:gd name="T24" fmla="*/ 26 w 49"/>
                  <a:gd name="T25" fmla="*/ 4 h 5"/>
                  <a:gd name="T26" fmla="*/ 26 w 49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5"/>
                  <a:gd name="T44" fmla="*/ 49 w 49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18" name="Freeform 1071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>
                  <a:gd name="T0" fmla="*/ 47 w 51"/>
                  <a:gd name="T1" fmla="*/ 6 h 6"/>
                  <a:gd name="T2" fmla="*/ 34 w 51"/>
                  <a:gd name="T3" fmla="*/ 6 h 6"/>
                  <a:gd name="T4" fmla="*/ 34 w 51"/>
                  <a:gd name="T5" fmla="*/ 4 h 6"/>
                  <a:gd name="T6" fmla="*/ 34 w 51"/>
                  <a:gd name="T7" fmla="*/ 2 h 6"/>
                  <a:gd name="T8" fmla="*/ 51 w 51"/>
                  <a:gd name="T9" fmla="*/ 2 h 6"/>
                  <a:gd name="T10" fmla="*/ 51 w 51"/>
                  <a:gd name="T11" fmla="*/ 2 h 6"/>
                  <a:gd name="T12" fmla="*/ 51 w 51"/>
                  <a:gd name="T13" fmla="*/ 2 h 6"/>
                  <a:gd name="T14" fmla="*/ 49 w 51"/>
                  <a:gd name="T15" fmla="*/ 4 h 6"/>
                  <a:gd name="T16" fmla="*/ 47 w 51"/>
                  <a:gd name="T17" fmla="*/ 6 h 6"/>
                  <a:gd name="T18" fmla="*/ 26 w 51"/>
                  <a:gd name="T19" fmla="*/ 6 h 6"/>
                  <a:gd name="T20" fmla="*/ 1 w 51"/>
                  <a:gd name="T21" fmla="*/ 4 h 6"/>
                  <a:gd name="T22" fmla="*/ 0 w 51"/>
                  <a:gd name="T23" fmla="*/ 2 h 6"/>
                  <a:gd name="T24" fmla="*/ 0 w 51"/>
                  <a:gd name="T25" fmla="*/ 0 h 6"/>
                  <a:gd name="T26" fmla="*/ 0 w 51"/>
                  <a:gd name="T27" fmla="*/ 0 h 6"/>
                  <a:gd name="T28" fmla="*/ 0 w 51"/>
                  <a:gd name="T29" fmla="*/ 0 h 6"/>
                  <a:gd name="T30" fmla="*/ 26 w 51"/>
                  <a:gd name="T31" fmla="*/ 2 h 6"/>
                  <a:gd name="T32" fmla="*/ 26 w 51"/>
                  <a:gd name="T33" fmla="*/ 4 h 6"/>
                  <a:gd name="T34" fmla="*/ 26 w 51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"/>
                  <a:gd name="T55" fmla="*/ 0 h 6"/>
                  <a:gd name="T56" fmla="*/ 51 w 51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19" name="Freeform 1072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>
                  <a:gd name="T0" fmla="*/ 51 w 55"/>
                  <a:gd name="T1" fmla="*/ 6 h 6"/>
                  <a:gd name="T2" fmla="*/ 36 w 55"/>
                  <a:gd name="T3" fmla="*/ 6 h 6"/>
                  <a:gd name="T4" fmla="*/ 36 w 55"/>
                  <a:gd name="T5" fmla="*/ 4 h 6"/>
                  <a:gd name="T6" fmla="*/ 36 w 55"/>
                  <a:gd name="T7" fmla="*/ 2 h 6"/>
                  <a:gd name="T8" fmla="*/ 55 w 55"/>
                  <a:gd name="T9" fmla="*/ 2 h 6"/>
                  <a:gd name="T10" fmla="*/ 53 w 55"/>
                  <a:gd name="T11" fmla="*/ 4 h 6"/>
                  <a:gd name="T12" fmla="*/ 53 w 55"/>
                  <a:gd name="T13" fmla="*/ 4 h 6"/>
                  <a:gd name="T14" fmla="*/ 51 w 55"/>
                  <a:gd name="T15" fmla="*/ 6 h 6"/>
                  <a:gd name="T16" fmla="*/ 51 w 55"/>
                  <a:gd name="T17" fmla="*/ 6 h 6"/>
                  <a:gd name="T18" fmla="*/ 28 w 55"/>
                  <a:gd name="T19" fmla="*/ 6 h 6"/>
                  <a:gd name="T20" fmla="*/ 2 w 55"/>
                  <a:gd name="T21" fmla="*/ 4 h 6"/>
                  <a:gd name="T22" fmla="*/ 2 w 55"/>
                  <a:gd name="T23" fmla="*/ 4 h 6"/>
                  <a:gd name="T24" fmla="*/ 2 w 55"/>
                  <a:gd name="T25" fmla="*/ 2 h 6"/>
                  <a:gd name="T26" fmla="*/ 2 w 55"/>
                  <a:gd name="T27" fmla="*/ 0 h 6"/>
                  <a:gd name="T28" fmla="*/ 0 w 55"/>
                  <a:gd name="T29" fmla="*/ 0 h 6"/>
                  <a:gd name="T30" fmla="*/ 26 w 55"/>
                  <a:gd name="T31" fmla="*/ 2 h 6"/>
                  <a:gd name="T32" fmla="*/ 28 w 55"/>
                  <a:gd name="T33" fmla="*/ 4 h 6"/>
                  <a:gd name="T34" fmla="*/ 28 w 55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"/>
                  <a:gd name="T55" fmla="*/ 0 h 6"/>
                  <a:gd name="T56" fmla="*/ 55 w 55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20" name="Freeform 1073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>
                  <a:gd name="T0" fmla="*/ 53 w 77"/>
                  <a:gd name="T1" fmla="*/ 6 h 6"/>
                  <a:gd name="T2" fmla="*/ 36 w 77"/>
                  <a:gd name="T3" fmla="*/ 6 h 6"/>
                  <a:gd name="T4" fmla="*/ 36 w 77"/>
                  <a:gd name="T5" fmla="*/ 4 h 6"/>
                  <a:gd name="T6" fmla="*/ 34 w 77"/>
                  <a:gd name="T7" fmla="*/ 2 h 6"/>
                  <a:gd name="T8" fmla="*/ 57 w 77"/>
                  <a:gd name="T9" fmla="*/ 2 h 6"/>
                  <a:gd name="T10" fmla="*/ 55 w 77"/>
                  <a:gd name="T11" fmla="*/ 4 h 6"/>
                  <a:gd name="T12" fmla="*/ 53 w 77"/>
                  <a:gd name="T13" fmla="*/ 6 h 6"/>
                  <a:gd name="T14" fmla="*/ 28 w 77"/>
                  <a:gd name="T15" fmla="*/ 6 h 6"/>
                  <a:gd name="T16" fmla="*/ 2 w 77"/>
                  <a:gd name="T17" fmla="*/ 4 h 6"/>
                  <a:gd name="T18" fmla="*/ 0 w 77"/>
                  <a:gd name="T19" fmla="*/ 2 h 6"/>
                  <a:gd name="T20" fmla="*/ 0 w 77"/>
                  <a:gd name="T21" fmla="*/ 0 h 6"/>
                  <a:gd name="T22" fmla="*/ 26 w 77"/>
                  <a:gd name="T23" fmla="*/ 2 h 6"/>
                  <a:gd name="T24" fmla="*/ 26 w 77"/>
                  <a:gd name="T25" fmla="*/ 4 h 6"/>
                  <a:gd name="T26" fmla="*/ 28 w 77"/>
                  <a:gd name="T27" fmla="*/ 6 h 6"/>
                  <a:gd name="T28" fmla="*/ 77 w 77"/>
                  <a:gd name="T29" fmla="*/ 4 h 6"/>
                  <a:gd name="T30" fmla="*/ 77 w 77"/>
                  <a:gd name="T31" fmla="*/ 4 h 6"/>
                  <a:gd name="T32" fmla="*/ 77 w 77"/>
                  <a:gd name="T33" fmla="*/ 4 h 6"/>
                  <a:gd name="T34" fmla="*/ 77 w 77"/>
                  <a:gd name="T35" fmla="*/ 4 h 6"/>
                  <a:gd name="T36" fmla="*/ 77 w 77"/>
                  <a:gd name="T37" fmla="*/ 4 h 6"/>
                  <a:gd name="T38" fmla="*/ 77 w 77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"/>
                  <a:gd name="T61" fmla="*/ 0 h 6"/>
                  <a:gd name="T62" fmla="*/ 77 w 77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21" name="Freeform 1074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>
                  <a:gd name="T0" fmla="*/ 57 w 81"/>
                  <a:gd name="T1" fmla="*/ 6 h 6"/>
                  <a:gd name="T2" fmla="*/ 38 w 81"/>
                  <a:gd name="T3" fmla="*/ 6 h 6"/>
                  <a:gd name="T4" fmla="*/ 36 w 81"/>
                  <a:gd name="T5" fmla="*/ 4 h 6"/>
                  <a:gd name="T6" fmla="*/ 36 w 81"/>
                  <a:gd name="T7" fmla="*/ 2 h 6"/>
                  <a:gd name="T8" fmla="*/ 59 w 81"/>
                  <a:gd name="T9" fmla="*/ 2 h 6"/>
                  <a:gd name="T10" fmla="*/ 57 w 81"/>
                  <a:gd name="T11" fmla="*/ 4 h 6"/>
                  <a:gd name="T12" fmla="*/ 57 w 81"/>
                  <a:gd name="T13" fmla="*/ 6 h 6"/>
                  <a:gd name="T14" fmla="*/ 28 w 81"/>
                  <a:gd name="T15" fmla="*/ 6 h 6"/>
                  <a:gd name="T16" fmla="*/ 2 w 81"/>
                  <a:gd name="T17" fmla="*/ 4 h 6"/>
                  <a:gd name="T18" fmla="*/ 2 w 81"/>
                  <a:gd name="T19" fmla="*/ 2 h 6"/>
                  <a:gd name="T20" fmla="*/ 0 w 81"/>
                  <a:gd name="T21" fmla="*/ 0 h 6"/>
                  <a:gd name="T22" fmla="*/ 28 w 81"/>
                  <a:gd name="T23" fmla="*/ 0 h 6"/>
                  <a:gd name="T24" fmla="*/ 28 w 81"/>
                  <a:gd name="T25" fmla="*/ 4 h 6"/>
                  <a:gd name="T26" fmla="*/ 28 w 81"/>
                  <a:gd name="T27" fmla="*/ 6 h 6"/>
                  <a:gd name="T28" fmla="*/ 79 w 81"/>
                  <a:gd name="T29" fmla="*/ 4 h 6"/>
                  <a:gd name="T30" fmla="*/ 81 w 81"/>
                  <a:gd name="T31" fmla="*/ 4 h 6"/>
                  <a:gd name="T32" fmla="*/ 81 w 81"/>
                  <a:gd name="T33" fmla="*/ 6 h 6"/>
                  <a:gd name="T34" fmla="*/ 79 w 81"/>
                  <a:gd name="T35" fmla="*/ 6 h 6"/>
                  <a:gd name="T36" fmla="*/ 79 w 81"/>
                  <a:gd name="T37" fmla="*/ 6 h 6"/>
                  <a:gd name="T38" fmla="*/ 79 w 81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"/>
                  <a:gd name="T61" fmla="*/ 0 h 6"/>
                  <a:gd name="T62" fmla="*/ 81 w 81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22" name="Freeform 1075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>
                  <a:gd name="T0" fmla="*/ 81 w 83"/>
                  <a:gd name="T1" fmla="*/ 8 h 8"/>
                  <a:gd name="T2" fmla="*/ 81 w 83"/>
                  <a:gd name="T3" fmla="*/ 8 h 8"/>
                  <a:gd name="T4" fmla="*/ 81 w 83"/>
                  <a:gd name="T5" fmla="*/ 6 h 8"/>
                  <a:gd name="T6" fmla="*/ 83 w 83"/>
                  <a:gd name="T7" fmla="*/ 4 h 8"/>
                  <a:gd name="T8" fmla="*/ 83 w 83"/>
                  <a:gd name="T9" fmla="*/ 4 h 8"/>
                  <a:gd name="T10" fmla="*/ 83 w 83"/>
                  <a:gd name="T11" fmla="*/ 6 h 8"/>
                  <a:gd name="T12" fmla="*/ 81 w 83"/>
                  <a:gd name="T13" fmla="*/ 8 h 8"/>
                  <a:gd name="T14" fmla="*/ 61 w 83"/>
                  <a:gd name="T15" fmla="*/ 6 h 8"/>
                  <a:gd name="T16" fmla="*/ 38 w 83"/>
                  <a:gd name="T17" fmla="*/ 6 h 8"/>
                  <a:gd name="T18" fmla="*/ 38 w 83"/>
                  <a:gd name="T19" fmla="*/ 4 h 8"/>
                  <a:gd name="T20" fmla="*/ 38 w 83"/>
                  <a:gd name="T21" fmla="*/ 2 h 8"/>
                  <a:gd name="T22" fmla="*/ 62 w 83"/>
                  <a:gd name="T23" fmla="*/ 2 h 8"/>
                  <a:gd name="T24" fmla="*/ 61 w 83"/>
                  <a:gd name="T25" fmla="*/ 4 h 8"/>
                  <a:gd name="T26" fmla="*/ 61 w 83"/>
                  <a:gd name="T27" fmla="*/ 6 h 8"/>
                  <a:gd name="T28" fmla="*/ 30 w 83"/>
                  <a:gd name="T29" fmla="*/ 6 h 8"/>
                  <a:gd name="T30" fmla="*/ 4 w 83"/>
                  <a:gd name="T31" fmla="*/ 4 h 8"/>
                  <a:gd name="T32" fmla="*/ 2 w 83"/>
                  <a:gd name="T33" fmla="*/ 2 h 8"/>
                  <a:gd name="T34" fmla="*/ 0 w 83"/>
                  <a:gd name="T35" fmla="*/ 0 h 8"/>
                  <a:gd name="T36" fmla="*/ 32 w 83"/>
                  <a:gd name="T37" fmla="*/ 0 h 8"/>
                  <a:gd name="T38" fmla="*/ 30 w 83"/>
                  <a:gd name="T39" fmla="*/ 2 h 8"/>
                  <a:gd name="T40" fmla="*/ 30 w 83"/>
                  <a:gd name="T41" fmla="*/ 6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8"/>
                  <a:gd name="T65" fmla="*/ 83 w 83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23" name="Freeform 1076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>
                  <a:gd name="T0" fmla="*/ 85 w 87"/>
                  <a:gd name="T1" fmla="*/ 9 h 9"/>
                  <a:gd name="T2" fmla="*/ 83 w 87"/>
                  <a:gd name="T3" fmla="*/ 9 h 9"/>
                  <a:gd name="T4" fmla="*/ 85 w 87"/>
                  <a:gd name="T5" fmla="*/ 7 h 9"/>
                  <a:gd name="T6" fmla="*/ 85 w 87"/>
                  <a:gd name="T7" fmla="*/ 5 h 9"/>
                  <a:gd name="T8" fmla="*/ 87 w 87"/>
                  <a:gd name="T9" fmla="*/ 5 h 9"/>
                  <a:gd name="T10" fmla="*/ 85 w 87"/>
                  <a:gd name="T11" fmla="*/ 7 h 9"/>
                  <a:gd name="T12" fmla="*/ 85 w 87"/>
                  <a:gd name="T13" fmla="*/ 9 h 9"/>
                  <a:gd name="T14" fmla="*/ 63 w 87"/>
                  <a:gd name="T15" fmla="*/ 7 h 9"/>
                  <a:gd name="T16" fmla="*/ 40 w 87"/>
                  <a:gd name="T17" fmla="*/ 7 h 9"/>
                  <a:gd name="T18" fmla="*/ 40 w 87"/>
                  <a:gd name="T19" fmla="*/ 5 h 9"/>
                  <a:gd name="T20" fmla="*/ 40 w 87"/>
                  <a:gd name="T21" fmla="*/ 1 h 9"/>
                  <a:gd name="T22" fmla="*/ 66 w 87"/>
                  <a:gd name="T23" fmla="*/ 3 h 9"/>
                  <a:gd name="T24" fmla="*/ 64 w 87"/>
                  <a:gd name="T25" fmla="*/ 5 h 9"/>
                  <a:gd name="T26" fmla="*/ 63 w 87"/>
                  <a:gd name="T27" fmla="*/ 7 h 9"/>
                  <a:gd name="T28" fmla="*/ 32 w 87"/>
                  <a:gd name="T29" fmla="*/ 5 h 9"/>
                  <a:gd name="T30" fmla="*/ 4 w 87"/>
                  <a:gd name="T31" fmla="*/ 5 h 9"/>
                  <a:gd name="T32" fmla="*/ 2 w 87"/>
                  <a:gd name="T33" fmla="*/ 3 h 9"/>
                  <a:gd name="T34" fmla="*/ 0 w 87"/>
                  <a:gd name="T35" fmla="*/ 0 h 9"/>
                  <a:gd name="T36" fmla="*/ 34 w 87"/>
                  <a:gd name="T37" fmla="*/ 1 h 9"/>
                  <a:gd name="T38" fmla="*/ 34 w 87"/>
                  <a:gd name="T39" fmla="*/ 3 h 9"/>
                  <a:gd name="T40" fmla="*/ 32 w 87"/>
                  <a:gd name="T41" fmla="*/ 5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9"/>
                  <a:gd name="T65" fmla="*/ 87 w 8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24" name="Freeform 1077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>
                  <a:gd name="T0" fmla="*/ 87 w 89"/>
                  <a:gd name="T1" fmla="*/ 9 h 9"/>
                  <a:gd name="T2" fmla="*/ 87 w 89"/>
                  <a:gd name="T3" fmla="*/ 9 h 9"/>
                  <a:gd name="T4" fmla="*/ 87 w 89"/>
                  <a:gd name="T5" fmla="*/ 7 h 9"/>
                  <a:gd name="T6" fmla="*/ 87 w 89"/>
                  <a:gd name="T7" fmla="*/ 5 h 9"/>
                  <a:gd name="T8" fmla="*/ 89 w 89"/>
                  <a:gd name="T9" fmla="*/ 5 h 9"/>
                  <a:gd name="T10" fmla="*/ 89 w 89"/>
                  <a:gd name="T11" fmla="*/ 7 h 9"/>
                  <a:gd name="T12" fmla="*/ 87 w 89"/>
                  <a:gd name="T13" fmla="*/ 9 h 9"/>
                  <a:gd name="T14" fmla="*/ 66 w 89"/>
                  <a:gd name="T15" fmla="*/ 7 h 9"/>
                  <a:gd name="T16" fmla="*/ 42 w 89"/>
                  <a:gd name="T17" fmla="*/ 7 h 9"/>
                  <a:gd name="T18" fmla="*/ 42 w 89"/>
                  <a:gd name="T19" fmla="*/ 3 h 9"/>
                  <a:gd name="T20" fmla="*/ 42 w 89"/>
                  <a:gd name="T21" fmla="*/ 2 h 9"/>
                  <a:gd name="T22" fmla="*/ 70 w 89"/>
                  <a:gd name="T23" fmla="*/ 3 h 9"/>
                  <a:gd name="T24" fmla="*/ 68 w 89"/>
                  <a:gd name="T25" fmla="*/ 5 h 9"/>
                  <a:gd name="T26" fmla="*/ 66 w 89"/>
                  <a:gd name="T27" fmla="*/ 7 h 9"/>
                  <a:gd name="T28" fmla="*/ 36 w 89"/>
                  <a:gd name="T29" fmla="*/ 5 h 9"/>
                  <a:gd name="T30" fmla="*/ 4 w 89"/>
                  <a:gd name="T31" fmla="*/ 5 h 9"/>
                  <a:gd name="T32" fmla="*/ 2 w 89"/>
                  <a:gd name="T33" fmla="*/ 2 h 9"/>
                  <a:gd name="T34" fmla="*/ 0 w 89"/>
                  <a:gd name="T35" fmla="*/ 0 h 9"/>
                  <a:gd name="T36" fmla="*/ 36 w 89"/>
                  <a:gd name="T37" fmla="*/ 2 h 9"/>
                  <a:gd name="T38" fmla="*/ 36 w 89"/>
                  <a:gd name="T39" fmla="*/ 3 h 9"/>
                  <a:gd name="T40" fmla="*/ 36 w 89"/>
                  <a:gd name="T41" fmla="*/ 3 h 9"/>
                  <a:gd name="T42" fmla="*/ 36 w 89"/>
                  <a:gd name="T43" fmla="*/ 5 h 9"/>
                  <a:gd name="T44" fmla="*/ 36 w 89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"/>
                  <a:gd name="T70" fmla="*/ 0 h 9"/>
                  <a:gd name="T71" fmla="*/ 89 w 89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25" name="Freeform 1078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>
                  <a:gd name="T0" fmla="*/ 93 w 95"/>
                  <a:gd name="T1" fmla="*/ 9 h 9"/>
                  <a:gd name="T2" fmla="*/ 91 w 95"/>
                  <a:gd name="T3" fmla="*/ 9 h 9"/>
                  <a:gd name="T4" fmla="*/ 91 w 95"/>
                  <a:gd name="T5" fmla="*/ 7 h 9"/>
                  <a:gd name="T6" fmla="*/ 91 w 95"/>
                  <a:gd name="T7" fmla="*/ 4 h 9"/>
                  <a:gd name="T8" fmla="*/ 95 w 95"/>
                  <a:gd name="T9" fmla="*/ 5 h 9"/>
                  <a:gd name="T10" fmla="*/ 93 w 95"/>
                  <a:gd name="T11" fmla="*/ 7 h 9"/>
                  <a:gd name="T12" fmla="*/ 93 w 95"/>
                  <a:gd name="T13" fmla="*/ 9 h 9"/>
                  <a:gd name="T14" fmla="*/ 72 w 95"/>
                  <a:gd name="T15" fmla="*/ 7 h 9"/>
                  <a:gd name="T16" fmla="*/ 46 w 95"/>
                  <a:gd name="T17" fmla="*/ 5 h 9"/>
                  <a:gd name="T18" fmla="*/ 46 w 95"/>
                  <a:gd name="T19" fmla="*/ 4 h 9"/>
                  <a:gd name="T20" fmla="*/ 46 w 95"/>
                  <a:gd name="T21" fmla="*/ 2 h 9"/>
                  <a:gd name="T22" fmla="*/ 74 w 95"/>
                  <a:gd name="T23" fmla="*/ 4 h 9"/>
                  <a:gd name="T24" fmla="*/ 74 w 95"/>
                  <a:gd name="T25" fmla="*/ 5 h 9"/>
                  <a:gd name="T26" fmla="*/ 72 w 95"/>
                  <a:gd name="T27" fmla="*/ 7 h 9"/>
                  <a:gd name="T28" fmla="*/ 40 w 95"/>
                  <a:gd name="T29" fmla="*/ 5 h 9"/>
                  <a:gd name="T30" fmla="*/ 6 w 95"/>
                  <a:gd name="T31" fmla="*/ 4 h 9"/>
                  <a:gd name="T32" fmla="*/ 4 w 95"/>
                  <a:gd name="T33" fmla="*/ 2 h 9"/>
                  <a:gd name="T34" fmla="*/ 0 w 95"/>
                  <a:gd name="T35" fmla="*/ 0 h 9"/>
                  <a:gd name="T36" fmla="*/ 40 w 95"/>
                  <a:gd name="T37" fmla="*/ 2 h 9"/>
                  <a:gd name="T38" fmla="*/ 40 w 95"/>
                  <a:gd name="T39" fmla="*/ 4 h 9"/>
                  <a:gd name="T40" fmla="*/ 40 w 95"/>
                  <a:gd name="T41" fmla="*/ 5 h 9"/>
                  <a:gd name="T42" fmla="*/ 40 w 95"/>
                  <a:gd name="T43" fmla="*/ 5 h 9"/>
                  <a:gd name="T44" fmla="*/ 40 w 95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5"/>
                  <a:gd name="T70" fmla="*/ 0 h 9"/>
                  <a:gd name="T71" fmla="*/ 95 w 95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26" name="Freeform 1079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>
                  <a:gd name="T0" fmla="*/ 95 w 97"/>
                  <a:gd name="T1" fmla="*/ 9 h 9"/>
                  <a:gd name="T2" fmla="*/ 93 w 97"/>
                  <a:gd name="T3" fmla="*/ 9 h 9"/>
                  <a:gd name="T4" fmla="*/ 93 w 97"/>
                  <a:gd name="T5" fmla="*/ 6 h 9"/>
                  <a:gd name="T6" fmla="*/ 93 w 97"/>
                  <a:gd name="T7" fmla="*/ 4 h 9"/>
                  <a:gd name="T8" fmla="*/ 97 w 97"/>
                  <a:gd name="T9" fmla="*/ 4 h 9"/>
                  <a:gd name="T10" fmla="*/ 97 w 97"/>
                  <a:gd name="T11" fmla="*/ 7 h 9"/>
                  <a:gd name="T12" fmla="*/ 95 w 97"/>
                  <a:gd name="T13" fmla="*/ 9 h 9"/>
                  <a:gd name="T14" fmla="*/ 76 w 97"/>
                  <a:gd name="T15" fmla="*/ 7 h 9"/>
                  <a:gd name="T16" fmla="*/ 48 w 97"/>
                  <a:gd name="T17" fmla="*/ 6 h 9"/>
                  <a:gd name="T18" fmla="*/ 48 w 97"/>
                  <a:gd name="T19" fmla="*/ 4 h 9"/>
                  <a:gd name="T20" fmla="*/ 46 w 97"/>
                  <a:gd name="T21" fmla="*/ 2 h 9"/>
                  <a:gd name="T22" fmla="*/ 78 w 97"/>
                  <a:gd name="T23" fmla="*/ 4 h 9"/>
                  <a:gd name="T24" fmla="*/ 76 w 97"/>
                  <a:gd name="T25" fmla="*/ 6 h 9"/>
                  <a:gd name="T26" fmla="*/ 76 w 97"/>
                  <a:gd name="T27" fmla="*/ 7 h 9"/>
                  <a:gd name="T28" fmla="*/ 42 w 97"/>
                  <a:gd name="T29" fmla="*/ 6 h 9"/>
                  <a:gd name="T30" fmla="*/ 6 w 97"/>
                  <a:gd name="T31" fmla="*/ 4 h 9"/>
                  <a:gd name="T32" fmla="*/ 2 w 97"/>
                  <a:gd name="T33" fmla="*/ 2 h 9"/>
                  <a:gd name="T34" fmla="*/ 0 w 97"/>
                  <a:gd name="T35" fmla="*/ 0 h 9"/>
                  <a:gd name="T36" fmla="*/ 42 w 97"/>
                  <a:gd name="T37" fmla="*/ 2 h 9"/>
                  <a:gd name="T38" fmla="*/ 42 w 97"/>
                  <a:gd name="T39" fmla="*/ 4 h 9"/>
                  <a:gd name="T40" fmla="*/ 42 w 97"/>
                  <a:gd name="T41" fmla="*/ 6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9"/>
                  <a:gd name="T65" fmla="*/ 97 w 9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27" name="Freeform 1080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>
                  <a:gd name="T0" fmla="*/ 102 w 104"/>
                  <a:gd name="T1" fmla="*/ 9 h 9"/>
                  <a:gd name="T2" fmla="*/ 98 w 104"/>
                  <a:gd name="T3" fmla="*/ 8 h 9"/>
                  <a:gd name="T4" fmla="*/ 98 w 104"/>
                  <a:gd name="T5" fmla="*/ 6 h 9"/>
                  <a:gd name="T6" fmla="*/ 98 w 104"/>
                  <a:gd name="T7" fmla="*/ 4 h 9"/>
                  <a:gd name="T8" fmla="*/ 104 w 104"/>
                  <a:gd name="T9" fmla="*/ 4 h 9"/>
                  <a:gd name="T10" fmla="*/ 102 w 104"/>
                  <a:gd name="T11" fmla="*/ 8 h 9"/>
                  <a:gd name="T12" fmla="*/ 102 w 104"/>
                  <a:gd name="T13" fmla="*/ 9 h 9"/>
                  <a:gd name="T14" fmla="*/ 81 w 104"/>
                  <a:gd name="T15" fmla="*/ 8 h 9"/>
                  <a:gd name="T16" fmla="*/ 53 w 104"/>
                  <a:gd name="T17" fmla="*/ 6 h 9"/>
                  <a:gd name="T18" fmla="*/ 51 w 104"/>
                  <a:gd name="T19" fmla="*/ 4 h 9"/>
                  <a:gd name="T20" fmla="*/ 51 w 104"/>
                  <a:gd name="T21" fmla="*/ 2 h 9"/>
                  <a:gd name="T22" fmla="*/ 83 w 104"/>
                  <a:gd name="T23" fmla="*/ 4 h 9"/>
                  <a:gd name="T24" fmla="*/ 83 w 104"/>
                  <a:gd name="T25" fmla="*/ 4 h 9"/>
                  <a:gd name="T26" fmla="*/ 83 w 104"/>
                  <a:gd name="T27" fmla="*/ 4 h 9"/>
                  <a:gd name="T28" fmla="*/ 83 w 104"/>
                  <a:gd name="T29" fmla="*/ 6 h 9"/>
                  <a:gd name="T30" fmla="*/ 81 w 104"/>
                  <a:gd name="T31" fmla="*/ 8 h 9"/>
                  <a:gd name="T32" fmla="*/ 47 w 104"/>
                  <a:gd name="T33" fmla="*/ 6 h 9"/>
                  <a:gd name="T34" fmla="*/ 7 w 104"/>
                  <a:gd name="T35" fmla="*/ 4 h 9"/>
                  <a:gd name="T36" fmla="*/ 4 w 104"/>
                  <a:gd name="T37" fmla="*/ 2 h 9"/>
                  <a:gd name="T38" fmla="*/ 0 w 104"/>
                  <a:gd name="T39" fmla="*/ 0 h 9"/>
                  <a:gd name="T40" fmla="*/ 45 w 104"/>
                  <a:gd name="T41" fmla="*/ 2 h 9"/>
                  <a:gd name="T42" fmla="*/ 47 w 104"/>
                  <a:gd name="T43" fmla="*/ 4 h 9"/>
                  <a:gd name="T44" fmla="*/ 47 w 104"/>
                  <a:gd name="T45" fmla="*/ 6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4"/>
                  <a:gd name="T70" fmla="*/ 0 h 9"/>
                  <a:gd name="T71" fmla="*/ 104 w 104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28" name="Freeform 1081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>
                  <a:gd name="T0" fmla="*/ 108 w 110"/>
                  <a:gd name="T1" fmla="*/ 8 h 8"/>
                  <a:gd name="T2" fmla="*/ 104 w 110"/>
                  <a:gd name="T3" fmla="*/ 8 h 8"/>
                  <a:gd name="T4" fmla="*/ 104 w 110"/>
                  <a:gd name="T5" fmla="*/ 6 h 8"/>
                  <a:gd name="T6" fmla="*/ 104 w 110"/>
                  <a:gd name="T7" fmla="*/ 4 h 8"/>
                  <a:gd name="T8" fmla="*/ 110 w 110"/>
                  <a:gd name="T9" fmla="*/ 4 h 8"/>
                  <a:gd name="T10" fmla="*/ 110 w 110"/>
                  <a:gd name="T11" fmla="*/ 6 h 8"/>
                  <a:gd name="T12" fmla="*/ 108 w 110"/>
                  <a:gd name="T13" fmla="*/ 8 h 8"/>
                  <a:gd name="T14" fmla="*/ 89 w 110"/>
                  <a:gd name="T15" fmla="*/ 8 h 8"/>
                  <a:gd name="T16" fmla="*/ 57 w 110"/>
                  <a:gd name="T17" fmla="*/ 6 h 8"/>
                  <a:gd name="T18" fmla="*/ 57 w 110"/>
                  <a:gd name="T19" fmla="*/ 4 h 8"/>
                  <a:gd name="T20" fmla="*/ 57 w 110"/>
                  <a:gd name="T21" fmla="*/ 2 h 8"/>
                  <a:gd name="T22" fmla="*/ 91 w 110"/>
                  <a:gd name="T23" fmla="*/ 4 h 8"/>
                  <a:gd name="T24" fmla="*/ 91 w 110"/>
                  <a:gd name="T25" fmla="*/ 6 h 8"/>
                  <a:gd name="T26" fmla="*/ 89 w 110"/>
                  <a:gd name="T27" fmla="*/ 6 h 8"/>
                  <a:gd name="T28" fmla="*/ 89 w 110"/>
                  <a:gd name="T29" fmla="*/ 8 h 8"/>
                  <a:gd name="T30" fmla="*/ 89 w 110"/>
                  <a:gd name="T31" fmla="*/ 8 h 8"/>
                  <a:gd name="T32" fmla="*/ 53 w 110"/>
                  <a:gd name="T33" fmla="*/ 6 h 8"/>
                  <a:gd name="T34" fmla="*/ 11 w 110"/>
                  <a:gd name="T35" fmla="*/ 4 h 8"/>
                  <a:gd name="T36" fmla="*/ 8 w 110"/>
                  <a:gd name="T37" fmla="*/ 2 h 8"/>
                  <a:gd name="T38" fmla="*/ 6 w 110"/>
                  <a:gd name="T39" fmla="*/ 2 h 8"/>
                  <a:gd name="T40" fmla="*/ 4 w 110"/>
                  <a:gd name="T41" fmla="*/ 0 h 8"/>
                  <a:gd name="T42" fmla="*/ 0 w 110"/>
                  <a:gd name="T43" fmla="*/ 0 h 8"/>
                  <a:gd name="T44" fmla="*/ 51 w 110"/>
                  <a:gd name="T45" fmla="*/ 2 h 8"/>
                  <a:gd name="T46" fmla="*/ 51 w 110"/>
                  <a:gd name="T47" fmla="*/ 4 h 8"/>
                  <a:gd name="T48" fmla="*/ 53 w 110"/>
                  <a:gd name="T49" fmla="*/ 6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8"/>
                  <a:gd name="T77" fmla="*/ 110 w 110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29" name="Freeform 1082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8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0 w 142"/>
                  <a:gd name="T15" fmla="*/ 8 h 10"/>
                  <a:gd name="T16" fmla="*/ 140 w 142"/>
                  <a:gd name="T17" fmla="*/ 10 h 10"/>
                  <a:gd name="T18" fmla="*/ 119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123 w 142"/>
                  <a:gd name="T27" fmla="*/ 6 h 10"/>
                  <a:gd name="T28" fmla="*/ 121 w 142"/>
                  <a:gd name="T29" fmla="*/ 8 h 10"/>
                  <a:gd name="T30" fmla="*/ 119 w 142"/>
                  <a:gd name="T31" fmla="*/ 10 h 10"/>
                  <a:gd name="T32" fmla="*/ 81 w 142"/>
                  <a:gd name="T33" fmla="*/ 8 h 10"/>
                  <a:gd name="T34" fmla="*/ 36 w 142"/>
                  <a:gd name="T35" fmla="*/ 6 h 10"/>
                  <a:gd name="T36" fmla="*/ 36 w 142"/>
                  <a:gd name="T37" fmla="*/ 6 h 10"/>
                  <a:gd name="T38" fmla="*/ 36 w 142"/>
                  <a:gd name="T39" fmla="*/ 6 h 10"/>
                  <a:gd name="T40" fmla="*/ 13 w 142"/>
                  <a:gd name="T41" fmla="*/ 0 h 10"/>
                  <a:gd name="T42" fmla="*/ 2 w 142"/>
                  <a:gd name="T43" fmla="*/ 2 h 10"/>
                  <a:gd name="T44" fmla="*/ 0 w 142"/>
                  <a:gd name="T45" fmla="*/ 0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30" name="Freeform 1083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10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2 w 142"/>
                  <a:gd name="T15" fmla="*/ 8 h 10"/>
                  <a:gd name="T16" fmla="*/ 140 w 142"/>
                  <a:gd name="T17" fmla="*/ 10 h 10"/>
                  <a:gd name="T18" fmla="*/ 121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87 w 142"/>
                  <a:gd name="T27" fmla="*/ 4 h 10"/>
                  <a:gd name="T28" fmla="*/ 87 w 142"/>
                  <a:gd name="T29" fmla="*/ 4 h 10"/>
                  <a:gd name="T30" fmla="*/ 123 w 142"/>
                  <a:gd name="T31" fmla="*/ 6 h 10"/>
                  <a:gd name="T32" fmla="*/ 123 w 142"/>
                  <a:gd name="T33" fmla="*/ 8 h 10"/>
                  <a:gd name="T34" fmla="*/ 121 w 142"/>
                  <a:gd name="T35" fmla="*/ 10 h 10"/>
                  <a:gd name="T36" fmla="*/ 81 w 142"/>
                  <a:gd name="T37" fmla="*/ 8 h 10"/>
                  <a:gd name="T38" fmla="*/ 30 w 142"/>
                  <a:gd name="T39" fmla="*/ 6 h 10"/>
                  <a:gd name="T40" fmla="*/ 11 w 142"/>
                  <a:gd name="T41" fmla="*/ 2 h 10"/>
                  <a:gd name="T42" fmla="*/ 2 w 142"/>
                  <a:gd name="T43" fmla="*/ 4 h 10"/>
                  <a:gd name="T44" fmla="*/ 0 w 142"/>
                  <a:gd name="T45" fmla="*/ 2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31" name="Freeform 1084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>
                  <a:gd name="T0" fmla="*/ 140 w 167"/>
                  <a:gd name="T1" fmla="*/ 10 h 10"/>
                  <a:gd name="T2" fmla="*/ 132 w 167"/>
                  <a:gd name="T3" fmla="*/ 10 h 10"/>
                  <a:gd name="T4" fmla="*/ 132 w 167"/>
                  <a:gd name="T5" fmla="*/ 8 h 10"/>
                  <a:gd name="T6" fmla="*/ 132 w 167"/>
                  <a:gd name="T7" fmla="*/ 6 h 10"/>
                  <a:gd name="T8" fmla="*/ 142 w 167"/>
                  <a:gd name="T9" fmla="*/ 6 h 10"/>
                  <a:gd name="T10" fmla="*/ 140 w 167"/>
                  <a:gd name="T11" fmla="*/ 8 h 10"/>
                  <a:gd name="T12" fmla="*/ 140 w 167"/>
                  <a:gd name="T13" fmla="*/ 10 h 10"/>
                  <a:gd name="T14" fmla="*/ 121 w 167"/>
                  <a:gd name="T15" fmla="*/ 10 h 10"/>
                  <a:gd name="T16" fmla="*/ 85 w 167"/>
                  <a:gd name="T17" fmla="*/ 8 h 10"/>
                  <a:gd name="T18" fmla="*/ 85 w 167"/>
                  <a:gd name="T19" fmla="*/ 8 h 10"/>
                  <a:gd name="T20" fmla="*/ 85 w 167"/>
                  <a:gd name="T21" fmla="*/ 6 h 10"/>
                  <a:gd name="T22" fmla="*/ 85 w 167"/>
                  <a:gd name="T23" fmla="*/ 6 h 10"/>
                  <a:gd name="T24" fmla="*/ 85 w 167"/>
                  <a:gd name="T25" fmla="*/ 4 h 10"/>
                  <a:gd name="T26" fmla="*/ 123 w 167"/>
                  <a:gd name="T27" fmla="*/ 6 h 10"/>
                  <a:gd name="T28" fmla="*/ 121 w 167"/>
                  <a:gd name="T29" fmla="*/ 8 h 10"/>
                  <a:gd name="T30" fmla="*/ 121 w 167"/>
                  <a:gd name="T31" fmla="*/ 10 h 10"/>
                  <a:gd name="T32" fmla="*/ 79 w 167"/>
                  <a:gd name="T33" fmla="*/ 8 h 10"/>
                  <a:gd name="T34" fmla="*/ 0 w 167"/>
                  <a:gd name="T35" fmla="*/ 4 h 10"/>
                  <a:gd name="T36" fmla="*/ 0 w 167"/>
                  <a:gd name="T37" fmla="*/ 2 h 10"/>
                  <a:gd name="T38" fmla="*/ 1 w 167"/>
                  <a:gd name="T39" fmla="*/ 0 h 10"/>
                  <a:gd name="T40" fmla="*/ 79 w 167"/>
                  <a:gd name="T41" fmla="*/ 4 h 10"/>
                  <a:gd name="T42" fmla="*/ 79 w 167"/>
                  <a:gd name="T43" fmla="*/ 6 h 10"/>
                  <a:gd name="T44" fmla="*/ 79 w 167"/>
                  <a:gd name="T45" fmla="*/ 8 h 10"/>
                  <a:gd name="T46" fmla="*/ 165 w 167"/>
                  <a:gd name="T47" fmla="*/ 8 h 10"/>
                  <a:gd name="T48" fmla="*/ 167 w 167"/>
                  <a:gd name="T49" fmla="*/ 8 h 10"/>
                  <a:gd name="T50" fmla="*/ 167 w 167"/>
                  <a:gd name="T51" fmla="*/ 8 h 10"/>
                  <a:gd name="T52" fmla="*/ 165 w 167"/>
                  <a:gd name="T53" fmla="*/ 8 h 10"/>
                  <a:gd name="T54" fmla="*/ 165 w 167"/>
                  <a:gd name="T55" fmla="*/ 8 h 10"/>
                  <a:gd name="T56" fmla="*/ 165 w 167"/>
                  <a:gd name="T57" fmla="*/ 8 h 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7"/>
                  <a:gd name="T88" fmla="*/ 0 h 10"/>
                  <a:gd name="T89" fmla="*/ 167 w 167"/>
                  <a:gd name="T90" fmla="*/ 10 h 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32" name="Freeform 1085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>
                  <a:gd name="T0" fmla="*/ 140 w 168"/>
                  <a:gd name="T1" fmla="*/ 9 h 9"/>
                  <a:gd name="T2" fmla="*/ 132 w 168"/>
                  <a:gd name="T3" fmla="*/ 9 h 9"/>
                  <a:gd name="T4" fmla="*/ 132 w 168"/>
                  <a:gd name="T5" fmla="*/ 7 h 9"/>
                  <a:gd name="T6" fmla="*/ 132 w 168"/>
                  <a:gd name="T7" fmla="*/ 5 h 9"/>
                  <a:gd name="T8" fmla="*/ 144 w 168"/>
                  <a:gd name="T9" fmla="*/ 5 h 9"/>
                  <a:gd name="T10" fmla="*/ 142 w 168"/>
                  <a:gd name="T11" fmla="*/ 7 h 9"/>
                  <a:gd name="T12" fmla="*/ 142 w 168"/>
                  <a:gd name="T13" fmla="*/ 7 h 9"/>
                  <a:gd name="T14" fmla="*/ 142 w 168"/>
                  <a:gd name="T15" fmla="*/ 9 h 9"/>
                  <a:gd name="T16" fmla="*/ 140 w 168"/>
                  <a:gd name="T17" fmla="*/ 9 h 9"/>
                  <a:gd name="T18" fmla="*/ 121 w 168"/>
                  <a:gd name="T19" fmla="*/ 9 h 9"/>
                  <a:gd name="T20" fmla="*/ 85 w 168"/>
                  <a:gd name="T21" fmla="*/ 7 h 9"/>
                  <a:gd name="T22" fmla="*/ 85 w 168"/>
                  <a:gd name="T23" fmla="*/ 5 h 9"/>
                  <a:gd name="T24" fmla="*/ 85 w 168"/>
                  <a:gd name="T25" fmla="*/ 3 h 9"/>
                  <a:gd name="T26" fmla="*/ 123 w 168"/>
                  <a:gd name="T27" fmla="*/ 5 h 9"/>
                  <a:gd name="T28" fmla="*/ 123 w 168"/>
                  <a:gd name="T29" fmla="*/ 7 h 9"/>
                  <a:gd name="T30" fmla="*/ 121 w 168"/>
                  <a:gd name="T31" fmla="*/ 9 h 9"/>
                  <a:gd name="T32" fmla="*/ 79 w 168"/>
                  <a:gd name="T33" fmla="*/ 7 h 9"/>
                  <a:gd name="T34" fmla="*/ 0 w 168"/>
                  <a:gd name="T35" fmla="*/ 3 h 9"/>
                  <a:gd name="T36" fmla="*/ 0 w 168"/>
                  <a:gd name="T37" fmla="*/ 1 h 9"/>
                  <a:gd name="T38" fmla="*/ 1 w 168"/>
                  <a:gd name="T39" fmla="*/ 0 h 9"/>
                  <a:gd name="T40" fmla="*/ 79 w 168"/>
                  <a:gd name="T41" fmla="*/ 3 h 9"/>
                  <a:gd name="T42" fmla="*/ 79 w 168"/>
                  <a:gd name="T43" fmla="*/ 5 h 9"/>
                  <a:gd name="T44" fmla="*/ 79 w 168"/>
                  <a:gd name="T45" fmla="*/ 7 h 9"/>
                  <a:gd name="T46" fmla="*/ 163 w 168"/>
                  <a:gd name="T47" fmla="*/ 7 h 9"/>
                  <a:gd name="T48" fmla="*/ 168 w 168"/>
                  <a:gd name="T49" fmla="*/ 7 h 9"/>
                  <a:gd name="T50" fmla="*/ 167 w 168"/>
                  <a:gd name="T51" fmla="*/ 7 h 9"/>
                  <a:gd name="T52" fmla="*/ 167 w 168"/>
                  <a:gd name="T53" fmla="*/ 7 h 9"/>
                  <a:gd name="T54" fmla="*/ 167 w 168"/>
                  <a:gd name="T55" fmla="*/ 9 h 9"/>
                  <a:gd name="T56" fmla="*/ 165 w 168"/>
                  <a:gd name="T57" fmla="*/ 9 h 9"/>
                  <a:gd name="T58" fmla="*/ 165 w 168"/>
                  <a:gd name="T59" fmla="*/ 9 h 9"/>
                  <a:gd name="T60" fmla="*/ 163 w 168"/>
                  <a:gd name="T61" fmla="*/ 7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9"/>
                  <a:gd name="T95" fmla="*/ 168 w 168"/>
                  <a:gd name="T96" fmla="*/ 9 h 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33" name="Freeform 1086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>
                  <a:gd name="T0" fmla="*/ 166 w 167"/>
                  <a:gd name="T1" fmla="*/ 13 h 13"/>
                  <a:gd name="T2" fmla="*/ 164 w 167"/>
                  <a:gd name="T3" fmla="*/ 13 h 13"/>
                  <a:gd name="T4" fmla="*/ 162 w 167"/>
                  <a:gd name="T5" fmla="*/ 11 h 13"/>
                  <a:gd name="T6" fmla="*/ 162 w 167"/>
                  <a:gd name="T7" fmla="*/ 9 h 13"/>
                  <a:gd name="T8" fmla="*/ 167 w 167"/>
                  <a:gd name="T9" fmla="*/ 9 h 13"/>
                  <a:gd name="T10" fmla="*/ 167 w 167"/>
                  <a:gd name="T11" fmla="*/ 11 h 13"/>
                  <a:gd name="T12" fmla="*/ 166 w 167"/>
                  <a:gd name="T13" fmla="*/ 11 h 13"/>
                  <a:gd name="T14" fmla="*/ 166 w 167"/>
                  <a:gd name="T15" fmla="*/ 13 h 13"/>
                  <a:gd name="T16" fmla="*/ 166 w 167"/>
                  <a:gd name="T17" fmla="*/ 13 h 13"/>
                  <a:gd name="T18" fmla="*/ 141 w 167"/>
                  <a:gd name="T19" fmla="*/ 11 h 13"/>
                  <a:gd name="T20" fmla="*/ 131 w 167"/>
                  <a:gd name="T21" fmla="*/ 11 h 13"/>
                  <a:gd name="T22" fmla="*/ 131 w 167"/>
                  <a:gd name="T23" fmla="*/ 9 h 13"/>
                  <a:gd name="T24" fmla="*/ 131 w 167"/>
                  <a:gd name="T25" fmla="*/ 7 h 13"/>
                  <a:gd name="T26" fmla="*/ 143 w 167"/>
                  <a:gd name="T27" fmla="*/ 7 h 13"/>
                  <a:gd name="T28" fmla="*/ 143 w 167"/>
                  <a:gd name="T29" fmla="*/ 9 h 13"/>
                  <a:gd name="T30" fmla="*/ 141 w 167"/>
                  <a:gd name="T31" fmla="*/ 11 h 13"/>
                  <a:gd name="T32" fmla="*/ 141 w 167"/>
                  <a:gd name="T33" fmla="*/ 11 h 13"/>
                  <a:gd name="T34" fmla="*/ 141 w 167"/>
                  <a:gd name="T35" fmla="*/ 11 h 13"/>
                  <a:gd name="T36" fmla="*/ 122 w 167"/>
                  <a:gd name="T37" fmla="*/ 11 h 13"/>
                  <a:gd name="T38" fmla="*/ 84 w 167"/>
                  <a:gd name="T39" fmla="*/ 9 h 13"/>
                  <a:gd name="T40" fmla="*/ 84 w 167"/>
                  <a:gd name="T41" fmla="*/ 7 h 13"/>
                  <a:gd name="T42" fmla="*/ 82 w 167"/>
                  <a:gd name="T43" fmla="*/ 5 h 13"/>
                  <a:gd name="T44" fmla="*/ 124 w 167"/>
                  <a:gd name="T45" fmla="*/ 7 h 13"/>
                  <a:gd name="T46" fmla="*/ 122 w 167"/>
                  <a:gd name="T47" fmla="*/ 9 h 13"/>
                  <a:gd name="T48" fmla="*/ 122 w 167"/>
                  <a:gd name="T49" fmla="*/ 11 h 13"/>
                  <a:gd name="T50" fmla="*/ 78 w 167"/>
                  <a:gd name="T51" fmla="*/ 9 h 13"/>
                  <a:gd name="T52" fmla="*/ 0 w 167"/>
                  <a:gd name="T53" fmla="*/ 5 h 13"/>
                  <a:gd name="T54" fmla="*/ 0 w 167"/>
                  <a:gd name="T55" fmla="*/ 4 h 13"/>
                  <a:gd name="T56" fmla="*/ 2 w 167"/>
                  <a:gd name="T57" fmla="*/ 0 h 13"/>
                  <a:gd name="T58" fmla="*/ 78 w 167"/>
                  <a:gd name="T59" fmla="*/ 4 h 13"/>
                  <a:gd name="T60" fmla="*/ 78 w 167"/>
                  <a:gd name="T61" fmla="*/ 7 h 13"/>
                  <a:gd name="T62" fmla="*/ 78 w 167"/>
                  <a:gd name="T63" fmla="*/ 9 h 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"/>
                  <a:gd name="T97" fmla="*/ 0 h 13"/>
                  <a:gd name="T98" fmla="*/ 167 w 167"/>
                  <a:gd name="T99" fmla="*/ 13 h 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34" name="Freeform 1087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>
                  <a:gd name="T0" fmla="*/ 373 w 375"/>
                  <a:gd name="T1" fmla="*/ 23 h 23"/>
                  <a:gd name="T2" fmla="*/ 368 w 375"/>
                  <a:gd name="T3" fmla="*/ 23 h 23"/>
                  <a:gd name="T4" fmla="*/ 368 w 375"/>
                  <a:gd name="T5" fmla="*/ 21 h 23"/>
                  <a:gd name="T6" fmla="*/ 368 w 375"/>
                  <a:gd name="T7" fmla="*/ 17 h 23"/>
                  <a:gd name="T8" fmla="*/ 375 w 375"/>
                  <a:gd name="T9" fmla="*/ 19 h 23"/>
                  <a:gd name="T10" fmla="*/ 373 w 375"/>
                  <a:gd name="T11" fmla="*/ 21 h 23"/>
                  <a:gd name="T12" fmla="*/ 373 w 375"/>
                  <a:gd name="T13" fmla="*/ 23 h 23"/>
                  <a:gd name="T14" fmla="*/ 349 w 375"/>
                  <a:gd name="T15" fmla="*/ 21 h 23"/>
                  <a:gd name="T16" fmla="*/ 337 w 375"/>
                  <a:gd name="T17" fmla="*/ 21 h 23"/>
                  <a:gd name="T18" fmla="*/ 337 w 375"/>
                  <a:gd name="T19" fmla="*/ 19 h 23"/>
                  <a:gd name="T20" fmla="*/ 339 w 375"/>
                  <a:gd name="T21" fmla="*/ 17 h 23"/>
                  <a:gd name="T22" fmla="*/ 349 w 375"/>
                  <a:gd name="T23" fmla="*/ 17 h 23"/>
                  <a:gd name="T24" fmla="*/ 349 w 375"/>
                  <a:gd name="T25" fmla="*/ 19 h 23"/>
                  <a:gd name="T26" fmla="*/ 349 w 375"/>
                  <a:gd name="T27" fmla="*/ 21 h 23"/>
                  <a:gd name="T28" fmla="*/ 328 w 375"/>
                  <a:gd name="T29" fmla="*/ 21 h 23"/>
                  <a:gd name="T30" fmla="*/ 290 w 375"/>
                  <a:gd name="T31" fmla="*/ 19 h 23"/>
                  <a:gd name="T32" fmla="*/ 288 w 375"/>
                  <a:gd name="T33" fmla="*/ 17 h 23"/>
                  <a:gd name="T34" fmla="*/ 288 w 375"/>
                  <a:gd name="T35" fmla="*/ 14 h 23"/>
                  <a:gd name="T36" fmla="*/ 330 w 375"/>
                  <a:gd name="T37" fmla="*/ 17 h 23"/>
                  <a:gd name="T38" fmla="*/ 330 w 375"/>
                  <a:gd name="T39" fmla="*/ 19 h 23"/>
                  <a:gd name="T40" fmla="*/ 328 w 375"/>
                  <a:gd name="T41" fmla="*/ 21 h 23"/>
                  <a:gd name="T42" fmla="*/ 284 w 375"/>
                  <a:gd name="T43" fmla="*/ 19 h 23"/>
                  <a:gd name="T44" fmla="*/ 206 w 375"/>
                  <a:gd name="T45" fmla="*/ 16 h 23"/>
                  <a:gd name="T46" fmla="*/ 208 w 375"/>
                  <a:gd name="T47" fmla="*/ 14 h 23"/>
                  <a:gd name="T48" fmla="*/ 210 w 375"/>
                  <a:gd name="T49" fmla="*/ 10 h 23"/>
                  <a:gd name="T50" fmla="*/ 284 w 375"/>
                  <a:gd name="T51" fmla="*/ 14 h 23"/>
                  <a:gd name="T52" fmla="*/ 284 w 375"/>
                  <a:gd name="T53" fmla="*/ 16 h 23"/>
                  <a:gd name="T54" fmla="*/ 284 w 375"/>
                  <a:gd name="T55" fmla="*/ 19 h 23"/>
                  <a:gd name="T56" fmla="*/ 0 w 375"/>
                  <a:gd name="T57" fmla="*/ 0 h 23"/>
                  <a:gd name="T58" fmla="*/ 3 w 375"/>
                  <a:gd name="T59" fmla="*/ 0 h 23"/>
                  <a:gd name="T60" fmla="*/ 3 w 375"/>
                  <a:gd name="T61" fmla="*/ 0 h 23"/>
                  <a:gd name="T62" fmla="*/ 3 w 375"/>
                  <a:gd name="T63" fmla="*/ 2 h 23"/>
                  <a:gd name="T64" fmla="*/ 2 w 375"/>
                  <a:gd name="T65" fmla="*/ 2 h 23"/>
                  <a:gd name="T66" fmla="*/ 0 w 375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5"/>
                  <a:gd name="T103" fmla="*/ 0 h 23"/>
                  <a:gd name="T104" fmla="*/ 375 w 375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35" name="Freeform 1088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>
                  <a:gd name="T0" fmla="*/ 375 w 377"/>
                  <a:gd name="T1" fmla="*/ 23 h 23"/>
                  <a:gd name="T2" fmla="*/ 370 w 377"/>
                  <a:gd name="T3" fmla="*/ 23 h 23"/>
                  <a:gd name="T4" fmla="*/ 370 w 377"/>
                  <a:gd name="T5" fmla="*/ 21 h 23"/>
                  <a:gd name="T6" fmla="*/ 368 w 377"/>
                  <a:gd name="T7" fmla="*/ 18 h 23"/>
                  <a:gd name="T8" fmla="*/ 377 w 377"/>
                  <a:gd name="T9" fmla="*/ 19 h 23"/>
                  <a:gd name="T10" fmla="*/ 375 w 377"/>
                  <a:gd name="T11" fmla="*/ 21 h 23"/>
                  <a:gd name="T12" fmla="*/ 375 w 377"/>
                  <a:gd name="T13" fmla="*/ 23 h 23"/>
                  <a:gd name="T14" fmla="*/ 351 w 377"/>
                  <a:gd name="T15" fmla="*/ 21 h 23"/>
                  <a:gd name="T16" fmla="*/ 339 w 377"/>
                  <a:gd name="T17" fmla="*/ 21 h 23"/>
                  <a:gd name="T18" fmla="*/ 341 w 377"/>
                  <a:gd name="T19" fmla="*/ 19 h 23"/>
                  <a:gd name="T20" fmla="*/ 341 w 377"/>
                  <a:gd name="T21" fmla="*/ 18 h 23"/>
                  <a:gd name="T22" fmla="*/ 353 w 377"/>
                  <a:gd name="T23" fmla="*/ 18 h 23"/>
                  <a:gd name="T24" fmla="*/ 351 w 377"/>
                  <a:gd name="T25" fmla="*/ 19 h 23"/>
                  <a:gd name="T26" fmla="*/ 351 w 377"/>
                  <a:gd name="T27" fmla="*/ 21 h 23"/>
                  <a:gd name="T28" fmla="*/ 332 w 377"/>
                  <a:gd name="T29" fmla="*/ 21 h 23"/>
                  <a:gd name="T30" fmla="*/ 290 w 377"/>
                  <a:gd name="T31" fmla="*/ 19 h 23"/>
                  <a:gd name="T32" fmla="*/ 290 w 377"/>
                  <a:gd name="T33" fmla="*/ 16 h 23"/>
                  <a:gd name="T34" fmla="*/ 290 w 377"/>
                  <a:gd name="T35" fmla="*/ 14 h 23"/>
                  <a:gd name="T36" fmla="*/ 334 w 377"/>
                  <a:gd name="T37" fmla="*/ 16 h 23"/>
                  <a:gd name="T38" fmla="*/ 332 w 377"/>
                  <a:gd name="T39" fmla="*/ 19 h 23"/>
                  <a:gd name="T40" fmla="*/ 332 w 377"/>
                  <a:gd name="T41" fmla="*/ 21 h 23"/>
                  <a:gd name="T42" fmla="*/ 286 w 377"/>
                  <a:gd name="T43" fmla="*/ 18 h 23"/>
                  <a:gd name="T44" fmla="*/ 210 w 377"/>
                  <a:gd name="T45" fmla="*/ 14 h 23"/>
                  <a:gd name="T46" fmla="*/ 212 w 377"/>
                  <a:gd name="T47" fmla="*/ 12 h 23"/>
                  <a:gd name="T48" fmla="*/ 212 w 377"/>
                  <a:gd name="T49" fmla="*/ 10 h 23"/>
                  <a:gd name="T50" fmla="*/ 286 w 377"/>
                  <a:gd name="T51" fmla="*/ 14 h 23"/>
                  <a:gd name="T52" fmla="*/ 286 w 377"/>
                  <a:gd name="T53" fmla="*/ 16 h 23"/>
                  <a:gd name="T54" fmla="*/ 286 w 377"/>
                  <a:gd name="T55" fmla="*/ 18 h 23"/>
                  <a:gd name="T56" fmla="*/ 0 w 377"/>
                  <a:gd name="T57" fmla="*/ 0 h 23"/>
                  <a:gd name="T58" fmla="*/ 7 w 377"/>
                  <a:gd name="T59" fmla="*/ 0 h 23"/>
                  <a:gd name="T60" fmla="*/ 5 w 377"/>
                  <a:gd name="T61" fmla="*/ 2 h 23"/>
                  <a:gd name="T62" fmla="*/ 5 w 377"/>
                  <a:gd name="T63" fmla="*/ 4 h 23"/>
                  <a:gd name="T64" fmla="*/ 4 w 377"/>
                  <a:gd name="T65" fmla="*/ 2 h 23"/>
                  <a:gd name="T66" fmla="*/ 0 w 377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7"/>
                  <a:gd name="T103" fmla="*/ 0 h 23"/>
                  <a:gd name="T104" fmla="*/ 377 w 377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36" name="Freeform 1089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>
                  <a:gd name="T0" fmla="*/ 377 w 377"/>
                  <a:gd name="T1" fmla="*/ 22 h 22"/>
                  <a:gd name="T2" fmla="*/ 370 w 377"/>
                  <a:gd name="T3" fmla="*/ 20 h 22"/>
                  <a:gd name="T4" fmla="*/ 368 w 377"/>
                  <a:gd name="T5" fmla="*/ 19 h 22"/>
                  <a:gd name="T6" fmla="*/ 368 w 377"/>
                  <a:gd name="T7" fmla="*/ 17 h 22"/>
                  <a:gd name="T8" fmla="*/ 377 w 377"/>
                  <a:gd name="T9" fmla="*/ 19 h 22"/>
                  <a:gd name="T10" fmla="*/ 377 w 377"/>
                  <a:gd name="T11" fmla="*/ 20 h 22"/>
                  <a:gd name="T12" fmla="*/ 377 w 377"/>
                  <a:gd name="T13" fmla="*/ 22 h 22"/>
                  <a:gd name="T14" fmla="*/ 351 w 377"/>
                  <a:gd name="T15" fmla="*/ 20 h 22"/>
                  <a:gd name="T16" fmla="*/ 341 w 377"/>
                  <a:gd name="T17" fmla="*/ 20 h 22"/>
                  <a:gd name="T18" fmla="*/ 341 w 377"/>
                  <a:gd name="T19" fmla="*/ 19 h 22"/>
                  <a:gd name="T20" fmla="*/ 341 w 377"/>
                  <a:gd name="T21" fmla="*/ 17 h 22"/>
                  <a:gd name="T22" fmla="*/ 353 w 377"/>
                  <a:gd name="T23" fmla="*/ 17 h 22"/>
                  <a:gd name="T24" fmla="*/ 353 w 377"/>
                  <a:gd name="T25" fmla="*/ 19 h 22"/>
                  <a:gd name="T26" fmla="*/ 351 w 377"/>
                  <a:gd name="T27" fmla="*/ 20 h 22"/>
                  <a:gd name="T28" fmla="*/ 332 w 377"/>
                  <a:gd name="T29" fmla="*/ 20 h 22"/>
                  <a:gd name="T30" fmla="*/ 290 w 377"/>
                  <a:gd name="T31" fmla="*/ 17 h 22"/>
                  <a:gd name="T32" fmla="*/ 290 w 377"/>
                  <a:gd name="T33" fmla="*/ 15 h 22"/>
                  <a:gd name="T34" fmla="*/ 290 w 377"/>
                  <a:gd name="T35" fmla="*/ 13 h 22"/>
                  <a:gd name="T36" fmla="*/ 334 w 377"/>
                  <a:gd name="T37" fmla="*/ 15 h 22"/>
                  <a:gd name="T38" fmla="*/ 334 w 377"/>
                  <a:gd name="T39" fmla="*/ 17 h 22"/>
                  <a:gd name="T40" fmla="*/ 332 w 377"/>
                  <a:gd name="T41" fmla="*/ 20 h 22"/>
                  <a:gd name="T42" fmla="*/ 286 w 377"/>
                  <a:gd name="T43" fmla="*/ 17 h 22"/>
                  <a:gd name="T44" fmla="*/ 212 w 377"/>
                  <a:gd name="T45" fmla="*/ 13 h 22"/>
                  <a:gd name="T46" fmla="*/ 212 w 377"/>
                  <a:gd name="T47" fmla="*/ 11 h 22"/>
                  <a:gd name="T48" fmla="*/ 214 w 377"/>
                  <a:gd name="T49" fmla="*/ 9 h 22"/>
                  <a:gd name="T50" fmla="*/ 286 w 377"/>
                  <a:gd name="T51" fmla="*/ 13 h 22"/>
                  <a:gd name="T52" fmla="*/ 286 w 377"/>
                  <a:gd name="T53" fmla="*/ 15 h 22"/>
                  <a:gd name="T54" fmla="*/ 286 w 377"/>
                  <a:gd name="T55" fmla="*/ 17 h 22"/>
                  <a:gd name="T56" fmla="*/ 5 w 377"/>
                  <a:gd name="T57" fmla="*/ 3 h 22"/>
                  <a:gd name="T58" fmla="*/ 2 w 377"/>
                  <a:gd name="T59" fmla="*/ 3 h 22"/>
                  <a:gd name="T60" fmla="*/ 2 w 377"/>
                  <a:gd name="T61" fmla="*/ 1 h 22"/>
                  <a:gd name="T62" fmla="*/ 0 w 377"/>
                  <a:gd name="T63" fmla="*/ 0 h 22"/>
                  <a:gd name="T64" fmla="*/ 0 w 377"/>
                  <a:gd name="T65" fmla="*/ 0 h 22"/>
                  <a:gd name="T66" fmla="*/ 0 w 377"/>
                  <a:gd name="T67" fmla="*/ 0 h 22"/>
                  <a:gd name="T68" fmla="*/ 7 w 377"/>
                  <a:gd name="T69" fmla="*/ 0 h 22"/>
                  <a:gd name="T70" fmla="*/ 7 w 377"/>
                  <a:gd name="T71" fmla="*/ 1 h 22"/>
                  <a:gd name="T72" fmla="*/ 5 w 377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22"/>
                  <a:gd name="T113" fmla="*/ 377 w 377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37" name="Freeform 1090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>
                  <a:gd name="T0" fmla="*/ 379 w 379"/>
                  <a:gd name="T1" fmla="*/ 22 h 22"/>
                  <a:gd name="T2" fmla="*/ 370 w 379"/>
                  <a:gd name="T3" fmla="*/ 21 h 22"/>
                  <a:gd name="T4" fmla="*/ 370 w 379"/>
                  <a:gd name="T5" fmla="*/ 19 h 22"/>
                  <a:gd name="T6" fmla="*/ 370 w 379"/>
                  <a:gd name="T7" fmla="*/ 17 h 22"/>
                  <a:gd name="T8" fmla="*/ 379 w 379"/>
                  <a:gd name="T9" fmla="*/ 17 h 22"/>
                  <a:gd name="T10" fmla="*/ 379 w 379"/>
                  <a:gd name="T11" fmla="*/ 21 h 22"/>
                  <a:gd name="T12" fmla="*/ 379 w 379"/>
                  <a:gd name="T13" fmla="*/ 22 h 22"/>
                  <a:gd name="T14" fmla="*/ 355 w 379"/>
                  <a:gd name="T15" fmla="*/ 21 h 22"/>
                  <a:gd name="T16" fmla="*/ 343 w 379"/>
                  <a:gd name="T17" fmla="*/ 21 h 22"/>
                  <a:gd name="T18" fmla="*/ 343 w 379"/>
                  <a:gd name="T19" fmla="*/ 19 h 22"/>
                  <a:gd name="T20" fmla="*/ 343 w 379"/>
                  <a:gd name="T21" fmla="*/ 17 h 22"/>
                  <a:gd name="T22" fmla="*/ 355 w 379"/>
                  <a:gd name="T23" fmla="*/ 17 h 22"/>
                  <a:gd name="T24" fmla="*/ 355 w 379"/>
                  <a:gd name="T25" fmla="*/ 19 h 22"/>
                  <a:gd name="T26" fmla="*/ 355 w 379"/>
                  <a:gd name="T27" fmla="*/ 21 h 22"/>
                  <a:gd name="T28" fmla="*/ 336 w 379"/>
                  <a:gd name="T29" fmla="*/ 19 h 22"/>
                  <a:gd name="T30" fmla="*/ 292 w 379"/>
                  <a:gd name="T31" fmla="*/ 17 h 22"/>
                  <a:gd name="T32" fmla="*/ 292 w 379"/>
                  <a:gd name="T33" fmla="*/ 15 h 22"/>
                  <a:gd name="T34" fmla="*/ 290 w 379"/>
                  <a:gd name="T35" fmla="*/ 13 h 22"/>
                  <a:gd name="T36" fmla="*/ 338 w 379"/>
                  <a:gd name="T37" fmla="*/ 15 h 22"/>
                  <a:gd name="T38" fmla="*/ 336 w 379"/>
                  <a:gd name="T39" fmla="*/ 17 h 22"/>
                  <a:gd name="T40" fmla="*/ 336 w 379"/>
                  <a:gd name="T41" fmla="*/ 19 h 22"/>
                  <a:gd name="T42" fmla="*/ 288 w 379"/>
                  <a:gd name="T43" fmla="*/ 17 h 22"/>
                  <a:gd name="T44" fmla="*/ 214 w 379"/>
                  <a:gd name="T45" fmla="*/ 13 h 22"/>
                  <a:gd name="T46" fmla="*/ 216 w 379"/>
                  <a:gd name="T47" fmla="*/ 11 h 22"/>
                  <a:gd name="T48" fmla="*/ 218 w 379"/>
                  <a:gd name="T49" fmla="*/ 9 h 22"/>
                  <a:gd name="T50" fmla="*/ 288 w 379"/>
                  <a:gd name="T51" fmla="*/ 13 h 22"/>
                  <a:gd name="T52" fmla="*/ 288 w 379"/>
                  <a:gd name="T53" fmla="*/ 15 h 22"/>
                  <a:gd name="T54" fmla="*/ 288 w 379"/>
                  <a:gd name="T55" fmla="*/ 17 h 22"/>
                  <a:gd name="T56" fmla="*/ 9 w 379"/>
                  <a:gd name="T57" fmla="*/ 3 h 22"/>
                  <a:gd name="T58" fmla="*/ 2 w 379"/>
                  <a:gd name="T59" fmla="*/ 3 h 22"/>
                  <a:gd name="T60" fmla="*/ 2 w 379"/>
                  <a:gd name="T61" fmla="*/ 3 h 22"/>
                  <a:gd name="T62" fmla="*/ 2 w 379"/>
                  <a:gd name="T63" fmla="*/ 2 h 22"/>
                  <a:gd name="T64" fmla="*/ 0 w 379"/>
                  <a:gd name="T65" fmla="*/ 0 h 22"/>
                  <a:gd name="T66" fmla="*/ 0 w 379"/>
                  <a:gd name="T67" fmla="*/ 0 h 22"/>
                  <a:gd name="T68" fmla="*/ 9 w 379"/>
                  <a:gd name="T69" fmla="*/ 0 h 22"/>
                  <a:gd name="T70" fmla="*/ 9 w 379"/>
                  <a:gd name="T71" fmla="*/ 2 h 22"/>
                  <a:gd name="T72" fmla="*/ 9 w 379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9"/>
                  <a:gd name="T112" fmla="*/ 0 h 22"/>
                  <a:gd name="T113" fmla="*/ 379 w 379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38" name="Freeform 1091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>
                  <a:gd name="T0" fmla="*/ 381 w 381"/>
                  <a:gd name="T1" fmla="*/ 23 h 23"/>
                  <a:gd name="T2" fmla="*/ 372 w 381"/>
                  <a:gd name="T3" fmla="*/ 21 h 23"/>
                  <a:gd name="T4" fmla="*/ 372 w 381"/>
                  <a:gd name="T5" fmla="*/ 19 h 23"/>
                  <a:gd name="T6" fmla="*/ 372 w 381"/>
                  <a:gd name="T7" fmla="*/ 17 h 23"/>
                  <a:gd name="T8" fmla="*/ 381 w 381"/>
                  <a:gd name="T9" fmla="*/ 17 h 23"/>
                  <a:gd name="T10" fmla="*/ 381 w 381"/>
                  <a:gd name="T11" fmla="*/ 21 h 23"/>
                  <a:gd name="T12" fmla="*/ 381 w 381"/>
                  <a:gd name="T13" fmla="*/ 23 h 23"/>
                  <a:gd name="T14" fmla="*/ 357 w 381"/>
                  <a:gd name="T15" fmla="*/ 21 h 23"/>
                  <a:gd name="T16" fmla="*/ 345 w 381"/>
                  <a:gd name="T17" fmla="*/ 21 h 23"/>
                  <a:gd name="T18" fmla="*/ 345 w 381"/>
                  <a:gd name="T19" fmla="*/ 19 h 23"/>
                  <a:gd name="T20" fmla="*/ 345 w 381"/>
                  <a:gd name="T21" fmla="*/ 15 h 23"/>
                  <a:gd name="T22" fmla="*/ 357 w 381"/>
                  <a:gd name="T23" fmla="*/ 17 h 23"/>
                  <a:gd name="T24" fmla="*/ 357 w 381"/>
                  <a:gd name="T25" fmla="*/ 19 h 23"/>
                  <a:gd name="T26" fmla="*/ 357 w 381"/>
                  <a:gd name="T27" fmla="*/ 21 h 23"/>
                  <a:gd name="T28" fmla="*/ 338 w 381"/>
                  <a:gd name="T29" fmla="*/ 19 h 23"/>
                  <a:gd name="T30" fmla="*/ 294 w 381"/>
                  <a:gd name="T31" fmla="*/ 17 h 23"/>
                  <a:gd name="T32" fmla="*/ 292 w 381"/>
                  <a:gd name="T33" fmla="*/ 15 h 23"/>
                  <a:gd name="T34" fmla="*/ 292 w 381"/>
                  <a:gd name="T35" fmla="*/ 13 h 23"/>
                  <a:gd name="T36" fmla="*/ 340 w 381"/>
                  <a:gd name="T37" fmla="*/ 15 h 23"/>
                  <a:gd name="T38" fmla="*/ 340 w 381"/>
                  <a:gd name="T39" fmla="*/ 17 h 23"/>
                  <a:gd name="T40" fmla="*/ 338 w 381"/>
                  <a:gd name="T41" fmla="*/ 19 h 23"/>
                  <a:gd name="T42" fmla="*/ 290 w 381"/>
                  <a:gd name="T43" fmla="*/ 17 h 23"/>
                  <a:gd name="T44" fmla="*/ 218 w 381"/>
                  <a:gd name="T45" fmla="*/ 13 h 23"/>
                  <a:gd name="T46" fmla="*/ 220 w 381"/>
                  <a:gd name="T47" fmla="*/ 13 h 23"/>
                  <a:gd name="T48" fmla="*/ 222 w 381"/>
                  <a:gd name="T49" fmla="*/ 11 h 23"/>
                  <a:gd name="T50" fmla="*/ 222 w 381"/>
                  <a:gd name="T51" fmla="*/ 9 h 23"/>
                  <a:gd name="T52" fmla="*/ 222 w 381"/>
                  <a:gd name="T53" fmla="*/ 9 h 23"/>
                  <a:gd name="T54" fmla="*/ 288 w 381"/>
                  <a:gd name="T55" fmla="*/ 13 h 23"/>
                  <a:gd name="T56" fmla="*/ 290 w 381"/>
                  <a:gd name="T57" fmla="*/ 15 h 23"/>
                  <a:gd name="T58" fmla="*/ 290 w 381"/>
                  <a:gd name="T59" fmla="*/ 17 h 23"/>
                  <a:gd name="T60" fmla="*/ 11 w 381"/>
                  <a:gd name="T61" fmla="*/ 4 h 23"/>
                  <a:gd name="T62" fmla="*/ 4 w 381"/>
                  <a:gd name="T63" fmla="*/ 4 h 23"/>
                  <a:gd name="T64" fmla="*/ 2 w 381"/>
                  <a:gd name="T65" fmla="*/ 2 h 23"/>
                  <a:gd name="T66" fmla="*/ 0 w 381"/>
                  <a:gd name="T67" fmla="*/ 0 h 23"/>
                  <a:gd name="T68" fmla="*/ 11 w 381"/>
                  <a:gd name="T69" fmla="*/ 0 h 23"/>
                  <a:gd name="T70" fmla="*/ 11 w 381"/>
                  <a:gd name="T71" fmla="*/ 2 h 23"/>
                  <a:gd name="T72" fmla="*/ 11 w 381"/>
                  <a:gd name="T73" fmla="*/ 4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1"/>
                  <a:gd name="T112" fmla="*/ 0 h 23"/>
                  <a:gd name="T113" fmla="*/ 381 w 381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39" name="Freeform 1092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>
                  <a:gd name="T0" fmla="*/ 381 w 383"/>
                  <a:gd name="T1" fmla="*/ 23 h 23"/>
                  <a:gd name="T2" fmla="*/ 372 w 383"/>
                  <a:gd name="T3" fmla="*/ 23 h 23"/>
                  <a:gd name="T4" fmla="*/ 372 w 383"/>
                  <a:gd name="T5" fmla="*/ 21 h 23"/>
                  <a:gd name="T6" fmla="*/ 370 w 383"/>
                  <a:gd name="T7" fmla="*/ 19 h 23"/>
                  <a:gd name="T8" fmla="*/ 383 w 383"/>
                  <a:gd name="T9" fmla="*/ 19 h 23"/>
                  <a:gd name="T10" fmla="*/ 381 w 383"/>
                  <a:gd name="T11" fmla="*/ 21 h 23"/>
                  <a:gd name="T12" fmla="*/ 381 w 383"/>
                  <a:gd name="T13" fmla="*/ 23 h 23"/>
                  <a:gd name="T14" fmla="*/ 357 w 383"/>
                  <a:gd name="T15" fmla="*/ 23 h 23"/>
                  <a:gd name="T16" fmla="*/ 345 w 383"/>
                  <a:gd name="T17" fmla="*/ 23 h 23"/>
                  <a:gd name="T18" fmla="*/ 345 w 383"/>
                  <a:gd name="T19" fmla="*/ 19 h 23"/>
                  <a:gd name="T20" fmla="*/ 345 w 383"/>
                  <a:gd name="T21" fmla="*/ 17 h 23"/>
                  <a:gd name="T22" fmla="*/ 357 w 383"/>
                  <a:gd name="T23" fmla="*/ 19 h 23"/>
                  <a:gd name="T24" fmla="*/ 357 w 383"/>
                  <a:gd name="T25" fmla="*/ 21 h 23"/>
                  <a:gd name="T26" fmla="*/ 357 w 383"/>
                  <a:gd name="T27" fmla="*/ 23 h 23"/>
                  <a:gd name="T28" fmla="*/ 340 w 383"/>
                  <a:gd name="T29" fmla="*/ 21 h 23"/>
                  <a:gd name="T30" fmla="*/ 292 w 383"/>
                  <a:gd name="T31" fmla="*/ 19 h 23"/>
                  <a:gd name="T32" fmla="*/ 292 w 383"/>
                  <a:gd name="T33" fmla="*/ 17 h 23"/>
                  <a:gd name="T34" fmla="*/ 292 w 383"/>
                  <a:gd name="T35" fmla="*/ 15 h 23"/>
                  <a:gd name="T36" fmla="*/ 341 w 383"/>
                  <a:gd name="T37" fmla="*/ 17 h 23"/>
                  <a:gd name="T38" fmla="*/ 340 w 383"/>
                  <a:gd name="T39" fmla="*/ 19 h 23"/>
                  <a:gd name="T40" fmla="*/ 340 w 383"/>
                  <a:gd name="T41" fmla="*/ 21 h 23"/>
                  <a:gd name="T42" fmla="*/ 290 w 383"/>
                  <a:gd name="T43" fmla="*/ 19 h 23"/>
                  <a:gd name="T44" fmla="*/ 220 w 383"/>
                  <a:gd name="T45" fmla="*/ 15 h 23"/>
                  <a:gd name="T46" fmla="*/ 220 w 383"/>
                  <a:gd name="T47" fmla="*/ 15 h 23"/>
                  <a:gd name="T48" fmla="*/ 222 w 383"/>
                  <a:gd name="T49" fmla="*/ 15 h 23"/>
                  <a:gd name="T50" fmla="*/ 222 w 383"/>
                  <a:gd name="T51" fmla="*/ 13 h 23"/>
                  <a:gd name="T52" fmla="*/ 224 w 383"/>
                  <a:gd name="T53" fmla="*/ 11 h 23"/>
                  <a:gd name="T54" fmla="*/ 290 w 383"/>
                  <a:gd name="T55" fmla="*/ 15 h 23"/>
                  <a:gd name="T56" fmla="*/ 288 w 383"/>
                  <a:gd name="T57" fmla="*/ 17 h 23"/>
                  <a:gd name="T58" fmla="*/ 290 w 383"/>
                  <a:gd name="T59" fmla="*/ 19 h 23"/>
                  <a:gd name="T60" fmla="*/ 11 w 383"/>
                  <a:gd name="T61" fmla="*/ 6 h 23"/>
                  <a:gd name="T62" fmla="*/ 2 w 383"/>
                  <a:gd name="T63" fmla="*/ 6 h 23"/>
                  <a:gd name="T64" fmla="*/ 0 w 383"/>
                  <a:gd name="T65" fmla="*/ 4 h 23"/>
                  <a:gd name="T66" fmla="*/ 0 w 383"/>
                  <a:gd name="T67" fmla="*/ 0 h 23"/>
                  <a:gd name="T68" fmla="*/ 11 w 383"/>
                  <a:gd name="T69" fmla="*/ 2 h 23"/>
                  <a:gd name="T70" fmla="*/ 11 w 383"/>
                  <a:gd name="T71" fmla="*/ 4 h 23"/>
                  <a:gd name="T72" fmla="*/ 11 w 383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3"/>
                  <a:gd name="T112" fmla="*/ 0 h 23"/>
                  <a:gd name="T113" fmla="*/ 383 w 383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40" name="Freeform 1093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>
                  <a:gd name="T0" fmla="*/ 383 w 385"/>
                  <a:gd name="T1" fmla="*/ 23 h 23"/>
                  <a:gd name="T2" fmla="*/ 374 w 385"/>
                  <a:gd name="T3" fmla="*/ 23 h 23"/>
                  <a:gd name="T4" fmla="*/ 372 w 385"/>
                  <a:gd name="T5" fmla="*/ 21 h 23"/>
                  <a:gd name="T6" fmla="*/ 372 w 385"/>
                  <a:gd name="T7" fmla="*/ 19 h 23"/>
                  <a:gd name="T8" fmla="*/ 385 w 385"/>
                  <a:gd name="T9" fmla="*/ 19 h 23"/>
                  <a:gd name="T10" fmla="*/ 385 w 385"/>
                  <a:gd name="T11" fmla="*/ 21 h 23"/>
                  <a:gd name="T12" fmla="*/ 383 w 385"/>
                  <a:gd name="T13" fmla="*/ 23 h 23"/>
                  <a:gd name="T14" fmla="*/ 359 w 385"/>
                  <a:gd name="T15" fmla="*/ 23 h 23"/>
                  <a:gd name="T16" fmla="*/ 347 w 385"/>
                  <a:gd name="T17" fmla="*/ 21 h 23"/>
                  <a:gd name="T18" fmla="*/ 347 w 385"/>
                  <a:gd name="T19" fmla="*/ 19 h 23"/>
                  <a:gd name="T20" fmla="*/ 347 w 385"/>
                  <a:gd name="T21" fmla="*/ 17 h 23"/>
                  <a:gd name="T22" fmla="*/ 359 w 385"/>
                  <a:gd name="T23" fmla="*/ 19 h 23"/>
                  <a:gd name="T24" fmla="*/ 359 w 385"/>
                  <a:gd name="T25" fmla="*/ 21 h 23"/>
                  <a:gd name="T26" fmla="*/ 359 w 385"/>
                  <a:gd name="T27" fmla="*/ 23 h 23"/>
                  <a:gd name="T28" fmla="*/ 342 w 385"/>
                  <a:gd name="T29" fmla="*/ 21 h 23"/>
                  <a:gd name="T30" fmla="*/ 294 w 385"/>
                  <a:gd name="T31" fmla="*/ 19 h 23"/>
                  <a:gd name="T32" fmla="*/ 294 w 385"/>
                  <a:gd name="T33" fmla="*/ 17 h 23"/>
                  <a:gd name="T34" fmla="*/ 292 w 385"/>
                  <a:gd name="T35" fmla="*/ 15 h 23"/>
                  <a:gd name="T36" fmla="*/ 343 w 385"/>
                  <a:gd name="T37" fmla="*/ 17 h 23"/>
                  <a:gd name="T38" fmla="*/ 343 w 385"/>
                  <a:gd name="T39" fmla="*/ 19 h 23"/>
                  <a:gd name="T40" fmla="*/ 342 w 385"/>
                  <a:gd name="T41" fmla="*/ 21 h 23"/>
                  <a:gd name="T42" fmla="*/ 290 w 385"/>
                  <a:gd name="T43" fmla="*/ 19 h 23"/>
                  <a:gd name="T44" fmla="*/ 224 w 385"/>
                  <a:gd name="T45" fmla="*/ 15 h 23"/>
                  <a:gd name="T46" fmla="*/ 226 w 385"/>
                  <a:gd name="T47" fmla="*/ 13 h 23"/>
                  <a:gd name="T48" fmla="*/ 226 w 385"/>
                  <a:gd name="T49" fmla="*/ 11 h 23"/>
                  <a:gd name="T50" fmla="*/ 292 w 385"/>
                  <a:gd name="T51" fmla="*/ 15 h 23"/>
                  <a:gd name="T52" fmla="*/ 292 w 385"/>
                  <a:gd name="T53" fmla="*/ 15 h 23"/>
                  <a:gd name="T54" fmla="*/ 292 w 385"/>
                  <a:gd name="T55" fmla="*/ 15 h 23"/>
                  <a:gd name="T56" fmla="*/ 292 w 385"/>
                  <a:gd name="T57" fmla="*/ 17 h 23"/>
                  <a:gd name="T58" fmla="*/ 290 w 385"/>
                  <a:gd name="T59" fmla="*/ 19 h 23"/>
                  <a:gd name="T60" fmla="*/ 13 w 385"/>
                  <a:gd name="T61" fmla="*/ 6 h 23"/>
                  <a:gd name="T62" fmla="*/ 2 w 385"/>
                  <a:gd name="T63" fmla="*/ 6 h 23"/>
                  <a:gd name="T64" fmla="*/ 2 w 385"/>
                  <a:gd name="T65" fmla="*/ 2 h 23"/>
                  <a:gd name="T66" fmla="*/ 0 w 385"/>
                  <a:gd name="T67" fmla="*/ 0 h 23"/>
                  <a:gd name="T68" fmla="*/ 15 w 385"/>
                  <a:gd name="T69" fmla="*/ 2 h 23"/>
                  <a:gd name="T70" fmla="*/ 13 w 385"/>
                  <a:gd name="T71" fmla="*/ 4 h 23"/>
                  <a:gd name="T72" fmla="*/ 13 w 385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5"/>
                  <a:gd name="T112" fmla="*/ 0 h 23"/>
                  <a:gd name="T113" fmla="*/ 385 w 385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41" name="Freeform 1094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19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1 w 387"/>
                  <a:gd name="T27" fmla="*/ 19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6 w 387"/>
                  <a:gd name="T35" fmla="*/ 19 h 23"/>
                  <a:gd name="T36" fmla="*/ 294 w 387"/>
                  <a:gd name="T37" fmla="*/ 17 h 23"/>
                  <a:gd name="T38" fmla="*/ 294 w 387"/>
                  <a:gd name="T39" fmla="*/ 15 h 23"/>
                  <a:gd name="T40" fmla="*/ 294 w 387"/>
                  <a:gd name="T41" fmla="*/ 17 h 23"/>
                  <a:gd name="T42" fmla="*/ 294 w 387"/>
                  <a:gd name="T43" fmla="*/ 17 h 23"/>
                  <a:gd name="T44" fmla="*/ 294 w 387"/>
                  <a:gd name="T45" fmla="*/ 19 h 23"/>
                  <a:gd name="T46" fmla="*/ 294 w 387"/>
                  <a:gd name="T47" fmla="*/ 19 h 23"/>
                  <a:gd name="T48" fmla="*/ 228 w 387"/>
                  <a:gd name="T49" fmla="*/ 15 h 23"/>
                  <a:gd name="T50" fmla="*/ 228 w 387"/>
                  <a:gd name="T51" fmla="*/ 15 h 23"/>
                  <a:gd name="T52" fmla="*/ 230 w 387"/>
                  <a:gd name="T53" fmla="*/ 13 h 23"/>
                  <a:gd name="T54" fmla="*/ 230 w 387"/>
                  <a:gd name="T55" fmla="*/ 13 h 23"/>
                  <a:gd name="T56" fmla="*/ 230 w 387"/>
                  <a:gd name="T57" fmla="*/ 12 h 23"/>
                  <a:gd name="T58" fmla="*/ 345 w 387"/>
                  <a:gd name="T59" fmla="*/ 17 h 23"/>
                  <a:gd name="T60" fmla="*/ 345 w 387"/>
                  <a:gd name="T61" fmla="*/ 19 h 23"/>
                  <a:gd name="T62" fmla="*/ 345 w 387"/>
                  <a:gd name="T63" fmla="*/ 21 h 23"/>
                  <a:gd name="T64" fmla="*/ 15 w 387"/>
                  <a:gd name="T65" fmla="*/ 6 h 23"/>
                  <a:gd name="T66" fmla="*/ 4 w 387"/>
                  <a:gd name="T67" fmla="*/ 4 h 23"/>
                  <a:gd name="T68" fmla="*/ 2 w 387"/>
                  <a:gd name="T69" fmla="*/ 2 h 23"/>
                  <a:gd name="T70" fmla="*/ 0 w 387"/>
                  <a:gd name="T71" fmla="*/ 0 h 23"/>
                  <a:gd name="T72" fmla="*/ 17 w 387"/>
                  <a:gd name="T73" fmla="*/ 2 h 23"/>
                  <a:gd name="T74" fmla="*/ 17 w 387"/>
                  <a:gd name="T75" fmla="*/ 4 h 23"/>
                  <a:gd name="T76" fmla="*/ 15 w 387"/>
                  <a:gd name="T77" fmla="*/ 6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7"/>
                  <a:gd name="T118" fmla="*/ 0 h 23"/>
                  <a:gd name="T119" fmla="*/ 387 w 387"/>
                  <a:gd name="T120" fmla="*/ 23 h 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42" name="Freeform 1095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21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3 w 387"/>
                  <a:gd name="T27" fmla="*/ 17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4 w 387"/>
                  <a:gd name="T35" fmla="*/ 19 h 23"/>
                  <a:gd name="T36" fmla="*/ 294 w 387"/>
                  <a:gd name="T37" fmla="*/ 17 h 23"/>
                  <a:gd name="T38" fmla="*/ 294 w 387"/>
                  <a:gd name="T39" fmla="*/ 19 h 23"/>
                  <a:gd name="T40" fmla="*/ 228 w 387"/>
                  <a:gd name="T41" fmla="*/ 15 h 23"/>
                  <a:gd name="T42" fmla="*/ 230 w 387"/>
                  <a:gd name="T43" fmla="*/ 15 h 23"/>
                  <a:gd name="T44" fmla="*/ 230 w 387"/>
                  <a:gd name="T45" fmla="*/ 15 h 23"/>
                  <a:gd name="T46" fmla="*/ 230 w 387"/>
                  <a:gd name="T47" fmla="*/ 14 h 23"/>
                  <a:gd name="T48" fmla="*/ 232 w 387"/>
                  <a:gd name="T49" fmla="*/ 12 h 23"/>
                  <a:gd name="T50" fmla="*/ 347 w 387"/>
                  <a:gd name="T51" fmla="*/ 17 h 23"/>
                  <a:gd name="T52" fmla="*/ 345 w 387"/>
                  <a:gd name="T53" fmla="*/ 19 h 23"/>
                  <a:gd name="T54" fmla="*/ 345 w 387"/>
                  <a:gd name="T55" fmla="*/ 21 h 23"/>
                  <a:gd name="T56" fmla="*/ 17 w 387"/>
                  <a:gd name="T57" fmla="*/ 6 h 23"/>
                  <a:gd name="T58" fmla="*/ 2 w 387"/>
                  <a:gd name="T59" fmla="*/ 4 h 23"/>
                  <a:gd name="T60" fmla="*/ 0 w 387"/>
                  <a:gd name="T61" fmla="*/ 2 h 23"/>
                  <a:gd name="T62" fmla="*/ 0 w 387"/>
                  <a:gd name="T63" fmla="*/ 0 h 23"/>
                  <a:gd name="T64" fmla="*/ 17 w 387"/>
                  <a:gd name="T65" fmla="*/ 2 h 23"/>
                  <a:gd name="T66" fmla="*/ 17 w 387"/>
                  <a:gd name="T67" fmla="*/ 2 h 23"/>
                  <a:gd name="T68" fmla="*/ 17 w 387"/>
                  <a:gd name="T69" fmla="*/ 2 h 23"/>
                  <a:gd name="T70" fmla="*/ 17 w 387"/>
                  <a:gd name="T71" fmla="*/ 4 h 23"/>
                  <a:gd name="T72" fmla="*/ 17 w 387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7"/>
                  <a:gd name="T112" fmla="*/ 0 h 23"/>
                  <a:gd name="T113" fmla="*/ 387 w 387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43" name="Freeform 1096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>
                  <a:gd name="T0" fmla="*/ 389 w 389"/>
                  <a:gd name="T1" fmla="*/ 23 h 23"/>
                  <a:gd name="T2" fmla="*/ 376 w 389"/>
                  <a:gd name="T3" fmla="*/ 23 h 23"/>
                  <a:gd name="T4" fmla="*/ 376 w 389"/>
                  <a:gd name="T5" fmla="*/ 21 h 23"/>
                  <a:gd name="T6" fmla="*/ 374 w 389"/>
                  <a:gd name="T7" fmla="*/ 19 h 23"/>
                  <a:gd name="T8" fmla="*/ 389 w 389"/>
                  <a:gd name="T9" fmla="*/ 19 h 23"/>
                  <a:gd name="T10" fmla="*/ 389 w 389"/>
                  <a:gd name="T11" fmla="*/ 21 h 23"/>
                  <a:gd name="T12" fmla="*/ 389 w 389"/>
                  <a:gd name="T13" fmla="*/ 23 h 23"/>
                  <a:gd name="T14" fmla="*/ 363 w 389"/>
                  <a:gd name="T15" fmla="*/ 23 h 23"/>
                  <a:gd name="T16" fmla="*/ 351 w 389"/>
                  <a:gd name="T17" fmla="*/ 21 h 23"/>
                  <a:gd name="T18" fmla="*/ 351 w 389"/>
                  <a:gd name="T19" fmla="*/ 19 h 23"/>
                  <a:gd name="T20" fmla="*/ 349 w 389"/>
                  <a:gd name="T21" fmla="*/ 17 h 23"/>
                  <a:gd name="T22" fmla="*/ 349 w 389"/>
                  <a:gd name="T23" fmla="*/ 19 h 23"/>
                  <a:gd name="T24" fmla="*/ 347 w 389"/>
                  <a:gd name="T25" fmla="*/ 21 h 23"/>
                  <a:gd name="T26" fmla="*/ 232 w 389"/>
                  <a:gd name="T27" fmla="*/ 16 h 23"/>
                  <a:gd name="T28" fmla="*/ 234 w 389"/>
                  <a:gd name="T29" fmla="*/ 14 h 23"/>
                  <a:gd name="T30" fmla="*/ 236 w 389"/>
                  <a:gd name="T31" fmla="*/ 12 h 23"/>
                  <a:gd name="T32" fmla="*/ 365 w 389"/>
                  <a:gd name="T33" fmla="*/ 17 h 23"/>
                  <a:gd name="T34" fmla="*/ 365 w 389"/>
                  <a:gd name="T35" fmla="*/ 19 h 23"/>
                  <a:gd name="T36" fmla="*/ 363 w 389"/>
                  <a:gd name="T37" fmla="*/ 23 h 23"/>
                  <a:gd name="T38" fmla="*/ 19 w 389"/>
                  <a:gd name="T39" fmla="*/ 6 h 23"/>
                  <a:gd name="T40" fmla="*/ 2 w 389"/>
                  <a:gd name="T41" fmla="*/ 4 h 23"/>
                  <a:gd name="T42" fmla="*/ 2 w 389"/>
                  <a:gd name="T43" fmla="*/ 2 h 23"/>
                  <a:gd name="T44" fmla="*/ 0 w 389"/>
                  <a:gd name="T45" fmla="*/ 0 h 23"/>
                  <a:gd name="T46" fmla="*/ 21 w 389"/>
                  <a:gd name="T47" fmla="*/ 2 h 23"/>
                  <a:gd name="T48" fmla="*/ 21 w 389"/>
                  <a:gd name="T49" fmla="*/ 2 h 23"/>
                  <a:gd name="T50" fmla="*/ 19 w 389"/>
                  <a:gd name="T51" fmla="*/ 4 h 23"/>
                  <a:gd name="T52" fmla="*/ 19 w 389"/>
                  <a:gd name="T53" fmla="*/ 4 h 23"/>
                  <a:gd name="T54" fmla="*/ 19 w 389"/>
                  <a:gd name="T55" fmla="*/ 6 h 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9"/>
                  <a:gd name="T85" fmla="*/ 0 h 23"/>
                  <a:gd name="T86" fmla="*/ 389 w 389"/>
                  <a:gd name="T87" fmla="*/ 23 h 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44" name="Freeform 1097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>
                  <a:gd name="T0" fmla="*/ 389 w 389"/>
                  <a:gd name="T1" fmla="*/ 22 h 22"/>
                  <a:gd name="T2" fmla="*/ 376 w 389"/>
                  <a:gd name="T3" fmla="*/ 22 h 22"/>
                  <a:gd name="T4" fmla="*/ 374 w 389"/>
                  <a:gd name="T5" fmla="*/ 20 h 22"/>
                  <a:gd name="T6" fmla="*/ 372 w 389"/>
                  <a:gd name="T7" fmla="*/ 18 h 22"/>
                  <a:gd name="T8" fmla="*/ 389 w 389"/>
                  <a:gd name="T9" fmla="*/ 18 h 22"/>
                  <a:gd name="T10" fmla="*/ 389 w 389"/>
                  <a:gd name="T11" fmla="*/ 20 h 22"/>
                  <a:gd name="T12" fmla="*/ 389 w 389"/>
                  <a:gd name="T13" fmla="*/ 22 h 22"/>
                  <a:gd name="T14" fmla="*/ 365 w 389"/>
                  <a:gd name="T15" fmla="*/ 20 h 22"/>
                  <a:gd name="T16" fmla="*/ 351 w 389"/>
                  <a:gd name="T17" fmla="*/ 20 h 22"/>
                  <a:gd name="T18" fmla="*/ 349 w 389"/>
                  <a:gd name="T19" fmla="*/ 20 h 22"/>
                  <a:gd name="T20" fmla="*/ 349 w 389"/>
                  <a:gd name="T21" fmla="*/ 18 h 22"/>
                  <a:gd name="T22" fmla="*/ 349 w 389"/>
                  <a:gd name="T23" fmla="*/ 20 h 22"/>
                  <a:gd name="T24" fmla="*/ 349 w 389"/>
                  <a:gd name="T25" fmla="*/ 20 h 22"/>
                  <a:gd name="T26" fmla="*/ 234 w 389"/>
                  <a:gd name="T27" fmla="*/ 15 h 22"/>
                  <a:gd name="T28" fmla="*/ 236 w 389"/>
                  <a:gd name="T29" fmla="*/ 13 h 22"/>
                  <a:gd name="T30" fmla="*/ 236 w 389"/>
                  <a:gd name="T31" fmla="*/ 11 h 22"/>
                  <a:gd name="T32" fmla="*/ 365 w 389"/>
                  <a:gd name="T33" fmla="*/ 17 h 22"/>
                  <a:gd name="T34" fmla="*/ 365 w 389"/>
                  <a:gd name="T35" fmla="*/ 18 h 22"/>
                  <a:gd name="T36" fmla="*/ 365 w 389"/>
                  <a:gd name="T37" fmla="*/ 20 h 22"/>
                  <a:gd name="T38" fmla="*/ 19 w 389"/>
                  <a:gd name="T39" fmla="*/ 5 h 22"/>
                  <a:gd name="T40" fmla="*/ 2 w 389"/>
                  <a:gd name="T41" fmla="*/ 3 h 22"/>
                  <a:gd name="T42" fmla="*/ 0 w 389"/>
                  <a:gd name="T43" fmla="*/ 1 h 22"/>
                  <a:gd name="T44" fmla="*/ 0 w 389"/>
                  <a:gd name="T45" fmla="*/ 0 h 22"/>
                  <a:gd name="T46" fmla="*/ 21 w 389"/>
                  <a:gd name="T47" fmla="*/ 0 h 22"/>
                  <a:gd name="T48" fmla="*/ 21 w 389"/>
                  <a:gd name="T49" fmla="*/ 3 h 22"/>
                  <a:gd name="T50" fmla="*/ 19 w 389"/>
                  <a:gd name="T51" fmla="*/ 5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89"/>
                  <a:gd name="T79" fmla="*/ 0 h 22"/>
                  <a:gd name="T80" fmla="*/ 389 w 389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45" name="Freeform 1098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>
                  <a:gd name="T0" fmla="*/ 391 w 391"/>
                  <a:gd name="T1" fmla="*/ 22 h 22"/>
                  <a:gd name="T2" fmla="*/ 376 w 391"/>
                  <a:gd name="T3" fmla="*/ 22 h 22"/>
                  <a:gd name="T4" fmla="*/ 374 w 391"/>
                  <a:gd name="T5" fmla="*/ 19 h 22"/>
                  <a:gd name="T6" fmla="*/ 374 w 391"/>
                  <a:gd name="T7" fmla="*/ 17 h 22"/>
                  <a:gd name="T8" fmla="*/ 391 w 391"/>
                  <a:gd name="T9" fmla="*/ 19 h 22"/>
                  <a:gd name="T10" fmla="*/ 391 w 391"/>
                  <a:gd name="T11" fmla="*/ 20 h 22"/>
                  <a:gd name="T12" fmla="*/ 391 w 391"/>
                  <a:gd name="T13" fmla="*/ 22 h 22"/>
                  <a:gd name="T14" fmla="*/ 367 w 391"/>
                  <a:gd name="T15" fmla="*/ 20 h 22"/>
                  <a:gd name="T16" fmla="*/ 238 w 391"/>
                  <a:gd name="T17" fmla="*/ 15 h 22"/>
                  <a:gd name="T18" fmla="*/ 238 w 391"/>
                  <a:gd name="T19" fmla="*/ 13 h 22"/>
                  <a:gd name="T20" fmla="*/ 239 w 391"/>
                  <a:gd name="T21" fmla="*/ 11 h 22"/>
                  <a:gd name="T22" fmla="*/ 367 w 391"/>
                  <a:gd name="T23" fmla="*/ 17 h 22"/>
                  <a:gd name="T24" fmla="*/ 367 w 391"/>
                  <a:gd name="T25" fmla="*/ 17 h 22"/>
                  <a:gd name="T26" fmla="*/ 367 w 391"/>
                  <a:gd name="T27" fmla="*/ 19 h 22"/>
                  <a:gd name="T28" fmla="*/ 367 w 391"/>
                  <a:gd name="T29" fmla="*/ 20 h 22"/>
                  <a:gd name="T30" fmla="*/ 367 w 391"/>
                  <a:gd name="T31" fmla="*/ 20 h 22"/>
                  <a:gd name="T32" fmla="*/ 23 w 391"/>
                  <a:gd name="T33" fmla="*/ 5 h 22"/>
                  <a:gd name="T34" fmla="*/ 2 w 391"/>
                  <a:gd name="T35" fmla="*/ 3 h 22"/>
                  <a:gd name="T36" fmla="*/ 2 w 391"/>
                  <a:gd name="T37" fmla="*/ 2 h 22"/>
                  <a:gd name="T38" fmla="*/ 0 w 391"/>
                  <a:gd name="T39" fmla="*/ 0 h 22"/>
                  <a:gd name="T40" fmla="*/ 25 w 391"/>
                  <a:gd name="T41" fmla="*/ 0 h 22"/>
                  <a:gd name="T42" fmla="*/ 23 w 391"/>
                  <a:gd name="T43" fmla="*/ 3 h 22"/>
                  <a:gd name="T44" fmla="*/ 23 w 391"/>
                  <a:gd name="T45" fmla="*/ 5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1"/>
                  <a:gd name="T70" fmla="*/ 0 h 22"/>
                  <a:gd name="T71" fmla="*/ 391 w 391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46" name="Freeform 1099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>
                  <a:gd name="T0" fmla="*/ 392 w 392"/>
                  <a:gd name="T1" fmla="*/ 22 h 22"/>
                  <a:gd name="T2" fmla="*/ 375 w 392"/>
                  <a:gd name="T3" fmla="*/ 22 h 22"/>
                  <a:gd name="T4" fmla="*/ 375 w 392"/>
                  <a:gd name="T5" fmla="*/ 19 h 22"/>
                  <a:gd name="T6" fmla="*/ 373 w 392"/>
                  <a:gd name="T7" fmla="*/ 17 h 22"/>
                  <a:gd name="T8" fmla="*/ 392 w 392"/>
                  <a:gd name="T9" fmla="*/ 19 h 22"/>
                  <a:gd name="T10" fmla="*/ 392 w 392"/>
                  <a:gd name="T11" fmla="*/ 21 h 22"/>
                  <a:gd name="T12" fmla="*/ 392 w 392"/>
                  <a:gd name="T13" fmla="*/ 22 h 22"/>
                  <a:gd name="T14" fmla="*/ 368 w 392"/>
                  <a:gd name="T15" fmla="*/ 21 h 22"/>
                  <a:gd name="T16" fmla="*/ 239 w 392"/>
                  <a:gd name="T17" fmla="*/ 15 h 22"/>
                  <a:gd name="T18" fmla="*/ 240 w 392"/>
                  <a:gd name="T19" fmla="*/ 13 h 22"/>
                  <a:gd name="T20" fmla="*/ 242 w 392"/>
                  <a:gd name="T21" fmla="*/ 11 h 22"/>
                  <a:gd name="T22" fmla="*/ 368 w 392"/>
                  <a:gd name="T23" fmla="*/ 17 h 22"/>
                  <a:gd name="T24" fmla="*/ 368 w 392"/>
                  <a:gd name="T25" fmla="*/ 19 h 22"/>
                  <a:gd name="T26" fmla="*/ 368 w 392"/>
                  <a:gd name="T27" fmla="*/ 21 h 22"/>
                  <a:gd name="T28" fmla="*/ 368 w 392"/>
                  <a:gd name="T29" fmla="*/ 21 h 22"/>
                  <a:gd name="T30" fmla="*/ 368 w 392"/>
                  <a:gd name="T31" fmla="*/ 21 h 22"/>
                  <a:gd name="T32" fmla="*/ 24 w 392"/>
                  <a:gd name="T33" fmla="*/ 4 h 22"/>
                  <a:gd name="T34" fmla="*/ 3 w 392"/>
                  <a:gd name="T35" fmla="*/ 4 h 22"/>
                  <a:gd name="T36" fmla="*/ 1 w 392"/>
                  <a:gd name="T37" fmla="*/ 2 h 22"/>
                  <a:gd name="T38" fmla="*/ 0 w 392"/>
                  <a:gd name="T39" fmla="*/ 0 h 22"/>
                  <a:gd name="T40" fmla="*/ 26 w 392"/>
                  <a:gd name="T41" fmla="*/ 0 h 22"/>
                  <a:gd name="T42" fmla="*/ 26 w 392"/>
                  <a:gd name="T43" fmla="*/ 2 h 22"/>
                  <a:gd name="T44" fmla="*/ 24 w 392"/>
                  <a:gd name="T45" fmla="*/ 4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2"/>
                  <a:gd name="T71" fmla="*/ 392 w 392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47" name="Freeform 1100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>
                  <a:gd name="T0" fmla="*/ 392 w 392"/>
                  <a:gd name="T1" fmla="*/ 23 h 23"/>
                  <a:gd name="T2" fmla="*/ 375 w 392"/>
                  <a:gd name="T3" fmla="*/ 21 h 23"/>
                  <a:gd name="T4" fmla="*/ 373 w 392"/>
                  <a:gd name="T5" fmla="*/ 21 h 23"/>
                  <a:gd name="T6" fmla="*/ 373 w 392"/>
                  <a:gd name="T7" fmla="*/ 19 h 23"/>
                  <a:gd name="T8" fmla="*/ 373 w 392"/>
                  <a:gd name="T9" fmla="*/ 19 h 23"/>
                  <a:gd name="T10" fmla="*/ 371 w 392"/>
                  <a:gd name="T11" fmla="*/ 17 h 23"/>
                  <a:gd name="T12" fmla="*/ 392 w 392"/>
                  <a:gd name="T13" fmla="*/ 19 h 23"/>
                  <a:gd name="T14" fmla="*/ 392 w 392"/>
                  <a:gd name="T15" fmla="*/ 21 h 23"/>
                  <a:gd name="T16" fmla="*/ 392 w 392"/>
                  <a:gd name="T17" fmla="*/ 23 h 23"/>
                  <a:gd name="T18" fmla="*/ 368 w 392"/>
                  <a:gd name="T19" fmla="*/ 21 h 23"/>
                  <a:gd name="T20" fmla="*/ 240 w 392"/>
                  <a:gd name="T21" fmla="*/ 15 h 23"/>
                  <a:gd name="T22" fmla="*/ 242 w 392"/>
                  <a:gd name="T23" fmla="*/ 13 h 23"/>
                  <a:gd name="T24" fmla="*/ 242 w 392"/>
                  <a:gd name="T25" fmla="*/ 11 h 23"/>
                  <a:gd name="T26" fmla="*/ 368 w 392"/>
                  <a:gd name="T27" fmla="*/ 17 h 23"/>
                  <a:gd name="T28" fmla="*/ 368 w 392"/>
                  <a:gd name="T29" fmla="*/ 19 h 23"/>
                  <a:gd name="T30" fmla="*/ 368 w 392"/>
                  <a:gd name="T31" fmla="*/ 21 h 23"/>
                  <a:gd name="T32" fmla="*/ 26 w 392"/>
                  <a:gd name="T33" fmla="*/ 4 h 23"/>
                  <a:gd name="T34" fmla="*/ 1 w 392"/>
                  <a:gd name="T35" fmla="*/ 4 h 23"/>
                  <a:gd name="T36" fmla="*/ 0 w 392"/>
                  <a:gd name="T37" fmla="*/ 2 h 23"/>
                  <a:gd name="T38" fmla="*/ 0 w 392"/>
                  <a:gd name="T39" fmla="*/ 0 h 23"/>
                  <a:gd name="T40" fmla="*/ 28 w 392"/>
                  <a:gd name="T41" fmla="*/ 0 h 23"/>
                  <a:gd name="T42" fmla="*/ 26 w 392"/>
                  <a:gd name="T43" fmla="*/ 2 h 23"/>
                  <a:gd name="T44" fmla="*/ 26 w 392"/>
                  <a:gd name="T45" fmla="*/ 4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3"/>
                  <a:gd name="T71" fmla="*/ 392 w 39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48" name="Freeform 1101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75 w 394"/>
                  <a:gd name="T3" fmla="*/ 23 h 25"/>
                  <a:gd name="T4" fmla="*/ 375 w 394"/>
                  <a:gd name="T5" fmla="*/ 23 h 25"/>
                  <a:gd name="T6" fmla="*/ 375 w 394"/>
                  <a:gd name="T7" fmla="*/ 23 h 25"/>
                  <a:gd name="T8" fmla="*/ 373 w 394"/>
                  <a:gd name="T9" fmla="*/ 21 h 25"/>
                  <a:gd name="T10" fmla="*/ 371 w 394"/>
                  <a:gd name="T11" fmla="*/ 19 h 25"/>
                  <a:gd name="T12" fmla="*/ 394 w 394"/>
                  <a:gd name="T13" fmla="*/ 21 h 25"/>
                  <a:gd name="T14" fmla="*/ 394 w 394"/>
                  <a:gd name="T15" fmla="*/ 23 h 25"/>
                  <a:gd name="T16" fmla="*/ 394 w 394"/>
                  <a:gd name="T17" fmla="*/ 25 h 25"/>
                  <a:gd name="T18" fmla="*/ 370 w 394"/>
                  <a:gd name="T19" fmla="*/ 23 h 25"/>
                  <a:gd name="T20" fmla="*/ 244 w 394"/>
                  <a:gd name="T21" fmla="*/ 17 h 25"/>
                  <a:gd name="T22" fmla="*/ 244 w 394"/>
                  <a:gd name="T23" fmla="*/ 15 h 25"/>
                  <a:gd name="T24" fmla="*/ 246 w 394"/>
                  <a:gd name="T25" fmla="*/ 13 h 25"/>
                  <a:gd name="T26" fmla="*/ 370 w 394"/>
                  <a:gd name="T27" fmla="*/ 19 h 25"/>
                  <a:gd name="T28" fmla="*/ 370 w 394"/>
                  <a:gd name="T29" fmla="*/ 21 h 25"/>
                  <a:gd name="T30" fmla="*/ 370 w 394"/>
                  <a:gd name="T31" fmla="*/ 23 h 25"/>
                  <a:gd name="T32" fmla="*/ 28 w 394"/>
                  <a:gd name="T33" fmla="*/ 6 h 25"/>
                  <a:gd name="T34" fmla="*/ 2 w 394"/>
                  <a:gd name="T35" fmla="*/ 6 h 25"/>
                  <a:gd name="T36" fmla="*/ 2 w 394"/>
                  <a:gd name="T37" fmla="*/ 4 h 25"/>
                  <a:gd name="T38" fmla="*/ 0 w 394"/>
                  <a:gd name="T39" fmla="*/ 0 h 25"/>
                  <a:gd name="T40" fmla="*/ 32 w 394"/>
                  <a:gd name="T41" fmla="*/ 2 h 25"/>
                  <a:gd name="T42" fmla="*/ 30 w 394"/>
                  <a:gd name="T43" fmla="*/ 4 h 25"/>
                  <a:gd name="T44" fmla="*/ 28 w 394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4"/>
                  <a:gd name="T70" fmla="*/ 0 h 25"/>
                  <a:gd name="T71" fmla="*/ 394 w 394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49" name="Freeform 1102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75 w 396"/>
                  <a:gd name="T3" fmla="*/ 23 h 25"/>
                  <a:gd name="T4" fmla="*/ 373 w 396"/>
                  <a:gd name="T5" fmla="*/ 21 h 25"/>
                  <a:gd name="T6" fmla="*/ 372 w 396"/>
                  <a:gd name="T7" fmla="*/ 19 h 25"/>
                  <a:gd name="T8" fmla="*/ 372 w 396"/>
                  <a:gd name="T9" fmla="*/ 21 h 25"/>
                  <a:gd name="T10" fmla="*/ 372 w 396"/>
                  <a:gd name="T11" fmla="*/ 23 h 25"/>
                  <a:gd name="T12" fmla="*/ 246 w 396"/>
                  <a:gd name="T13" fmla="*/ 17 h 25"/>
                  <a:gd name="T14" fmla="*/ 248 w 396"/>
                  <a:gd name="T15" fmla="*/ 15 h 25"/>
                  <a:gd name="T16" fmla="*/ 250 w 396"/>
                  <a:gd name="T17" fmla="*/ 13 h 25"/>
                  <a:gd name="T18" fmla="*/ 396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32 w 396"/>
                  <a:gd name="T25" fmla="*/ 6 h 25"/>
                  <a:gd name="T26" fmla="*/ 4 w 396"/>
                  <a:gd name="T27" fmla="*/ 6 h 25"/>
                  <a:gd name="T28" fmla="*/ 2 w 396"/>
                  <a:gd name="T29" fmla="*/ 2 h 25"/>
                  <a:gd name="T30" fmla="*/ 0 w 396"/>
                  <a:gd name="T31" fmla="*/ 0 h 25"/>
                  <a:gd name="T32" fmla="*/ 0 w 396"/>
                  <a:gd name="T33" fmla="*/ 0 h 25"/>
                  <a:gd name="T34" fmla="*/ 0 w 396"/>
                  <a:gd name="T35" fmla="*/ 0 h 25"/>
                  <a:gd name="T36" fmla="*/ 34 w 396"/>
                  <a:gd name="T37" fmla="*/ 2 h 25"/>
                  <a:gd name="T38" fmla="*/ 32 w 396"/>
                  <a:gd name="T39" fmla="*/ 4 h 25"/>
                  <a:gd name="T40" fmla="*/ 32 w 396"/>
                  <a:gd name="T41" fmla="*/ 6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6"/>
                  <a:gd name="T64" fmla="*/ 0 h 25"/>
                  <a:gd name="T65" fmla="*/ 396 w 396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50" name="Freeform 1103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>
                  <a:gd name="T0" fmla="*/ 398 w 400"/>
                  <a:gd name="T1" fmla="*/ 25 h 25"/>
                  <a:gd name="T2" fmla="*/ 375 w 400"/>
                  <a:gd name="T3" fmla="*/ 23 h 25"/>
                  <a:gd name="T4" fmla="*/ 374 w 400"/>
                  <a:gd name="T5" fmla="*/ 21 h 25"/>
                  <a:gd name="T6" fmla="*/ 374 w 400"/>
                  <a:gd name="T7" fmla="*/ 21 h 25"/>
                  <a:gd name="T8" fmla="*/ 374 w 400"/>
                  <a:gd name="T9" fmla="*/ 21 h 25"/>
                  <a:gd name="T10" fmla="*/ 374 w 400"/>
                  <a:gd name="T11" fmla="*/ 23 h 25"/>
                  <a:gd name="T12" fmla="*/ 250 w 400"/>
                  <a:gd name="T13" fmla="*/ 17 h 25"/>
                  <a:gd name="T14" fmla="*/ 252 w 400"/>
                  <a:gd name="T15" fmla="*/ 15 h 25"/>
                  <a:gd name="T16" fmla="*/ 252 w 400"/>
                  <a:gd name="T17" fmla="*/ 14 h 25"/>
                  <a:gd name="T18" fmla="*/ 400 w 400"/>
                  <a:gd name="T19" fmla="*/ 19 h 25"/>
                  <a:gd name="T20" fmla="*/ 400 w 400"/>
                  <a:gd name="T21" fmla="*/ 21 h 25"/>
                  <a:gd name="T22" fmla="*/ 400 w 400"/>
                  <a:gd name="T23" fmla="*/ 21 h 25"/>
                  <a:gd name="T24" fmla="*/ 398 w 400"/>
                  <a:gd name="T25" fmla="*/ 23 h 25"/>
                  <a:gd name="T26" fmla="*/ 398 w 400"/>
                  <a:gd name="T27" fmla="*/ 25 h 25"/>
                  <a:gd name="T28" fmla="*/ 36 w 400"/>
                  <a:gd name="T29" fmla="*/ 6 h 25"/>
                  <a:gd name="T30" fmla="*/ 4 w 400"/>
                  <a:gd name="T31" fmla="*/ 4 h 25"/>
                  <a:gd name="T32" fmla="*/ 4 w 400"/>
                  <a:gd name="T33" fmla="*/ 4 h 25"/>
                  <a:gd name="T34" fmla="*/ 2 w 400"/>
                  <a:gd name="T35" fmla="*/ 2 h 25"/>
                  <a:gd name="T36" fmla="*/ 2 w 400"/>
                  <a:gd name="T37" fmla="*/ 2 h 25"/>
                  <a:gd name="T38" fmla="*/ 0 w 400"/>
                  <a:gd name="T39" fmla="*/ 0 h 25"/>
                  <a:gd name="T40" fmla="*/ 38 w 400"/>
                  <a:gd name="T41" fmla="*/ 2 h 25"/>
                  <a:gd name="T42" fmla="*/ 36 w 400"/>
                  <a:gd name="T43" fmla="*/ 4 h 25"/>
                  <a:gd name="T44" fmla="*/ 36 w 400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0"/>
                  <a:gd name="T70" fmla="*/ 0 h 25"/>
                  <a:gd name="T71" fmla="*/ 400 w 400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51" name="Freeform 1104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>
                  <a:gd name="T0" fmla="*/ 400 w 402"/>
                  <a:gd name="T1" fmla="*/ 25 h 25"/>
                  <a:gd name="T2" fmla="*/ 254 w 402"/>
                  <a:gd name="T3" fmla="*/ 17 h 25"/>
                  <a:gd name="T4" fmla="*/ 254 w 402"/>
                  <a:gd name="T5" fmla="*/ 16 h 25"/>
                  <a:gd name="T6" fmla="*/ 256 w 402"/>
                  <a:gd name="T7" fmla="*/ 14 h 25"/>
                  <a:gd name="T8" fmla="*/ 402 w 402"/>
                  <a:gd name="T9" fmla="*/ 19 h 25"/>
                  <a:gd name="T10" fmla="*/ 402 w 402"/>
                  <a:gd name="T11" fmla="*/ 21 h 25"/>
                  <a:gd name="T12" fmla="*/ 402 w 402"/>
                  <a:gd name="T13" fmla="*/ 23 h 25"/>
                  <a:gd name="T14" fmla="*/ 402 w 402"/>
                  <a:gd name="T15" fmla="*/ 23 h 25"/>
                  <a:gd name="T16" fmla="*/ 400 w 402"/>
                  <a:gd name="T17" fmla="*/ 25 h 25"/>
                  <a:gd name="T18" fmla="*/ 38 w 402"/>
                  <a:gd name="T19" fmla="*/ 6 h 25"/>
                  <a:gd name="T20" fmla="*/ 4 w 402"/>
                  <a:gd name="T21" fmla="*/ 4 h 25"/>
                  <a:gd name="T22" fmla="*/ 2 w 402"/>
                  <a:gd name="T23" fmla="*/ 2 h 25"/>
                  <a:gd name="T24" fmla="*/ 0 w 402"/>
                  <a:gd name="T25" fmla="*/ 0 h 25"/>
                  <a:gd name="T26" fmla="*/ 40 w 402"/>
                  <a:gd name="T27" fmla="*/ 2 h 25"/>
                  <a:gd name="T28" fmla="*/ 40 w 402"/>
                  <a:gd name="T29" fmla="*/ 4 h 25"/>
                  <a:gd name="T30" fmla="*/ 38 w 402"/>
                  <a:gd name="T31" fmla="*/ 6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2"/>
                  <a:gd name="T49" fmla="*/ 0 h 25"/>
                  <a:gd name="T50" fmla="*/ 402 w 402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52" name="Freeform 1105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>
                  <a:gd name="T0" fmla="*/ 404 w 404"/>
                  <a:gd name="T1" fmla="*/ 23 h 23"/>
                  <a:gd name="T2" fmla="*/ 256 w 404"/>
                  <a:gd name="T3" fmla="*/ 18 h 23"/>
                  <a:gd name="T4" fmla="*/ 258 w 404"/>
                  <a:gd name="T5" fmla="*/ 16 h 23"/>
                  <a:gd name="T6" fmla="*/ 258 w 404"/>
                  <a:gd name="T7" fmla="*/ 14 h 23"/>
                  <a:gd name="T8" fmla="*/ 402 w 404"/>
                  <a:gd name="T9" fmla="*/ 19 h 23"/>
                  <a:gd name="T10" fmla="*/ 404 w 404"/>
                  <a:gd name="T11" fmla="*/ 21 h 23"/>
                  <a:gd name="T12" fmla="*/ 404 w 404"/>
                  <a:gd name="T13" fmla="*/ 23 h 23"/>
                  <a:gd name="T14" fmla="*/ 42 w 404"/>
                  <a:gd name="T15" fmla="*/ 6 h 23"/>
                  <a:gd name="T16" fmla="*/ 4 w 404"/>
                  <a:gd name="T17" fmla="*/ 4 h 23"/>
                  <a:gd name="T18" fmla="*/ 2 w 404"/>
                  <a:gd name="T19" fmla="*/ 2 h 23"/>
                  <a:gd name="T20" fmla="*/ 0 w 404"/>
                  <a:gd name="T21" fmla="*/ 0 h 23"/>
                  <a:gd name="T22" fmla="*/ 44 w 404"/>
                  <a:gd name="T23" fmla="*/ 2 h 23"/>
                  <a:gd name="T24" fmla="*/ 42 w 404"/>
                  <a:gd name="T25" fmla="*/ 4 h 23"/>
                  <a:gd name="T26" fmla="*/ 42 w 404"/>
                  <a:gd name="T27" fmla="*/ 6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3"/>
                  <a:gd name="T44" fmla="*/ 404 w 404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53" name="Freeform 1106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0 w 406"/>
                  <a:gd name="T3" fmla="*/ 17 h 22"/>
                  <a:gd name="T4" fmla="*/ 260 w 406"/>
                  <a:gd name="T5" fmla="*/ 15 h 22"/>
                  <a:gd name="T6" fmla="*/ 262 w 406"/>
                  <a:gd name="T7" fmla="*/ 13 h 22"/>
                  <a:gd name="T8" fmla="*/ 404 w 406"/>
                  <a:gd name="T9" fmla="*/ 19 h 22"/>
                  <a:gd name="T10" fmla="*/ 404 w 406"/>
                  <a:gd name="T11" fmla="*/ 20 h 22"/>
                  <a:gd name="T12" fmla="*/ 406 w 406"/>
                  <a:gd name="T13" fmla="*/ 22 h 22"/>
                  <a:gd name="T14" fmla="*/ 44 w 406"/>
                  <a:gd name="T15" fmla="*/ 5 h 22"/>
                  <a:gd name="T16" fmla="*/ 4 w 406"/>
                  <a:gd name="T17" fmla="*/ 3 h 22"/>
                  <a:gd name="T18" fmla="*/ 2 w 406"/>
                  <a:gd name="T19" fmla="*/ 1 h 22"/>
                  <a:gd name="T20" fmla="*/ 0 w 406"/>
                  <a:gd name="T21" fmla="*/ 0 h 22"/>
                  <a:gd name="T22" fmla="*/ 46 w 406"/>
                  <a:gd name="T23" fmla="*/ 1 h 22"/>
                  <a:gd name="T24" fmla="*/ 46 w 406"/>
                  <a:gd name="T25" fmla="*/ 3 h 22"/>
                  <a:gd name="T26" fmla="*/ 44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54" name="Freeform 1107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2 w 406"/>
                  <a:gd name="T3" fmla="*/ 17 h 22"/>
                  <a:gd name="T4" fmla="*/ 264 w 406"/>
                  <a:gd name="T5" fmla="*/ 15 h 22"/>
                  <a:gd name="T6" fmla="*/ 266 w 406"/>
                  <a:gd name="T7" fmla="*/ 11 h 22"/>
                  <a:gd name="T8" fmla="*/ 406 w 406"/>
                  <a:gd name="T9" fmla="*/ 19 h 22"/>
                  <a:gd name="T10" fmla="*/ 406 w 406"/>
                  <a:gd name="T11" fmla="*/ 21 h 22"/>
                  <a:gd name="T12" fmla="*/ 406 w 406"/>
                  <a:gd name="T13" fmla="*/ 22 h 22"/>
                  <a:gd name="T14" fmla="*/ 48 w 406"/>
                  <a:gd name="T15" fmla="*/ 5 h 22"/>
                  <a:gd name="T16" fmla="*/ 4 w 406"/>
                  <a:gd name="T17" fmla="*/ 3 h 22"/>
                  <a:gd name="T18" fmla="*/ 2 w 406"/>
                  <a:gd name="T19" fmla="*/ 2 h 22"/>
                  <a:gd name="T20" fmla="*/ 0 w 406"/>
                  <a:gd name="T21" fmla="*/ 0 h 22"/>
                  <a:gd name="T22" fmla="*/ 50 w 406"/>
                  <a:gd name="T23" fmla="*/ 2 h 22"/>
                  <a:gd name="T24" fmla="*/ 48 w 406"/>
                  <a:gd name="T25" fmla="*/ 3 h 22"/>
                  <a:gd name="T26" fmla="*/ 48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55" name="Freeform 1108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>
                  <a:gd name="T0" fmla="*/ 408 w 408"/>
                  <a:gd name="T1" fmla="*/ 23 h 23"/>
                  <a:gd name="T2" fmla="*/ 266 w 408"/>
                  <a:gd name="T3" fmla="*/ 17 h 23"/>
                  <a:gd name="T4" fmla="*/ 268 w 408"/>
                  <a:gd name="T5" fmla="*/ 15 h 23"/>
                  <a:gd name="T6" fmla="*/ 268 w 408"/>
                  <a:gd name="T7" fmla="*/ 11 h 23"/>
                  <a:gd name="T8" fmla="*/ 408 w 408"/>
                  <a:gd name="T9" fmla="*/ 19 h 23"/>
                  <a:gd name="T10" fmla="*/ 408 w 408"/>
                  <a:gd name="T11" fmla="*/ 21 h 23"/>
                  <a:gd name="T12" fmla="*/ 408 w 408"/>
                  <a:gd name="T13" fmla="*/ 23 h 23"/>
                  <a:gd name="T14" fmla="*/ 50 w 408"/>
                  <a:gd name="T15" fmla="*/ 5 h 23"/>
                  <a:gd name="T16" fmla="*/ 4 w 408"/>
                  <a:gd name="T17" fmla="*/ 4 h 23"/>
                  <a:gd name="T18" fmla="*/ 2 w 408"/>
                  <a:gd name="T19" fmla="*/ 2 h 23"/>
                  <a:gd name="T20" fmla="*/ 0 w 408"/>
                  <a:gd name="T21" fmla="*/ 0 h 23"/>
                  <a:gd name="T22" fmla="*/ 52 w 408"/>
                  <a:gd name="T23" fmla="*/ 2 h 23"/>
                  <a:gd name="T24" fmla="*/ 52 w 408"/>
                  <a:gd name="T25" fmla="*/ 4 h 23"/>
                  <a:gd name="T26" fmla="*/ 50 w 408"/>
                  <a:gd name="T27" fmla="*/ 5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8"/>
                  <a:gd name="T43" fmla="*/ 0 h 23"/>
                  <a:gd name="T44" fmla="*/ 408 w 408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56" name="Freeform 1109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>
                  <a:gd name="T0" fmla="*/ 410 w 410"/>
                  <a:gd name="T1" fmla="*/ 25 h 25"/>
                  <a:gd name="T2" fmla="*/ 270 w 410"/>
                  <a:gd name="T3" fmla="*/ 17 h 25"/>
                  <a:gd name="T4" fmla="*/ 270 w 410"/>
                  <a:gd name="T5" fmla="*/ 15 h 25"/>
                  <a:gd name="T6" fmla="*/ 272 w 410"/>
                  <a:gd name="T7" fmla="*/ 13 h 25"/>
                  <a:gd name="T8" fmla="*/ 410 w 410"/>
                  <a:gd name="T9" fmla="*/ 21 h 25"/>
                  <a:gd name="T10" fmla="*/ 410 w 410"/>
                  <a:gd name="T11" fmla="*/ 23 h 25"/>
                  <a:gd name="T12" fmla="*/ 410 w 410"/>
                  <a:gd name="T13" fmla="*/ 25 h 25"/>
                  <a:gd name="T14" fmla="*/ 54 w 410"/>
                  <a:gd name="T15" fmla="*/ 8 h 25"/>
                  <a:gd name="T16" fmla="*/ 4 w 410"/>
                  <a:gd name="T17" fmla="*/ 6 h 25"/>
                  <a:gd name="T18" fmla="*/ 2 w 410"/>
                  <a:gd name="T19" fmla="*/ 4 h 25"/>
                  <a:gd name="T20" fmla="*/ 0 w 410"/>
                  <a:gd name="T21" fmla="*/ 0 h 25"/>
                  <a:gd name="T22" fmla="*/ 55 w 410"/>
                  <a:gd name="T23" fmla="*/ 4 h 25"/>
                  <a:gd name="T24" fmla="*/ 54 w 410"/>
                  <a:gd name="T25" fmla="*/ 6 h 25"/>
                  <a:gd name="T26" fmla="*/ 54 w 410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0"/>
                  <a:gd name="T43" fmla="*/ 0 h 25"/>
                  <a:gd name="T44" fmla="*/ 410 w 41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57" name="Freeform 1110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>
                  <a:gd name="T0" fmla="*/ 411 w 411"/>
                  <a:gd name="T1" fmla="*/ 25 h 25"/>
                  <a:gd name="T2" fmla="*/ 271 w 411"/>
                  <a:gd name="T3" fmla="*/ 17 h 25"/>
                  <a:gd name="T4" fmla="*/ 273 w 411"/>
                  <a:gd name="T5" fmla="*/ 15 h 25"/>
                  <a:gd name="T6" fmla="*/ 273 w 411"/>
                  <a:gd name="T7" fmla="*/ 13 h 25"/>
                  <a:gd name="T8" fmla="*/ 411 w 411"/>
                  <a:gd name="T9" fmla="*/ 21 h 25"/>
                  <a:gd name="T10" fmla="*/ 411 w 411"/>
                  <a:gd name="T11" fmla="*/ 23 h 25"/>
                  <a:gd name="T12" fmla="*/ 411 w 411"/>
                  <a:gd name="T13" fmla="*/ 25 h 25"/>
                  <a:gd name="T14" fmla="*/ 55 w 411"/>
                  <a:gd name="T15" fmla="*/ 8 h 25"/>
                  <a:gd name="T16" fmla="*/ 3 w 411"/>
                  <a:gd name="T17" fmla="*/ 6 h 25"/>
                  <a:gd name="T18" fmla="*/ 1 w 411"/>
                  <a:gd name="T19" fmla="*/ 2 h 25"/>
                  <a:gd name="T20" fmla="*/ 0 w 411"/>
                  <a:gd name="T21" fmla="*/ 0 h 25"/>
                  <a:gd name="T22" fmla="*/ 56 w 411"/>
                  <a:gd name="T23" fmla="*/ 4 h 25"/>
                  <a:gd name="T24" fmla="*/ 56 w 411"/>
                  <a:gd name="T25" fmla="*/ 6 h 25"/>
                  <a:gd name="T26" fmla="*/ 55 w 41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1"/>
                  <a:gd name="T43" fmla="*/ 0 h 25"/>
                  <a:gd name="T44" fmla="*/ 411 w 41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58" name="Freeform 1111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>
                  <a:gd name="T0" fmla="*/ 413 w 413"/>
                  <a:gd name="T1" fmla="*/ 25 h 25"/>
                  <a:gd name="T2" fmla="*/ 275 w 413"/>
                  <a:gd name="T3" fmla="*/ 17 h 25"/>
                  <a:gd name="T4" fmla="*/ 275 w 413"/>
                  <a:gd name="T5" fmla="*/ 15 h 25"/>
                  <a:gd name="T6" fmla="*/ 277 w 413"/>
                  <a:gd name="T7" fmla="*/ 13 h 25"/>
                  <a:gd name="T8" fmla="*/ 413 w 413"/>
                  <a:gd name="T9" fmla="*/ 21 h 25"/>
                  <a:gd name="T10" fmla="*/ 413 w 413"/>
                  <a:gd name="T11" fmla="*/ 23 h 25"/>
                  <a:gd name="T12" fmla="*/ 413 w 413"/>
                  <a:gd name="T13" fmla="*/ 25 h 25"/>
                  <a:gd name="T14" fmla="*/ 58 w 413"/>
                  <a:gd name="T15" fmla="*/ 8 h 25"/>
                  <a:gd name="T16" fmla="*/ 3 w 413"/>
                  <a:gd name="T17" fmla="*/ 4 h 25"/>
                  <a:gd name="T18" fmla="*/ 2 w 413"/>
                  <a:gd name="T19" fmla="*/ 2 h 25"/>
                  <a:gd name="T20" fmla="*/ 0 w 413"/>
                  <a:gd name="T21" fmla="*/ 0 h 25"/>
                  <a:gd name="T22" fmla="*/ 60 w 413"/>
                  <a:gd name="T23" fmla="*/ 4 h 25"/>
                  <a:gd name="T24" fmla="*/ 58 w 413"/>
                  <a:gd name="T25" fmla="*/ 6 h 25"/>
                  <a:gd name="T26" fmla="*/ 58 w 413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3"/>
                  <a:gd name="T43" fmla="*/ 0 h 25"/>
                  <a:gd name="T44" fmla="*/ 413 w 41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59" name="Freeform 1112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>
                  <a:gd name="T0" fmla="*/ 415 w 415"/>
                  <a:gd name="T1" fmla="*/ 25 h 25"/>
                  <a:gd name="T2" fmla="*/ 277 w 415"/>
                  <a:gd name="T3" fmla="*/ 17 h 25"/>
                  <a:gd name="T4" fmla="*/ 279 w 415"/>
                  <a:gd name="T5" fmla="*/ 15 h 25"/>
                  <a:gd name="T6" fmla="*/ 279 w 415"/>
                  <a:gd name="T7" fmla="*/ 14 h 25"/>
                  <a:gd name="T8" fmla="*/ 415 w 415"/>
                  <a:gd name="T9" fmla="*/ 21 h 25"/>
                  <a:gd name="T10" fmla="*/ 415 w 415"/>
                  <a:gd name="T11" fmla="*/ 23 h 25"/>
                  <a:gd name="T12" fmla="*/ 415 w 415"/>
                  <a:gd name="T13" fmla="*/ 25 h 25"/>
                  <a:gd name="T14" fmla="*/ 60 w 415"/>
                  <a:gd name="T15" fmla="*/ 8 h 25"/>
                  <a:gd name="T16" fmla="*/ 4 w 415"/>
                  <a:gd name="T17" fmla="*/ 4 h 25"/>
                  <a:gd name="T18" fmla="*/ 2 w 415"/>
                  <a:gd name="T19" fmla="*/ 2 h 25"/>
                  <a:gd name="T20" fmla="*/ 0 w 415"/>
                  <a:gd name="T21" fmla="*/ 0 h 25"/>
                  <a:gd name="T22" fmla="*/ 62 w 415"/>
                  <a:gd name="T23" fmla="*/ 4 h 25"/>
                  <a:gd name="T24" fmla="*/ 62 w 415"/>
                  <a:gd name="T25" fmla="*/ 6 h 25"/>
                  <a:gd name="T26" fmla="*/ 60 w 41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5"/>
                  <a:gd name="T43" fmla="*/ 0 h 25"/>
                  <a:gd name="T44" fmla="*/ 415 w 41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60" name="Freeform 1113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>
                  <a:gd name="T0" fmla="*/ 417 w 417"/>
                  <a:gd name="T1" fmla="*/ 25 h 25"/>
                  <a:gd name="T2" fmla="*/ 281 w 417"/>
                  <a:gd name="T3" fmla="*/ 17 h 25"/>
                  <a:gd name="T4" fmla="*/ 281 w 417"/>
                  <a:gd name="T5" fmla="*/ 16 h 25"/>
                  <a:gd name="T6" fmla="*/ 283 w 417"/>
                  <a:gd name="T7" fmla="*/ 14 h 25"/>
                  <a:gd name="T8" fmla="*/ 415 w 417"/>
                  <a:gd name="T9" fmla="*/ 21 h 25"/>
                  <a:gd name="T10" fmla="*/ 417 w 417"/>
                  <a:gd name="T11" fmla="*/ 21 h 25"/>
                  <a:gd name="T12" fmla="*/ 417 w 417"/>
                  <a:gd name="T13" fmla="*/ 21 h 25"/>
                  <a:gd name="T14" fmla="*/ 417 w 417"/>
                  <a:gd name="T15" fmla="*/ 23 h 25"/>
                  <a:gd name="T16" fmla="*/ 417 w 417"/>
                  <a:gd name="T17" fmla="*/ 25 h 25"/>
                  <a:gd name="T18" fmla="*/ 64 w 417"/>
                  <a:gd name="T19" fmla="*/ 8 h 25"/>
                  <a:gd name="T20" fmla="*/ 4 w 417"/>
                  <a:gd name="T21" fmla="*/ 4 h 25"/>
                  <a:gd name="T22" fmla="*/ 2 w 417"/>
                  <a:gd name="T23" fmla="*/ 2 h 25"/>
                  <a:gd name="T24" fmla="*/ 0 w 417"/>
                  <a:gd name="T25" fmla="*/ 0 h 25"/>
                  <a:gd name="T26" fmla="*/ 66 w 417"/>
                  <a:gd name="T27" fmla="*/ 4 h 25"/>
                  <a:gd name="T28" fmla="*/ 64 w 417"/>
                  <a:gd name="T29" fmla="*/ 6 h 25"/>
                  <a:gd name="T30" fmla="*/ 64 w 417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7"/>
                  <a:gd name="T49" fmla="*/ 0 h 25"/>
                  <a:gd name="T50" fmla="*/ 417 w 417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61" name="Freeform 1114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3 w 419"/>
                  <a:gd name="T3" fmla="*/ 17 h 24"/>
                  <a:gd name="T4" fmla="*/ 285 w 419"/>
                  <a:gd name="T5" fmla="*/ 15 h 24"/>
                  <a:gd name="T6" fmla="*/ 285 w 419"/>
                  <a:gd name="T7" fmla="*/ 13 h 24"/>
                  <a:gd name="T8" fmla="*/ 417 w 419"/>
                  <a:gd name="T9" fmla="*/ 20 h 24"/>
                  <a:gd name="T10" fmla="*/ 417 w 419"/>
                  <a:gd name="T11" fmla="*/ 20 h 24"/>
                  <a:gd name="T12" fmla="*/ 419 w 419"/>
                  <a:gd name="T13" fmla="*/ 22 h 24"/>
                  <a:gd name="T14" fmla="*/ 419 w 419"/>
                  <a:gd name="T15" fmla="*/ 24 h 24"/>
                  <a:gd name="T16" fmla="*/ 419 w 419"/>
                  <a:gd name="T17" fmla="*/ 24 h 24"/>
                  <a:gd name="T18" fmla="*/ 66 w 419"/>
                  <a:gd name="T19" fmla="*/ 7 h 24"/>
                  <a:gd name="T20" fmla="*/ 4 w 419"/>
                  <a:gd name="T21" fmla="*/ 3 h 24"/>
                  <a:gd name="T22" fmla="*/ 2 w 419"/>
                  <a:gd name="T23" fmla="*/ 1 h 24"/>
                  <a:gd name="T24" fmla="*/ 0 w 419"/>
                  <a:gd name="T25" fmla="*/ 0 h 24"/>
                  <a:gd name="T26" fmla="*/ 70 w 419"/>
                  <a:gd name="T27" fmla="*/ 3 h 24"/>
                  <a:gd name="T28" fmla="*/ 68 w 419"/>
                  <a:gd name="T29" fmla="*/ 5 h 24"/>
                  <a:gd name="T30" fmla="*/ 66 w 41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9"/>
                  <a:gd name="T49" fmla="*/ 0 h 24"/>
                  <a:gd name="T50" fmla="*/ 419 w 41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62" name="Freeform 1115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7 w 419"/>
                  <a:gd name="T3" fmla="*/ 17 h 24"/>
                  <a:gd name="T4" fmla="*/ 287 w 419"/>
                  <a:gd name="T5" fmla="*/ 15 h 24"/>
                  <a:gd name="T6" fmla="*/ 288 w 419"/>
                  <a:gd name="T7" fmla="*/ 13 h 24"/>
                  <a:gd name="T8" fmla="*/ 419 w 419"/>
                  <a:gd name="T9" fmla="*/ 19 h 24"/>
                  <a:gd name="T10" fmla="*/ 419 w 419"/>
                  <a:gd name="T11" fmla="*/ 22 h 24"/>
                  <a:gd name="T12" fmla="*/ 419 w 419"/>
                  <a:gd name="T13" fmla="*/ 24 h 24"/>
                  <a:gd name="T14" fmla="*/ 70 w 419"/>
                  <a:gd name="T15" fmla="*/ 7 h 24"/>
                  <a:gd name="T16" fmla="*/ 4 w 419"/>
                  <a:gd name="T17" fmla="*/ 3 h 24"/>
                  <a:gd name="T18" fmla="*/ 2 w 419"/>
                  <a:gd name="T19" fmla="*/ 2 h 24"/>
                  <a:gd name="T20" fmla="*/ 0 w 419"/>
                  <a:gd name="T21" fmla="*/ 0 h 24"/>
                  <a:gd name="T22" fmla="*/ 72 w 419"/>
                  <a:gd name="T23" fmla="*/ 2 h 24"/>
                  <a:gd name="T24" fmla="*/ 72 w 419"/>
                  <a:gd name="T25" fmla="*/ 5 h 24"/>
                  <a:gd name="T26" fmla="*/ 70 w 419"/>
                  <a:gd name="T27" fmla="*/ 7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9"/>
                  <a:gd name="T43" fmla="*/ 0 h 24"/>
                  <a:gd name="T44" fmla="*/ 419 w 419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63" name="Freeform 1116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>
                  <a:gd name="T0" fmla="*/ 423 w 423"/>
                  <a:gd name="T1" fmla="*/ 26 h 26"/>
                  <a:gd name="T2" fmla="*/ 291 w 423"/>
                  <a:gd name="T3" fmla="*/ 19 h 26"/>
                  <a:gd name="T4" fmla="*/ 292 w 423"/>
                  <a:gd name="T5" fmla="*/ 17 h 26"/>
                  <a:gd name="T6" fmla="*/ 292 w 423"/>
                  <a:gd name="T7" fmla="*/ 15 h 26"/>
                  <a:gd name="T8" fmla="*/ 421 w 423"/>
                  <a:gd name="T9" fmla="*/ 21 h 26"/>
                  <a:gd name="T10" fmla="*/ 423 w 423"/>
                  <a:gd name="T11" fmla="*/ 23 h 26"/>
                  <a:gd name="T12" fmla="*/ 423 w 423"/>
                  <a:gd name="T13" fmla="*/ 26 h 26"/>
                  <a:gd name="T14" fmla="*/ 76 w 423"/>
                  <a:gd name="T15" fmla="*/ 9 h 26"/>
                  <a:gd name="T16" fmla="*/ 6 w 423"/>
                  <a:gd name="T17" fmla="*/ 6 h 26"/>
                  <a:gd name="T18" fmla="*/ 4 w 423"/>
                  <a:gd name="T19" fmla="*/ 4 h 26"/>
                  <a:gd name="T20" fmla="*/ 0 w 423"/>
                  <a:gd name="T21" fmla="*/ 0 h 26"/>
                  <a:gd name="T22" fmla="*/ 78 w 423"/>
                  <a:gd name="T23" fmla="*/ 4 h 26"/>
                  <a:gd name="T24" fmla="*/ 76 w 423"/>
                  <a:gd name="T25" fmla="*/ 6 h 26"/>
                  <a:gd name="T26" fmla="*/ 76 w 423"/>
                  <a:gd name="T27" fmla="*/ 9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3"/>
                  <a:gd name="T43" fmla="*/ 0 h 26"/>
                  <a:gd name="T44" fmla="*/ 423 w 423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64" name="Freeform 1117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4 w 425"/>
                  <a:gd name="T3" fmla="*/ 19 h 25"/>
                  <a:gd name="T4" fmla="*/ 294 w 425"/>
                  <a:gd name="T5" fmla="*/ 17 h 25"/>
                  <a:gd name="T6" fmla="*/ 296 w 425"/>
                  <a:gd name="T7" fmla="*/ 15 h 25"/>
                  <a:gd name="T8" fmla="*/ 423 w 425"/>
                  <a:gd name="T9" fmla="*/ 21 h 25"/>
                  <a:gd name="T10" fmla="*/ 423 w 425"/>
                  <a:gd name="T11" fmla="*/ 23 h 25"/>
                  <a:gd name="T12" fmla="*/ 425 w 425"/>
                  <a:gd name="T13" fmla="*/ 25 h 25"/>
                  <a:gd name="T14" fmla="*/ 78 w 425"/>
                  <a:gd name="T15" fmla="*/ 8 h 25"/>
                  <a:gd name="T16" fmla="*/ 6 w 425"/>
                  <a:gd name="T17" fmla="*/ 6 h 25"/>
                  <a:gd name="T18" fmla="*/ 2 w 425"/>
                  <a:gd name="T19" fmla="*/ 2 h 25"/>
                  <a:gd name="T20" fmla="*/ 0 w 425"/>
                  <a:gd name="T21" fmla="*/ 0 h 25"/>
                  <a:gd name="T22" fmla="*/ 80 w 425"/>
                  <a:gd name="T23" fmla="*/ 4 h 25"/>
                  <a:gd name="T24" fmla="*/ 80 w 425"/>
                  <a:gd name="T25" fmla="*/ 6 h 25"/>
                  <a:gd name="T26" fmla="*/ 78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65" name="Freeform 1118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6 w 425"/>
                  <a:gd name="T3" fmla="*/ 19 h 25"/>
                  <a:gd name="T4" fmla="*/ 298 w 425"/>
                  <a:gd name="T5" fmla="*/ 17 h 25"/>
                  <a:gd name="T6" fmla="*/ 298 w 425"/>
                  <a:gd name="T7" fmla="*/ 15 h 25"/>
                  <a:gd name="T8" fmla="*/ 424 w 425"/>
                  <a:gd name="T9" fmla="*/ 21 h 25"/>
                  <a:gd name="T10" fmla="*/ 425 w 425"/>
                  <a:gd name="T11" fmla="*/ 23 h 25"/>
                  <a:gd name="T12" fmla="*/ 425 w 425"/>
                  <a:gd name="T13" fmla="*/ 25 h 25"/>
                  <a:gd name="T14" fmla="*/ 82 w 425"/>
                  <a:gd name="T15" fmla="*/ 8 h 25"/>
                  <a:gd name="T16" fmla="*/ 4 w 425"/>
                  <a:gd name="T17" fmla="*/ 4 h 25"/>
                  <a:gd name="T18" fmla="*/ 2 w 425"/>
                  <a:gd name="T19" fmla="*/ 2 h 25"/>
                  <a:gd name="T20" fmla="*/ 0 w 425"/>
                  <a:gd name="T21" fmla="*/ 0 h 25"/>
                  <a:gd name="T22" fmla="*/ 84 w 425"/>
                  <a:gd name="T23" fmla="*/ 4 h 25"/>
                  <a:gd name="T24" fmla="*/ 82 w 425"/>
                  <a:gd name="T25" fmla="*/ 6 h 25"/>
                  <a:gd name="T26" fmla="*/ 82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66" name="Freeform 1119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>
                  <a:gd name="T0" fmla="*/ 428 w 428"/>
                  <a:gd name="T1" fmla="*/ 25 h 25"/>
                  <a:gd name="T2" fmla="*/ 301 w 428"/>
                  <a:gd name="T3" fmla="*/ 19 h 25"/>
                  <a:gd name="T4" fmla="*/ 301 w 428"/>
                  <a:gd name="T5" fmla="*/ 17 h 25"/>
                  <a:gd name="T6" fmla="*/ 303 w 428"/>
                  <a:gd name="T7" fmla="*/ 15 h 25"/>
                  <a:gd name="T8" fmla="*/ 427 w 428"/>
                  <a:gd name="T9" fmla="*/ 21 h 25"/>
                  <a:gd name="T10" fmla="*/ 427 w 428"/>
                  <a:gd name="T11" fmla="*/ 23 h 25"/>
                  <a:gd name="T12" fmla="*/ 428 w 428"/>
                  <a:gd name="T13" fmla="*/ 25 h 25"/>
                  <a:gd name="T14" fmla="*/ 85 w 428"/>
                  <a:gd name="T15" fmla="*/ 8 h 25"/>
                  <a:gd name="T16" fmla="*/ 5 w 428"/>
                  <a:gd name="T17" fmla="*/ 4 h 25"/>
                  <a:gd name="T18" fmla="*/ 3 w 428"/>
                  <a:gd name="T19" fmla="*/ 2 h 25"/>
                  <a:gd name="T20" fmla="*/ 0 w 428"/>
                  <a:gd name="T21" fmla="*/ 0 h 25"/>
                  <a:gd name="T22" fmla="*/ 87 w 428"/>
                  <a:gd name="T23" fmla="*/ 4 h 25"/>
                  <a:gd name="T24" fmla="*/ 87 w 428"/>
                  <a:gd name="T25" fmla="*/ 4 h 25"/>
                  <a:gd name="T26" fmla="*/ 87 w 428"/>
                  <a:gd name="T27" fmla="*/ 4 h 25"/>
                  <a:gd name="T28" fmla="*/ 87 w 428"/>
                  <a:gd name="T29" fmla="*/ 6 h 25"/>
                  <a:gd name="T30" fmla="*/ 85 w 428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8"/>
                  <a:gd name="T49" fmla="*/ 0 h 25"/>
                  <a:gd name="T50" fmla="*/ 428 w 428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67" name="Freeform 1120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>
                  <a:gd name="T0" fmla="*/ 429 w 429"/>
                  <a:gd name="T1" fmla="*/ 25 h 25"/>
                  <a:gd name="T2" fmla="*/ 303 w 429"/>
                  <a:gd name="T3" fmla="*/ 19 h 25"/>
                  <a:gd name="T4" fmla="*/ 305 w 429"/>
                  <a:gd name="T5" fmla="*/ 17 h 25"/>
                  <a:gd name="T6" fmla="*/ 305 w 429"/>
                  <a:gd name="T7" fmla="*/ 15 h 25"/>
                  <a:gd name="T8" fmla="*/ 427 w 429"/>
                  <a:gd name="T9" fmla="*/ 21 h 25"/>
                  <a:gd name="T10" fmla="*/ 429 w 429"/>
                  <a:gd name="T11" fmla="*/ 23 h 25"/>
                  <a:gd name="T12" fmla="*/ 429 w 429"/>
                  <a:gd name="T13" fmla="*/ 25 h 25"/>
                  <a:gd name="T14" fmla="*/ 89 w 429"/>
                  <a:gd name="T15" fmla="*/ 8 h 25"/>
                  <a:gd name="T16" fmla="*/ 5 w 429"/>
                  <a:gd name="T17" fmla="*/ 4 h 25"/>
                  <a:gd name="T18" fmla="*/ 2 w 429"/>
                  <a:gd name="T19" fmla="*/ 2 h 25"/>
                  <a:gd name="T20" fmla="*/ 0 w 429"/>
                  <a:gd name="T21" fmla="*/ 0 h 25"/>
                  <a:gd name="T22" fmla="*/ 0 w 429"/>
                  <a:gd name="T23" fmla="*/ 0 h 25"/>
                  <a:gd name="T24" fmla="*/ 0 w 429"/>
                  <a:gd name="T25" fmla="*/ 0 h 25"/>
                  <a:gd name="T26" fmla="*/ 91 w 429"/>
                  <a:gd name="T27" fmla="*/ 4 h 25"/>
                  <a:gd name="T28" fmla="*/ 89 w 429"/>
                  <a:gd name="T29" fmla="*/ 6 h 25"/>
                  <a:gd name="T30" fmla="*/ 89 w 429"/>
                  <a:gd name="T31" fmla="*/ 6 h 25"/>
                  <a:gd name="T32" fmla="*/ 89 w 429"/>
                  <a:gd name="T33" fmla="*/ 8 h 25"/>
                  <a:gd name="T34" fmla="*/ 89 w 429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5"/>
                  <a:gd name="T56" fmla="*/ 429 w 429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68" name="Freeform 1121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7 w 431"/>
                  <a:gd name="T3" fmla="*/ 19 h 25"/>
                  <a:gd name="T4" fmla="*/ 307 w 431"/>
                  <a:gd name="T5" fmla="*/ 17 h 25"/>
                  <a:gd name="T6" fmla="*/ 309 w 431"/>
                  <a:gd name="T7" fmla="*/ 16 h 25"/>
                  <a:gd name="T8" fmla="*/ 427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1 w 431"/>
                  <a:gd name="T15" fmla="*/ 8 h 25"/>
                  <a:gd name="T16" fmla="*/ 4 w 431"/>
                  <a:gd name="T17" fmla="*/ 4 h 25"/>
                  <a:gd name="T18" fmla="*/ 4 w 431"/>
                  <a:gd name="T19" fmla="*/ 4 h 25"/>
                  <a:gd name="T20" fmla="*/ 2 w 431"/>
                  <a:gd name="T21" fmla="*/ 2 h 25"/>
                  <a:gd name="T22" fmla="*/ 2 w 431"/>
                  <a:gd name="T23" fmla="*/ 0 h 25"/>
                  <a:gd name="T24" fmla="*/ 0 w 431"/>
                  <a:gd name="T25" fmla="*/ 0 h 25"/>
                  <a:gd name="T26" fmla="*/ 93 w 431"/>
                  <a:gd name="T27" fmla="*/ 4 h 25"/>
                  <a:gd name="T28" fmla="*/ 93 w 431"/>
                  <a:gd name="T29" fmla="*/ 6 h 25"/>
                  <a:gd name="T30" fmla="*/ 91 w 431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1"/>
                  <a:gd name="T49" fmla="*/ 0 h 25"/>
                  <a:gd name="T50" fmla="*/ 431 w 431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69" name="Freeform 1122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9 w 431"/>
                  <a:gd name="T3" fmla="*/ 19 h 25"/>
                  <a:gd name="T4" fmla="*/ 311 w 431"/>
                  <a:gd name="T5" fmla="*/ 18 h 25"/>
                  <a:gd name="T6" fmla="*/ 311 w 431"/>
                  <a:gd name="T7" fmla="*/ 16 h 25"/>
                  <a:gd name="T8" fmla="*/ 429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5 w 431"/>
                  <a:gd name="T15" fmla="*/ 8 h 25"/>
                  <a:gd name="T16" fmla="*/ 4 w 431"/>
                  <a:gd name="T17" fmla="*/ 4 h 25"/>
                  <a:gd name="T18" fmla="*/ 2 w 431"/>
                  <a:gd name="T19" fmla="*/ 2 h 25"/>
                  <a:gd name="T20" fmla="*/ 0 w 431"/>
                  <a:gd name="T21" fmla="*/ 0 h 25"/>
                  <a:gd name="T22" fmla="*/ 97 w 431"/>
                  <a:gd name="T23" fmla="*/ 4 h 25"/>
                  <a:gd name="T24" fmla="*/ 95 w 431"/>
                  <a:gd name="T25" fmla="*/ 6 h 25"/>
                  <a:gd name="T26" fmla="*/ 95 w 43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5"/>
                  <a:gd name="T44" fmla="*/ 431 w 43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70" name="Freeform 1123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>
                  <a:gd name="T0" fmla="*/ 429 w 429"/>
                  <a:gd name="T1" fmla="*/ 24 h 24"/>
                  <a:gd name="T2" fmla="*/ 311 w 429"/>
                  <a:gd name="T3" fmla="*/ 19 h 24"/>
                  <a:gd name="T4" fmla="*/ 311 w 429"/>
                  <a:gd name="T5" fmla="*/ 17 h 24"/>
                  <a:gd name="T6" fmla="*/ 313 w 429"/>
                  <a:gd name="T7" fmla="*/ 15 h 24"/>
                  <a:gd name="T8" fmla="*/ 427 w 429"/>
                  <a:gd name="T9" fmla="*/ 20 h 24"/>
                  <a:gd name="T10" fmla="*/ 427 w 429"/>
                  <a:gd name="T11" fmla="*/ 20 h 24"/>
                  <a:gd name="T12" fmla="*/ 427 w 429"/>
                  <a:gd name="T13" fmla="*/ 20 h 24"/>
                  <a:gd name="T14" fmla="*/ 429 w 429"/>
                  <a:gd name="T15" fmla="*/ 22 h 24"/>
                  <a:gd name="T16" fmla="*/ 429 w 429"/>
                  <a:gd name="T17" fmla="*/ 24 h 24"/>
                  <a:gd name="T18" fmla="*/ 95 w 429"/>
                  <a:gd name="T19" fmla="*/ 7 h 24"/>
                  <a:gd name="T20" fmla="*/ 2 w 429"/>
                  <a:gd name="T21" fmla="*/ 3 h 24"/>
                  <a:gd name="T22" fmla="*/ 0 w 429"/>
                  <a:gd name="T23" fmla="*/ 1 h 24"/>
                  <a:gd name="T24" fmla="*/ 0 w 429"/>
                  <a:gd name="T25" fmla="*/ 0 h 24"/>
                  <a:gd name="T26" fmla="*/ 97 w 429"/>
                  <a:gd name="T27" fmla="*/ 3 h 24"/>
                  <a:gd name="T28" fmla="*/ 97 w 429"/>
                  <a:gd name="T29" fmla="*/ 5 h 24"/>
                  <a:gd name="T30" fmla="*/ 95 w 42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9"/>
                  <a:gd name="T49" fmla="*/ 0 h 24"/>
                  <a:gd name="T50" fmla="*/ 429 w 42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71" name="Freeform 1124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>
                  <a:gd name="T0" fmla="*/ 429 w 429"/>
                  <a:gd name="T1" fmla="*/ 26 h 26"/>
                  <a:gd name="T2" fmla="*/ 311 w 429"/>
                  <a:gd name="T3" fmla="*/ 21 h 26"/>
                  <a:gd name="T4" fmla="*/ 313 w 429"/>
                  <a:gd name="T5" fmla="*/ 19 h 26"/>
                  <a:gd name="T6" fmla="*/ 313 w 429"/>
                  <a:gd name="T7" fmla="*/ 17 h 26"/>
                  <a:gd name="T8" fmla="*/ 427 w 429"/>
                  <a:gd name="T9" fmla="*/ 21 h 26"/>
                  <a:gd name="T10" fmla="*/ 427 w 429"/>
                  <a:gd name="T11" fmla="*/ 23 h 26"/>
                  <a:gd name="T12" fmla="*/ 427 w 429"/>
                  <a:gd name="T13" fmla="*/ 24 h 26"/>
                  <a:gd name="T14" fmla="*/ 429 w 429"/>
                  <a:gd name="T15" fmla="*/ 24 h 26"/>
                  <a:gd name="T16" fmla="*/ 429 w 429"/>
                  <a:gd name="T17" fmla="*/ 26 h 26"/>
                  <a:gd name="T18" fmla="*/ 97 w 429"/>
                  <a:gd name="T19" fmla="*/ 9 h 26"/>
                  <a:gd name="T20" fmla="*/ 0 w 429"/>
                  <a:gd name="T21" fmla="*/ 5 h 26"/>
                  <a:gd name="T22" fmla="*/ 0 w 429"/>
                  <a:gd name="T23" fmla="*/ 4 h 26"/>
                  <a:gd name="T24" fmla="*/ 0 w 429"/>
                  <a:gd name="T25" fmla="*/ 2 h 26"/>
                  <a:gd name="T26" fmla="*/ 0 w 429"/>
                  <a:gd name="T27" fmla="*/ 2 h 26"/>
                  <a:gd name="T28" fmla="*/ 0 w 429"/>
                  <a:gd name="T29" fmla="*/ 0 h 26"/>
                  <a:gd name="T30" fmla="*/ 99 w 429"/>
                  <a:gd name="T31" fmla="*/ 5 h 26"/>
                  <a:gd name="T32" fmla="*/ 97 w 429"/>
                  <a:gd name="T33" fmla="*/ 7 h 26"/>
                  <a:gd name="T34" fmla="*/ 97 w 429"/>
                  <a:gd name="T35" fmla="*/ 9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6"/>
                  <a:gd name="T56" fmla="*/ 429 w 429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72" name="Freeform 1125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>
                  <a:gd name="T0" fmla="*/ 427 w 427"/>
                  <a:gd name="T1" fmla="*/ 26 h 26"/>
                  <a:gd name="T2" fmla="*/ 313 w 427"/>
                  <a:gd name="T3" fmla="*/ 21 h 26"/>
                  <a:gd name="T4" fmla="*/ 313 w 427"/>
                  <a:gd name="T5" fmla="*/ 19 h 26"/>
                  <a:gd name="T6" fmla="*/ 315 w 427"/>
                  <a:gd name="T7" fmla="*/ 15 h 26"/>
                  <a:gd name="T8" fmla="*/ 425 w 427"/>
                  <a:gd name="T9" fmla="*/ 21 h 26"/>
                  <a:gd name="T10" fmla="*/ 427 w 427"/>
                  <a:gd name="T11" fmla="*/ 23 h 26"/>
                  <a:gd name="T12" fmla="*/ 427 w 427"/>
                  <a:gd name="T13" fmla="*/ 26 h 26"/>
                  <a:gd name="T14" fmla="*/ 97 w 427"/>
                  <a:gd name="T15" fmla="*/ 9 h 26"/>
                  <a:gd name="T16" fmla="*/ 0 w 427"/>
                  <a:gd name="T17" fmla="*/ 6 h 26"/>
                  <a:gd name="T18" fmla="*/ 0 w 427"/>
                  <a:gd name="T19" fmla="*/ 4 h 26"/>
                  <a:gd name="T20" fmla="*/ 0 w 427"/>
                  <a:gd name="T21" fmla="*/ 4 h 26"/>
                  <a:gd name="T22" fmla="*/ 0 w 427"/>
                  <a:gd name="T23" fmla="*/ 2 h 26"/>
                  <a:gd name="T24" fmla="*/ 2 w 427"/>
                  <a:gd name="T25" fmla="*/ 0 h 26"/>
                  <a:gd name="T26" fmla="*/ 101 w 427"/>
                  <a:gd name="T27" fmla="*/ 6 h 26"/>
                  <a:gd name="T28" fmla="*/ 99 w 427"/>
                  <a:gd name="T29" fmla="*/ 7 h 26"/>
                  <a:gd name="T30" fmla="*/ 97 w 427"/>
                  <a:gd name="T31" fmla="*/ 9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7"/>
                  <a:gd name="T49" fmla="*/ 0 h 26"/>
                  <a:gd name="T50" fmla="*/ 427 w 427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73" name="Freeform 1126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>
                  <a:gd name="T0" fmla="*/ 427 w 427"/>
                  <a:gd name="T1" fmla="*/ 25 h 25"/>
                  <a:gd name="T2" fmla="*/ 313 w 427"/>
                  <a:gd name="T3" fmla="*/ 21 h 25"/>
                  <a:gd name="T4" fmla="*/ 315 w 427"/>
                  <a:gd name="T5" fmla="*/ 17 h 25"/>
                  <a:gd name="T6" fmla="*/ 315 w 427"/>
                  <a:gd name="T7" fmla="*/ 15 h 25"/>
                  <a:gd name="T8" fmla="*/ 425 w 427"/>
                  <a:gd name="T9" fmla="*/ 21 h 25"/>
                  <a:gd name="T10" fmla="*/ 425 w 427"/>
                  <a:gd name="T11" fmla="*/ 23 h 25"/>
                  <a:gd name="T12" fmla="*/ 427 w 427"/>
                  <a:gd name="T13" fmla="*/ 25 h 25"/>
                  <a:gd name="T14" fmla="*/ 99 w 427"/>
                  <a:gd name="T15" fmla="*/ 9 h 25"/>
                  <a:gd name="T16" fmla="*/ 0 w 427"/>
                  <a:gd name="T17" fmla="*/ 4 h 25"/>
                  <a:gd name="T18" fmla="*/ 2 w 427"/>
                  <a:gd name="T19" fmla="*/ 2 h 25"/>
                  <a:gd name="T20" fmla="*/ 2 w 427"/>
                  <a:gd name="T21" fmla="*/ 0 h 25"/>
                  <a:gd name="T22" fmla="*/ 101 w 427"/>
                  <a:gd name="T23" fmla="*/ 6 h 25"/>
                  <a:gd name="T24" fmla="*/ 101 w 427"/>
                  <a:gd name="T25" fmla="*/ 8 h 25"/>
                  <a:gd name="T26" fmla="*/ 99 w 427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7"/>
                  <a:gd name="T43" fmla="*/ 0 h 25"/>
                  <a:gd name="T44" fmla="*/ 427 w 427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74" name="Freeform 1127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3 w 423"/>
                  <a:gd name="T5" fmla="*/ 17 h 25"/>
                  <a:gd name="T6" fmla="*/ 315 w 423"/>
                  <a:gd name="T7" fmla="*/ 15 h 25"/>
                  <a:gd name="T8" fmla="*/ 421 w 423"/>
                  <a:gd name="T9" fmla="*/ 21 h 25"/>
                  <a:gd name="T10" fmla="*/ 421 w 423"/>
                  <a:gd name="T11" fmla="*/ 23 h 25"/>
                  <a:gd name="T12" fmla="*/ 423 w 423"/>
                  <a:gd name="T13" fmla="*/ 23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0 w 423"/>
                  <a:gd name="T23" fmla="*/ 2 h 25"/>
                  <a:gd name="T24" fmla="*/ 2 w 423"/>
                  <a:gd name="T25" fmla="*/ 0 h 25"/>
                  <a:gd name="T26" fmla="*/ 100 w 423"/>
                  <a:gd name="T27" fmla="*/ 6 h 25"/>
                  <a:gd name="T28" fmla="*/ 99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75" name="Freeform 1128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5 w 423"/>
                  <a:gd name="T5" fmla="*/ 17 h 25"/>
                  <a:gd name="T6" fmla="*/ 315 w 423"/>
                  <a:gd name="T7" fmla="*/ 15 h 25"/>
                  <a:gd name="T8" fmla="*/ 419 w 423"/>
                  <a:gd name="T9" fmla="*/ 21 h 25"/>
                  <a:gd name="T10" fmla="*/ 421 w 423"/>
                  <a:gd name="T11" fmla="*/ 23 h 25"/>
                  <a:gd name="T12" fmla="*/ 423 w 423"/>
                  <a:gd name="T13" fmla="*/ 25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2 w 423"/>
                  <a:gd name="T23" fmla="*/ 2 h 25"/>
                  <a:gd name="T24" fmla="*/ 4 w 423"/>
                  <a:gd name="T25" fmla="*/ 0 h 25"/>
                  <a:gd name="T26" fmla="*/ 100 w 423"/>
                  <a:gd name="T27" fmla="*/ 6 h 25"/>
                  <a:gd name="T28" fmla="*/ 100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76" name="Freeform 1129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>
                  <a:gd name="T0" fmla="*/ 419 w 438"/>
                  <a:gd name="T1" fmla="*/ 25 h 25"/>
                  <a:gd name="T2" fmla="*/ 313 w 438"/>
                  <a:gd name="T3" fmla="*/ 19 h 25"/>
                  <a:gd name="T4" fmla="*/ 313 w 438"/>
                  <a:gd name="T5" fmla="*/ 17 h 25"/>
                  <a:gd name="T6" fmla="*/ 315 w 438"/>
                  <a:gd name="T7" fmla="*/ 15 h 25"/>
                  <a:gd name="T8" fmla="*/ 427 w 438"/>
                  <a:gd name="T9" fmla="*/ 21 h 25"/>
                  <a:gd name="T10" fmla="*/ 427 w 438"/>
                  <a:gd name="T11" fmla="*/ 21 h 25"/>
                  <a:gd name="T12" fmla="*/ 427 w 438"/>
                  <a:gd name="T13" fmla="*/ 21 h 25"/>
                  <a:gd name="T14" fmla="*/ 421 w 438"/>
                  <a:gd name="T15" fmla="*/ 21 h 25"/>
                  <a:gd name="T16" fmla="*/ 417 w 438"/>
                  <a:gd name="T17" fmla="*/ 23 h 25"/>
                  <a:gd name="T18" fmla="*/ 419 w 438"/>
                  <a:gd name="T19" fmla="*/ 23 h 25"/>
                  <a:gd name="T20" fmla="*/ 419 w 438"/>
                  <a:gd name="T21" fmla="*/ 25 h 25"/>
                  <a:gd name="T22" fmla="*/ 98 w 438"/>
                  <a:gd name="T23" fmla="*/ 10 h 25"/>
                  <a:gd name="T24" fmla="*/ 0 w 438"/>
                  <a:gd name="T25" fmla="*/ 4 h 25"/>
                  <a:gd name="T26" fmla="*/ 2 w 438"/>
                  <a:gd name="T27" fmla="*/ 2 h 25"/>
                  <a:gd name="T28" fmla="*/ 2 w 438"/>
                  <a:gd name="T29" fmla="*/ 0 h 25"/>
                  <a:gd name="T30" fmla="*/ 100 w 438"/>
                  <a:gd name="T31" fmla="*/ 6 h 25"/>
                  <a:gd name="T32" fmla="*/ 98 w 438"/>
                  <a:gd name="T33" fmla="*/ 8 h 25"/>
                  <a:gd name="T34" fmla="*/ 98 w 438"/>
                  <a:gd name="T35" fmla="*/ 10 h 25"/>
                  <a:gd name="T36" fmla="*/ 430 w 438"/>
                  <a:gd name="T37" fmla="*/ 21 h 25"/>
                  <a:gd name="T38" fmla="*/ 438 w 438"/>
                  <a:gd name="T39" fmla="*/ 21 h 25"/>
                  <a:gd name="T40" fmla="*/ 438 w 438"/>
                  <a:gd name="T41" fmla="*/ 23 h 25"/>
                  <a:gd name="T42" fmla="*/ 438 w 438"/>
                  <a:gd name="T43" fmla="*/ 23 h 25"/>
                  <a:gd name="T44" fmla="*/ 434 w 438"/>
                  <a:gd name="T45" fmla="*/ 23 h 25"/>
                  <a:gd name="T46" fmla="*/ 430 w 438"/>
                  <a:gd name="T47" fmla="*/ 21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38"/>
                  <a:gd name="T73" fmla="*/ 0 h 25"/>
                  <a:gd name="T74" fmla="*/ 438 w 438"/>
                  <a:gd name="T75" fmla="*/ 25 h 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77" name="Freeform 1130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>
                  <a:gd name="T0" fmla="*/ 415 w 436"/>
                  <a:gd name="T1" fmla="*/ 25 h 25"/>
                  <a:gd name="T2" fmla="*/ 311 w 436"/>
                  <a:gd name="T3" fmla="*/ 19 h 25"/>
                  <a:gd name="T4" fmla="*/ 313 w 436"/>
                  <a:gd name="T5" fmla="*/ 17 h 25"/>
                  <a:gd name="T6" fmla="*/ 313 w 436"/>
                  <a:gd name="T7" fmla="*/ 16 h 25"/>
                  <a:gd name="T8" fmla="*/ 436 w 436"/>
                  <a:gd name="T9" fmla="*/ 21 h 25"/>
                  <a:gd name="T10" fmla="*/ 436 w 436"/>
                  <a:gd name="T11" fmla="*/ 25 h 25"/>
                  <a:gd name="T12" fmla="*/ 436 w 436"/>
                  <a:gd name="T13" fmla="*/ 25 h 25"/>
                  <a:gd name="T14" fmla="*/ 430 w 436"/>
                  <a:gd name="T15" fmla="*/ 25 h 25"/>
                  <a:gd name="T16" fmla="*/ 425 w 436"/>
                  <a:gd name="T17" fmla="*/ 23 h 25"/>
                  <a:gd name="T18" fmla="*/ 419 w 436"/>
                  <a:gd name="T19" fmla="*/ 23 h 25"/>
                  <a:gd name="T20" fmla="*/ 415 w 436"/>
                  <a:gd name="T21" fmla="*/ 25 h 25"/>
                  <a:gd name="T22" fmla="*/ 415 w 436"/>
                  <a:gd name="T23" fmla="*/ 25 h 25"/>
                  <a:gd name="T24" fmla="*/ 415 w 436"/>
                  <a:gd name="T25" fmla="*/ 25 h 25"/>
                  <a:gd name="T26" fmla="*/ 96 w 436"/>
                  <a:gd name="T27" fmla="*/ 10 h 25"/>
                  <a:gd name="T28" fmla="*/ 0 w 436"/>
                  <a:gd name="T29" fmla="*/ 4 h 25"/>
                  <a:gd name="T30" fmla="*/ 0 w 436"/>
                  <a:gd name="T31" fmla="*/ 2 h 25"/>
                  <a:gd name="T32" fmla="*/ 2 w 436"/>
                  <a:gd name="T33" fmla="*/ 0 h 25"/>
                  <a:gd name="T34" fmla="*/ 98 w 436"/>
                  <a:gd name="T35" fmla="*/ 6 h 25"/>
                  <a:gd name="T36" fmla="*/ 98 w 436"/>
                  <a:gd name="T37" fmla="*/ 8 h 25"/>
                  <a:gd name="T38" fmla="*/ 96 w 436"/>
                  <a:gd name="T39" fmla="*/ 10 h 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6"/>
                  <a:gd name="T61" fmla="*/ 0 h 25"/>
                  <a:gd name="T62" fmla="*/ 436 w 436"/>
                  <a:gd name="T63" fmla="*/ 25 h 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78" name="Freeform 1131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>
                  <a:gd name="T0" fmla="*/ 436 w 436"/>
                  <a:gd name="T1" fmla="*/ 25 h 25"/>
                  <a:gd name="T2" fmla="*/ 428 w 436"/>
                  <a:gd name="T3" fmla="*/ 25 h 25"/>
                  <a:gd name="T4" fmla="*/ 427 w 436"/>
                  <a:gd name="T5" fmla="*/ 25 h 25"/>
                  <a:gd name="T6" fmla="*/ 425 w 436"/>
                  <a:gd name="T7" fmla="*/ 25 h 25"/>
                  <a:gd name="T8" fmla="*/ 313 w 436"/>
                  <a:gd name="T9" fmla="*/ 19 h 25"/>
                  <a:gd name="T10" fmla="*/ 313 w 436"/>
                  <a:gd name="T11" fmla="*/ 18 h 25"/>
                  <a:gd name="T12" fmla="*/ 315 w 436"/>
                  <a:gd name="T13" fmla="*/ 16 h 25"/>
                  <a:gd name="T14" fmla="*/ 434 w 436"/>
                  <a:gd name="T15" fmla="*/ 21 h 25"/>
                  <a:gd name="T16" fmla="*/ 436 w 436"/>
                  <a:gd name="T17" fmla="*/ 23 h 25"/>
                  <a:gd name="T18" fmla="*/ 436 w 436"/>
                  <a:gd name="T19" fmla="*/ 25 h 25"/>
                  <a:gd name="T20" fmla="*/ 98 w 436"/>
                  <a:gd name="T21" fmla="*/ 10 h 25"/>
                  <a:gd name="T22" fmla="*/ 0 w 436"/>
                  <a:gd name="T23" fmla="*/ 4 h 25"/>
                  <a:gd name="T24" fmla="*/ 2 w 436"/>
                  <a:gd name="T25" fmla="*/ 2 h 25"/>
                  <a:gd name="T26" fmla="*/ 3 w 436"/>
                  <a:gd name="T27" fmla="*/ 0 h 25"/>
                  <a:gd name="T28" fmla="*/ 100 w 436"/>
                  <a:gd name="T29" fmla="*/ 6 h 25"/>
                  <a:gd name="T30" fmla="*/ 98 w 436"/>
                  <a:gd name="T31" fmla="*/ 8 h 25"/>
                  <a:gd name="T32" fmla="*/ 98 w 436"/>
                  <a:gd name="T33" fmla="*/ 1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6"/>
                  <a:gd name="T52" fmla="*/ 0 h 25"/>
                  <a:gd name="T53" fmla="*/ 436 w 436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79" name="Freeform 1132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>
                  <a:gd name="T0" fmla="*/ 434 w 434"/>
                  <a:gd name="T1" fmla="*/ 24 h 24"/>
                  <a:gd name="T2" fmla="*/ 311 w 434"/>
                  <a:gd name="T3" fmla="*/ 19 h 24"/>
                  <a:gd name="T4" fmla="*/ 313 w 434"/>
                  <a:gd name="T5" fmla="*/ 17 h 24"/>
                  <a:gd name="T6" fmla="*/ 313 w 434"/>
                  <a:gd name="T7" fmla="*/ 15 h 24"/>
                  <a:gd name="T8" fmla="*/ 428 w 434"/>
                  <a:gd name="T9" fmla="*/ 20 h 24"/>
                  <a:gd name="T10" fmla="*/ 432 w 434"/>
                  <a:gd name="T11" fmla="*/ 22 h 24"/>
                  <a:gd name="T12" fmla="*/ 434 w 434"/>
                  <a:gd name="T13" fmla="*/ 24 h 24"/>
                  <a:gd name="T14" fmla="*/ 96 w 434"/>
                  <a:gd name="T15" fmla="*/ 9 h 24"/>
                  <a:gd name="T16" fmla="*/ 0 w 434"/>
                  <a:gd name="T17" fmla="*/ 3 h 24"/>
                  <a:gd name="T18" fmla="*/ 1 w 434"/>
                  <a:gd name="T19" fmla="*/ 1 h 24"/>
                  <a:gd name="T20" fmla="*/ 3 w 434"/>
                  <a:gd name="T21" fmla="*/ 0 h 24"/>
                  <a:gd name="T22" fmla="*/ 100 w 434"/>
                  <a:gd name="T23" fmla="*/ 5 h 24"/>
                  <a:gd name="T24" fmla="*/ 98 w 434"/>
                  <a:gd name="T25" fmla="*/ 7 h 24"/>
                  <a:gd name="T26" fmla="*/ 96 w 434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4"/>
                  <a:gd name="T43" fmla="*/ 0 h 24"/>
                  <a:gd name="T44" fmla="*/ 434 w 434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80" name="Freeform 1133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>
                  <a:gd name="T0" fmla="*/ 431 w 431"/>
                  <a:gd name="T1" fmla="*/ 24 h 24"/>
                  <a:gd name="T2" fmla="*/ 312 w 431"/>
                  <a:gd name="T3" fmla="*/ 19 h 24"/>
                  <a:gd name="T4" fmla="*/ 312 w 431"/>
                  <a:gd name="T5" fmla="*/ 17 h 24"/>
                  <a:gd name="T6" fmla="*/ 313 w 431"/>
                  <a:gd name="T7" fmla="*/ 15 h 24"/>
                  <a:gd name="T8" fmla="*/ 425 w 431"/>
                  <a:gd name="T9" fmla="*/ 21 h 24"/>
                  <a:gd name="T10" fmla="*/ 427 w 431"/>
                  <a:gd name="T11" fmla="*/ 22 h 24"/>
                  <a:gd name="T12" fmla="*/ 431 w 431"/>
                  <a:gd name="T13" fmla="*/ 24 h 24"/>
                  <a:gd name="T14" fmla="*/ 97 w 431"/>
                  <a:gd name="T15" fmla="*/ 9 h 24"/>
                  <a:gd name="T16" fmla="*/ 0 w 431"/>
                  <a:gd name="T17" fmla="*/ 3 h 24"/>
                  <a:gd name="T18" fmla="*/ 2 w 431"/>
                  <a:gd name="T19" fmla="*/ 2 h 24"/>
                  <a:gd name="T20" fmla="*/ 2 w 431"/>
                  <a:gd name="T21" fmla="*/ 0 h 24"/>
                  <a:gd name="T22" fmla="*/ 99 w 431"/>
                  <a:gd name="T23" fmla="*/ 5 h 24"/>
                  <a:gd name="T24" fmla="*/ 99 w 431"/>
                  <a:gd name="T25" fmla="*/ 7 h 24"/>
                  <a:gd name="T26" fmla="*/ 97 w 431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4"/>
                  <a:gd name="T44" fmla="*/ 431 w 431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81" name="Freeform 1134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>
                  <a:gd name="T0" fmla="*/ 425 w 425"/>
                  <a:gd name="T1" fmla="*/ 24 h 24"/>
                  <a:gd name="T2" fmla="*/ 310 w 425"/>
                  <a:gd name="T3" fmla="*/ 19 h 24"/>
                  <a:gd name="T4" fmla="*/ 311 w 425"/>
                  <a:gd name="T5" fmla="*/ 17 h 24"/>
                  <a:gd name="T6" fmla="*/ 311 w 425"/>
                  <a:gd name="T7" fmla="*/ 15 h 24"/>
                  <a:gd name="T8" fmla="*/ 422 w 425"/>
                  <a:gd name="T9" fmla="*/ 21 h 24"/>
                  <a:gd name="T10" fmla="*/ 423 w 425"/>
                  <a:gd name="T11" fmla="*/ 23 h 24"/>
                  <a:gd name="T12" fmla="*/ 425 w 425"/>
                  <a:gd name="T13" fmla="*/ 24 h 24"/>
                  <a:gd name="T14" fmla="*/ 97 w 425"/>
                  <a:gd name="T15" fmla="*/ 9 h 24"/>
                  <a:gd name="T16" fmla="*/ 0 w 425"/>
                  <a:gd name="T17" fmla="*/ 4 h 24"/>
                  <a:gd name="T18" fmla="*/ 0 w 425"/>
                  <a:gd name="T19" fmla="*/ 2 h 24"/>
                  <a:gd name="T20" fmla="*/ 2 w 425"/>
                  <a:gd name="T21" fmla="*/ 0 h 24"/>
                  <a:gd name="T22" fmla="*/ 99 w 425"/>
                  <a:gd name="T23" fmla="*/ 4 h 24"/>
                  <a:gd name="T24" fmla="*/ 97 w 425"/>
                  <a:gd name="T25" fmla="*/ 7 h 24"/>
                  <a:gd name="T26" fmla="*/ 97 w 425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4"/>
                  <a:gd name="T44" fmla="*/ 425 w 425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82" name="Freeform 1135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1 w 423"/>
                  <a:gd name="T3" fmla="*/ 19 h 25"/>
                  <a:gd name="T4" fmla="*/ 311 w 423"/>
                  <a:gd name="T5" fmla="*/ 17 h 25"/>
                  <a:gd name="T6" fmla="*/ 311 w 423"/>
                  <a:gd name="T7" fmla="*/ 15 h 25"/>
                  <a:gd name="T8" fmla="*/ 420 w 423"/>
                  <a:gd name="T9" fmla="*/ 21 h 25"/>
                  <a:gd name="T10" fmla="*/ 422 w 423"/>
                  <a:gd name="T11" fmla="*/ 23 h 25"/>
                  <a:gd name="T12" fmla="*/ 423 w 423"/>
                  <a:gd name="T13" fmla="*/ 25 h 25"/>
                  <a:gd name="T14" fmla="*/ 97 w 423"/>
                  <a:gd name="T15" fmla="*/ 9 h 25"/>
                  <a:gd name="T16" fmla="*/ 0 w 423"/>
                  <a:gd name="T17" fmla="*/ 4 h 25"/>
                  <a:gd name="T18" fmla="*/ 2 w 423"/>
                  <a:gd name="T19" fmla="*/ 2 h 25"/>
                  <a:gd name="T20" fmla="*/ 2 w 423"/>
                  <a:gd name="T21" fmla="*/ 0 h 25"/>
                  <a:gd name="T22" fmla="*/ 2 w 423"/>
                  <a:gd name="T23" fmla="*/ 0 h 25"/>
                  <a:gd name="T24" fmla="*/ 4 w 423"/>
                  <a:gd name="T25" fmla="*/ 0 h 25"/>
                  <a:gd name="T26" fmla="*/ 101 w 423"/>
                  <a:gd name="T27" fmla="*/ 4 h 25"/>
                  <a:gd name="T28" fmla="*/ 99 w 423"/>
                  <a:gd name="T29" fmla="*/ 6 h 25"/>
                  <a:gd name="T30" fmla="*/ 97 w 423"/>
                  <a:gd name="T31" fmla="*/ 9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83" name="Freeform 1136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>
                  <a:gd name="T0" fmla="*/ 420 w 420"/>
                  <a:gd name="T1" fmla="*/ 25 h 25"/>
                  <a:gd name="T2" fmla="*/ 309 w 420"/>
                  <a:gd name="T3" fmla="*/ 19 h 25"/>
                  <a:gd name="T4" fmla="*/ 309 w 420"/>
                  <a:gd name="T5" fmla="*/ 17 h 25"/>
                  <a:gd name="T6" fmla="*/ 311 w 420"/>
                  <a:gd name="T7" fmla="*/ 17 h 25"/>
                  <a:gd name="T8" fmla="*/ 311 w 420"/>
                  <a:gd name="T9" fmla="*/ 15 h 25"/>
                  <a:gd name="T10" fmla="*/ 311 w 420"/>
                  <a:gd name="T11" fmla="*/ 15 h 25"/>
                  <a:gd name="T12" fmla="*/ 416 w 420"/>
                  <a:gd name="T13" fmla="*/ 21 h 25"/>
                  <a:gd name="T14" fmla="*/ 418 w 420"/>
                  <a:gd name="T15" fmla="*/ 23 h 25"/>
                  <a:gd name="T16" fmla="*/ 420 w 420"/>
                  <a:gd name="T17" fmla="*/ 25 h 25"/>
                  <a:gd name="T18" fmla="*/ 97 w 420"/>
                  <a:gd name="T19" fmla="*/ 8 h 25"/>
                  <a:gd name="T20" fmla="*/ 0 w 420"/>
                  <a:gd name="T21" fmla="*/ 4 h 25"/>
                  <a:gd name="T22" fmla="*/ 0 w 420"/>
                  <a:gd name="T23" fmla="*/ 4 h 25"/>
                  <a:gd name="T24" fmla="*/ 0 w 420"/>
                  <a:gd name="T25" fmla="*/ 2 h 25"/>
                  <a:gd name="T26" fmla="*/ 2 w 420"/>
                  <a:gd name="T27" fmla="*/ 2 h 25"/>
                  <a:gd name="T28" fmla="*/ 2 w 420"/>
                  <a:gd name="T29" fmla="*/ 0 h 25"/>
                  <a:gd name="T30" fmla="*/ 99 w 420"/>
                  <a:gd name="T31" fmla="*/ 4 h 25"/>
                  <a:gd name="T32" fmla="*/ 99 w 420"/>
                  <a:gd name="T33" fmla="*/ 6 h 25"/>
                  <a:gd name="T34" fmla="*/ 97 w 420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0"/>
                  <a:gd name="T55" fmla="*/ 0 h 25"/>
                  <a:gd name="T56" fmla="*/ 420 w 420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84" name="Freeform 1137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>
                  <a:gd name="T0" fmla="*/ 416 w 416"/>
                  <a:gd name="T1" fmla="*/ 25 h 25"/>
                  <a:gd name="T2" fmla="*/ 307 w 416"/>
                  <a:gd name="T3" fmla="*/ 19 h 25"/>
                  <a:gd name="T4" fmla="*/ 309 w 416"/>
                  <a:gd name="T5" fmla="*/ 19 h 25"/>
                  <a:gd name="T6" fmla="*/ 309 w 416"/>
                  <a:gd name="T7" fmla="*/ 19 h 25"/>
                  <a:gd name="T8" fmla="*/ 309 w 416"/>
                  <a:gd name="T9" fmla="*/ 17 h 25"/>
                  <a:gd name="T10" fmla="*/ 309 w 416"/>
                  <a:gd name="T11" fmla="*/ 15 h 25"/>
                  <a:gd name="T12" fmla="*/ 412 w 416"/>
                  <a:gd name="T13" fmla="*/ 19 h 25"/>
                  <a:gd name="T14" fmla="*/ 414 w 416"/>
                  <a:gd name="T15" fmla="*/ 21 h 25"/>
                  <a:gd name="T16" fmla="*/ 416 w 416"/>
                  <a:gd name="T17" fmla="*/ 25 h 25"/>
                  <a:gd name="T18" fmla="*/ 97 w 416"/>
                  <a:gd name="T19" fmla="*/ 8 h 25"/>
                  <a:gd name="T20" fmla="*/ 0 w 416"/>
                  <a:gd name="T21" fmla="*/ 4 h 25"/>
                  <a:gd name="T22" fmla="*/ 0 w 416"/>
                  <a:gd name="T23" fmla="*/ 2 h 25"/>
                  <a:gd name="T24" fmla="*/ 2 w 416"/>
                  <a:gd name="T25" fmla="*/ 0 h 25"/>
                  <a:gd name="T26" fmla="*/ 99 w 416"/>
                  <a:gd name="T27" fmla="*/ 4 h 25"/>
                  <a:gd name="T28" fmla="*/ 97 w 416"/>
                  <a:gd name="T29" fmla="*/ 6 h 25"/>
                  <a:gd name="T30" fmla="*/ 97 w 416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6"/>
                  <a:gd name="T49" fmla="*/ 0 h 25"/>
                  <a:gd name="T50" fmla="*/ 416 w 416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85" name="Freeform 1138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>
                  <a:gd name="T0" fmla="*/ 414 w 414"/>
                  <a:gd name="T1" fmla="*/ 25 h 25"/>
                  <a:gd name="T2" fmla="*/ 309 w 414"/>
                  <a:gd name="T3" fmla="*/ 19 h 25"/>
                  <a:gd name="T4" fmla="*/ 309 w 414"/>
                  <a:gd name="T5" fmla="*/ 17 h 25"/>
                  <a:gd name="T6" fmla="*/ 311 w 414"/>
                  <a:gd name="T7" fmla="*/ 15 h 25"/>
                  <a:gd name="T8" fmla="*/ 410 w 414"/>
                  <a:gd name="T9" fmla="*/ 19 h 25"/>
                  <a:gd name="T10" fmla="*/ 410 w 414"/>
                  <a:gd name="T11" fmla="*/ 21 h 25"/>
                  <a:gd name="T12" fmla="*/ 414 w 414"/>
                  <a:gd name="T13" fmla="*/ 25 h 25"/>
                  <a:gd name="T14" fmla="*/ 97 w 414"/>
                  <a:gd name="T15" fmla="*/ 8 h 25"/>
                  <a:gd name="T16" fmla="*/ 0 w 414"/>
                  <a:gd name="T17" fmla="*/ 4 h 25"/>
                  <a:gd name="T18" fmla="*/ 2 w 414"/>
                  <a:gd name="T19" fmla="*/ 2 h 25"/>
                  <a:gd name="T20" fmla="*/ 4 w 414"/>
                  <a:gd name="T21" fmla="*/ 0 h 25"/>
                  <a:gd name="T22" fmla="*/ 101 w 414"/>
                  <a:gd name="T23" fmla="*/ 4 h 25"/>
                  <a:gd name="T24" fmla="*/ 99 w 414"/>
                  <a:gd name="T25" fmla="*/ 6 h 25"/>
                  <a:gd name="T26" fmla="*/ 97 w 414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4"/>
                  <a:gd name="T43" fmla="*/ 0 h 25"/>
                  <a:gd name="T44" fmla="*/ 414 w 414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86" name="Freeform 1139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>
                  <a:gd name="T0" fmla="*/ 410 w 410"/>
                  <a:gd name="T1" fmla="*/ 23 h 23"/>
                  <a:gd name="T2" fmla="*/ 307 w 410"/>
                  <a:gd name="T3" fmla="*/ 19 h 23"/>
                  <a:gd name="T4" fmla="*/ 309 w 410"/>
                  <a:gd name="T5" fmla="*/ 17 h 23"/>
                  <a:gd name="T6" fmla="*/ 309 w 410"/>
                  <a:gd name="T7" fmla="*/ 15 h 23"/>
                  <a:gd name="T8" fmla="*/ 406 w 410"/>
                  <a:gd name="T9" fmla="*/ 19 h 23"/>
                  <a:gd name="T10" fmla="*/ 406 w 410"/>
                  <a:gd name="T11" fmla="*/ 19 h 23"/>
                  <a:gd name="T12" fmla="*/ 406 w 410"/>
                  <a:gd name="T13" fmla="*/ 21 h 23"/>
                  <a:gd name="T14" fmla="*/ 408 w 410"/>
                  <a:gd name="T15" fmla="*/ 21 h 23"/>
                  <a:gd name="T16" fmla="*/ 410 w 410"/>
                  <a:gd name="T17" fmla="*/ 23 h 23"/>
                  <a:gd name="T18" fmla="*/ 97 w 410"/>
                  <a:gd name="T19" fmla="*/ 8 h 23"/>
                  <a:gd name="T20" fmla="*/ 0 w 410"/>
                  <a:gd name="T21" fmla="*/ 4 h 23"/>
                  <a:gd name="T22" fmla="*/ 2 w 410"/>
                  <a:gd name="T23" fmla="*/ 2 h 23"/>
                  <a:gd name="T24" fmla="*/ 2 w 410"/>
                  <a:gd name="T25" fmla="*/ 0 h 23"/>
                  <a:gd name="T26" fmla="*/ 99 w 410"/>
                  <a:gd name="T27" fmla="*/ 4 h 23"/>
                  <a:gd name="T28" fmla="*/ 99 w 410"/>
                  <a:gd name="T29" fmla="*/ 6 h 23"/>
                  <a:gd name="T30" fmla="*/ 97 w 410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0"/>
                  <a:gd name="T49" fmla="*/ 0 h 23"/>
                  <a:gd name="T50" fmla="*/ 410 w 410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87" name="Freeform 1140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>
                  <a:gd name="T0" fmla="*/ 406 w 406"/>
                  <a:gd name="T1" fmla="*/ 23 h 23"/>
                  <a:gd name="T2" fmla="*/ 307 w 406"/>
                  <a:gd name="T3" fmla="*/ 19 h 23"/>
                  <a:gd name="T4" fmla="*/ 307 w 406"/>
                  <a:gd name="T5" fmla="*/ 17 h 23"/>
                  <a:gd name="T6" fmla="*/ 309 w 406"/>
                  <a:gd name="T7" fmla="*/ 16 h 23"/>
                  <a:gd name="T8" fmla="*/ 404 w 406"/>
                  <a:gd name="T9" fmla="*/ 19 h 23"/>
                  <a:gd name="T10" fmla="*/ 404 w 406"/>
                  <a:gd name="T11" fmla="*/ 21 h 23"/>
                  <a:gd name="T12" fmla="*/ 404 w 406"/>
                  <a:gd name="T13" fmla="*/ 23 h 23"/>
                  <a:gd name="T14" fmla="*/ 404 w 406"/>
                  <a:gd name="T15" fmla="*/ 23 h 23"/>
                  <a:gd name="T16" fmla="*/ 406 w 406"/>
                  <a:gd name="T17" fmla="*/ 23 h 23"/>
                  <a:gd name="T18" fmla="*/ 97 w 406"/>
                  <a:gd name="T19" fmla="*/ 8 h 23"/>
                  <a:gd name="T20" fmla="*/ 0 w 406"/>
                  <a:gd name="T21" fmla="*/ 4 h 23"/>
                  <a:gd name="T22" fmla="*/ 0 w 406"/>
                  <a:gd name="T23" fmla="*/ 2 h 23"/>
                  <a:gd name="T24" fmla="*/ 2 w 406"/>
                  <a:gd name="T25" fmla="*/ 0 h 23"/>
                  <a:gd name="T26" fmla="*/ 99 w 406"/>
                  <a:gd name="T27" fmla="*/ 4 h 23"/>
                  <a:gd name="T28" fmla="*/ 97 w 406"/>
                  <a:gd name="T29" fmla="*/ 6 h 23"/>
                  <a:gd name="T30" fmla="*/ 97 w 406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6"/>
                  <a:gd name="T49" fmla="*/ 0 h 23"/>
                  <a:gd name="T50" fmla="*/ 406 w 406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88" name="Freeform 1141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>
                  <a:gd name="T0" fmla="*/ 404 w 404"/>
                  <a:gd name="T1" fmla="*/ 22 h 22"/>
                  <a:gd name="T2" fmla="*/ 307 w 404"/>
                  <a:gd name="T3" fmla="*/ 18 h 22"/>
                  <a:gd name="T4" fmla="*/ 309 w 404"/>
                  <a:gd name="T5" fmla="*/ 17 h 22"/>
                  <a:gd name="T6" fmla="*/ 309 w 404"/>
                  <a:gd name="T7" fmla="*/ 15 h 22"/>
                  <a:gd name="T8" fmla="*/ 404 w 404"/>
                  <a:gd name="T9" fmla="*/ 18 h 22"/>
                  <a:gd name="T10" fmla="*/ 404 w 404"/>
                  <a:gd name="T11" fmla="*/ 20 h 22"/>
                  <a:gd name="T12" fmla="*/ 404 w 404"/>
                  <a:gd name="T13" fmla="*/ 22 h 22"/>
                  <a:gd name="T14" fmla="*/ 97 w 404"/>
                  <a:gd name="T15" fmla="*/ 7 h 22"/>
                  <a:gd name="T16" fmla="*/ 0 w 404"/>
                  <a:gd name="T17" fmla="*/ 3 h 22"/>
                  <a:gd name="T18" fmla="*/ 2 w 404"/>
                  <a:gd name="T19" fmla="*/ 1 h 22"/>
                  <a:gd name="T20" fmla="*/ 4 w 404"/>
                  <a:gd name="T21" fmla="*/ 0 h 22"/>
                  <a:gd name="T22" fmla="*/ 101 w 404"/>
                  <a:gd name="T23" fmla="*/ 3 h 22"/>
                  <a:gd name="T24" fmla="*/ 99 w 404"/>
                  <a:gd name="T25" fmla="*/ 5 h 22"/>
                  <a:gd name="T26" fmla="*/ 97 w 404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2"/>
                  <a:gd name="T44" fmla="*/ 404 w 404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89" name="Freeform 1142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>
                  <a:gd name="T0" fmla="*/ 402 w 402"/>
                  <a:gd name="T1" fmla="*/ 22 h 22"/>
                  <a:gd name="T2" fmla="*/ 307 w 402"/>
                  <a:gd name="T3" fmla="*/ 19 h 22"/>
                  <a:gd name="T4" fmla="*/ 307 w 402"/>
                  <a:gd name="T5" fmla="*/ 17 h 22"/>
                  <a:gd name="T6" fmla="*/ 307 w 402"/>
                  <a:gd name="T7" fmla="*/ 13 h 22"/>
                  <a:gd name="T8" fmla="*/ 402 w 402"/>
                  <a:gd name="T9" fmla="*/ 19 h 22"/>
                  <a:gd name="T10" fmla="*/ 402 w 402"/>
                  <a:gd name="T11" fmla="*/ 20 h 22"/>
                  <a:gd name="T12" fmla="*/ 402 w 402"/>
                  <a:gd name="T13" fmla="*/ 22 h 22"/>
                  <a:gd name="T14" fmla="*/ 97 w 402"/>
                  <a:gd name="T15" fmla="*/ 7 h 22"/>
                  <a:gd name="T16" fmla="*/ 0 w 402"/>
                  <a:gd name="T17" fmla="*/ 3 h 22"/>
                  <a:gd name="T18" fmla="*/ 2 w 402"/>
                  <a:gd name="T19" fmla="*/ 2 h 22"/>
                  <a:gd name="T20" fmla="*/ 2 w 402"/>
                  <a:gd name="T21" fmla="*/ 0 h 22"/>
                  <a:gd name="T22" fmla="*/ 99 w 402"/>
                  <a:gd name="T23" fmla="*/ 3 h 22"/>
                  <a:gd name="T24" fmla="*/ 99 w 402"/>
                  <a:gd name="T25" fmla="*/ 5 h 22"/>
                  <a:gd name="T26" fmla="*/ 97 w 402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2"/>
                  <a:gd name="T43" fmla="*/ 0 h 22"/>
                  <a:gd name="T44" fmla="*/ 402 w 4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90" name="Freeform 1143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>
                  <a:gd name="T0" fmla="*/ 400 w 400"/>
                  <a:gd name="T1" fmla="*/ 22 h 22"/>
                  <a:gd name="T2" fmla="*/ 305 w 400"/>
                  <a:gd name="T3" fmla="*/ 19 h 22"/>
                  <a:gd name="T4" fmla="*/ 305 w 400"/>
                  <a:gd name="T5" fmla="*/ 15 h 22"/>
                  <a:gd name="T6" fmla="*/ 307 w 400"/>
                  <a:gd name="T7" fmla="*/ 13 h 22"/>
                  <a:gd name="T8" fmla="*/ 398 w 400"/>
                  <a:gd name="T9" fmla="*/ 19 h 22"/>
                  <a:gd name="T10" fmla="*/ 400 w 400"/>
                  <a:gd name="T11" fmla="*/ 21 h 22"/>
                  <a:gd name="T12" fmla="*/ 400 w 400"/>
                  <a:gd name="T13" fmla="*/ 22 h 22"/>
                  <a:gd name="T14" fmla="*/ 97 w 400"/>
                  <a:gd name="T15" fmla="*/ 7 h 22"/>
                  <a:gd name="T16" fmla="*/ 0 w 400"/>
                  <a:gd name="T17" fmla="*/ 4 h 22"/>
                  <a:gd name="T18" fmla="*/ 0 w 400"/>
                  <a:gd name="T19" fmla="*/ 2 h 22"/>
                  <a:gd name="T20" fmla="*/ 2 w 400"/>
                  <a:gd name="T21" fmla="*/ 0 h 22"/>
                  <a:gd name="T22" fmla="*/ 98 w 400"/>
                  <a:gd name="T23" fmla="*/ 4 h 22"/>
                  <a:gd name="T24" fmla="*/ 97 w 400"/>
                  <a:gd name="T25" fmla="*/ 5 h 22"/>
                  <a:gd name="T26" fmla="*/ 97 w 400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0"/>
                  <a:gd name="T43" fmla="*/ 0 h 22"/>
                  <a:gd name="T44" fmla="*/ 400 w 400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91" name="Freeform 1144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>
                  <a:gd name="T0" fmla="*/ 400 w 400"/>
                  <a:gd name="T1" fmla="*/ 23 h 23"/>
                  <a:gd name="T2" fmla="*/ 305 w 400"/>
                  <a:gd name="T3" fmla="*/ 17 h 23"/>
                  <a:gd name="T4" fmla="*/ 307 w 400"/>
                  <a:gd name="T5" fmla="*/ 15 h 23"/>
                  <a:gd name="T6" fmla="*/ 307 w 400"/>
                  <a:gd name="T7" fmla="*/ 13 h 23"/>
                  <a:gd name="T8" fmla="*/ 353 w 400"/>
                  <a:gd name="T9" fmla="*/ 17 h 23"/>
                  <a:gd name="T10" fmla="*/ 353 w 400"/>
                  <a:gd name="T11" fmla="*/ 17 h 23"/>
                  <a:gd name="T12" fmla="*/ 353 w 400"/>
                  <a:gd name="T13" fmla="*/ 19 h 23"/>
                  <a:gd name="T14" fmla="*/ 354 w 400"/>
                  <a:gd name="T15" fmla="*/ 17 h 23"/>
                  <a:gd name="T16" fmla="*/ 354 w 400"/>
                  <a:gd name="T17" fmla="*/ 17 h 23"/>
                  <a:gd name="T18" fmla="*/ 398 w 400"/>
                  <a:gd name="T19" fmla="*/ 19 h 23"/>
                  <a:gd name="T20" fmla="*/ 398 w 400"/>
                  <a:gd name="T21" fmla="*/ 21 h 23"/>
                  <a:gd name="T22" fmla="*/ 400 w 400"/>
                  <a:gd name="T23" fmla="*/ 23 h 23"/>
                  <a:gd name="T24" fmla="*/ 97 w 400"/>
                  <a:gd name="T25" fmla="*/ 7 h 23"/>
                  <a:gd name="T26" fmla="*/ 0 w 400"/>
                  <a:gd name="T27" fmla="*/ 4 h 23"/>
                  <a:gd name="T28" fmla="*/ 2 w 400"/>
                  <a:gd name="T29" fmla="*/ 2 h 23"/>
                  <a:gd name="T30" fmla="*/ 4 w 400"/>
                  <a:gd name="T31" fmla="*/ 0 h 23"/>
                  <a:gd name="T32" fmla="*/ 100 w 400"/>
                  <a:gd name="T33" fmla="*/ 4 h 23"/>
                  <a:gd name="T34" fmla="*/ 98 w 400"/>
                  <a:gd name="T35" fmla="*/ 6 h 23"/>
                  <a:gd name="T36" fmla="*/ 97 w 400"/>
                  <a:gd name="T37" fmla="*/ 7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0"/>
                  <a:gd name="T58" fmla="*/ 0 h 23"/>
                  <a:gd name="T59" fmla="*/ 400 w 400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92" name="Freeform 1145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05 w 396"/>
                  <a:gd name="T3" fmla="*/ 19 h 25"/>
                  <a:gd name="T4" fmla="*/ 305 w 396"/>
                  <a:gd name="T5" fmla="*/ 17 h 25"/>
                  <a:gd name="T6" fmla="*/ 307 w 396"/>
                  <a:gd name="T7" fmla="*/ 15 h 25"/>
                  <a:gd name="T8" fmla="*/ 352 w 396"/>
                  <a:gd name="T9" fmla="*/ 17 h 25"/>
                  <a:gd name="T10" fmla="*/ 351 w 396"/>
                  <a:gd name="T11" fmla="*/ 21 h 25"/>
                  <a:gd name="T12" fmla="*/ 351 w 396"/>
                  <a:gd name="T13" fmla="*/ 23 h 25"/>
                  <a:gd name="T14" fmla="*/ 352 w 396"/>
                  <a:gd name="T15" fmla="*/ 21 h 25"/>
                  <a:gd name="T16" fmla="*/ 354 w 396"/>
                  <a:gd name="T17" fmla="*/ 19 h 25"/>
                  <a:gd name="T18" fmla="*/ 394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96 w 396"/>
                  <a:gd name="T25" fmla="*/ 10 h 25"/>
                  <a:gd name="T26" fmla="*/ 0 w 396"/>
                  <a:gd name="T27" fmla="*/ 6 h 25"/>
                  <a:gd name="T28" fmla="*/ 2 w 396"/>
                  <a:gd name="T29" fmla="*/ 4 h 25"/>
                  <a:gd name="T30" fmla="*/ 2 w 396"/>
                  <a:gd name="T31" fmla="*/ 0 h 25"/>
                  <a:gd name="T32" fmla="*/ 98 w 396"/>
                  <a:gd name="T33" fmla="*/ 6 h 25"/>
                  <a:gd name="T34" fmla="*/ 98 w 396"/>
                  <a:gd name="T35" fmla="*/ 8 h 25"/>
                  <a:gd name="T36" fmla="*/ 96 w 396"/>
                  <a:gd name="T37" fmla="*/ 1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6"/>
                  <a:gd name="T58" fmla="*/ 0 h 25"/>
                  <a:gd name="T59" fmla="*/ 396 w 396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93" name="Freeform 1146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50 w 394"/>
                  <a:gd name="T3" fmla="*/ 23 h 25"/>
                  <a:gd name="T4" fmla="*/ 352 w 394"/>
                  <a:gd name="T5" fmla="*/ 21 h 25"/>
                  <a:gd name="T6" fmla="*/ 354 w 394"/>
                  <a:gd name="T7" fmla="*/ 17 h 25"/>
                  <a:gd name="T8" fmla="*/ 392 w 394"/>
                  <a:gd name="T9" fmla="*/ 19 h 25"/>
                  <a:gd name="T10" fmla="*/ 392 w 394"/>
                  <a:gd name="T11" fmla="*/ 23 h 25"/>
                  <a:gd name="T12" fmla="*/ 394 w 394"/>
                  <a:gd name="T13" fmla="*/ 25 h 25"/>
                  <a:gd name="T14" fmla="*/ 349 w 394"/>
                  <a:gd name="T15" fmla="*/ 23 h 25"/>
                  <a:gd name="T16" fmla="*/ 303 w 394"/>
                  <a:gd name="T17" fmla="*/ 19 h 25"/>
                  <a:gd name="T18" fmla="*/ 305 w 394"/>
                  <a:gd name="T19" fmla="*/ 17 h 25"/>
                  <a:gd name="T20" fmla="*/ 305 w 394"/>
                  <a:gd name="T21" fmla="*/ 15 h 25"/>
                  <a:gd name="T22" fmla="*/ 352 w 394"/>
                  <a:gd name="T23" fmla="*/ 17 h 25"/>
                  <a:gd name="T24" fmla="*/ 350 w 394"/>
                  <a:gd name="T25" fmla="*/ 19 h 25"/>
                  <a:gd name="T26" fmla="*/ 349 w 394"/>
                  <a:gd name="T27" fmla="*/ 23 h 25"/>
                  <a:gd name="T28" fmla="*/ 96 w 394"/>
                  <a:gd name="T29" fmla="*/ 10 h 25"/>
                  <a:gd name="T30" fmla="*/ 0 w 394"/>
                  <a:gd name="T31" fmla="*/ 6 h 25"/>
                  <a:gd name="T32" fmla="*/ 0 w 394"/>
                  <a:gd name="T33" fmla="*/ 2 h 25"/>
                  <a:gd name="T34" fmla="*/ 1 w 394"/>
                  <a:gd name="T35" fmla="*/ 0 h 25"/>
                  <a:gd name="T36" fmla="*/ 98 w 394"/>
                  <a:gd name="T37" fmla="*/ 6 h 25"/>
                  <a:gd name="T38" fmla="*/ 96 w 394"/>
                  <a:gd name="T39" fmla="*/ 8 h 25"/>
                  <a:gd name="T40" fmla="*/ 96 w 394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4"/>
                  <a:gd name="T64" fmla="*/ 0 h 25"/>
                  <a:gd name="T65" fmla="*/ 394 w 394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94" name="Freeform 1147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>
                  <a:gd name="T0" fmla="*/ 392 w 392"/>
                  <a:gd name="T1" fmla="*/ 25 h 25"/>
                  <a:gd name="T2" fmla="*/ 352 w 392"/>
                  <a:gd name="T3" fmla="*/ 23 h 25"/>
                  <a:gd name="T4" fmla="*/ 354 w 392"/>
                  <a:gd name="T5" fmla="*/ 21 h 25"/>
                  <a:gd name="T6" fmla="*/ 356 w 392"/>
                  <a:gd name="T7" fmla="*/ 17 h 25"/>
                  <a:gd name="T8" fmla="*/ 390 w 392"/>
                  <a:gd name="T9" fmla="*/ 19 h 25"/>
                  <a:gd name="T10" fmla="*/ 392 w 392"/>
                  <a:gd name="T11" fmla="*/ 21 h 25"/>
                  <a:gd name="T12" fmla="*/ 392 w 392"/>
                  <a:gd name="T13" fmla="*/ 25 h 25"/>
                  <a:gd name="T14" fmla="*/ 350 w 392"/>
                  <a:gd name="T15" fmla="*/ 21 h 25"/>
                  <a:gd name="T16" fmla="*/ 305 w 392"/>
                  <a:gd name="T17" fmla="*/ 19 h 25"/>
                  <a:gd name="T18" fmla="*/ 305 w 392"/>
                  <a:gd name="T19" fmla="*/ 17 h 25"/>
                  <a:gd name="T20" fmla="*/ 305 w 392"/>
                  <a:gd name="T21" fmla="*/ 15 h 25"/>
                  <a:gd name="T22" fmla="*/ 352 w 392"/>
                  <a:gd name="T23" fmla="*/ 17 h 25"/>
                  <a:gd name="T24" fmla="*/ 352 w 392"/>
                  <a:gd name="T25" fmla="*/ 19 h 25"/>
                  <a:gd name="T26" fmla="*/ 350 w 392"/>
                  <a:gd name="T27" fmla="*/ 21 h 25"/>
                  <a:gd name="T28" fmla="*/ 96 w 392"/>
                  <a:gd name="T29" fmla="*/ 10 h 25"/>
                  <a:gd name="T30" fmla="*/ 0 w 392"/>
                  <a:gd name="T31" fmla="*/ 4 h 25"/>
                  <a:gd name="T32" fmla="*/ 1 w 392"/>
                  <a:gd name="T33" fmla="*/ 2 h 25"/>
                  <a:gd name="T34" fmla="*/ 3 w 392"/>
                  <a:gd name="T35" fmla="*/ 0 h 25"/>
                  <a:gd name="T36" fmla="*/ 100 w 392"/>
                  <a:gd name="T37" fmla="*/ 6 h 25"/>
                  <a:gd name="T38" fmla="*/ 98 w 392"/>
                  <a:gd name="T39" fmla="*/ 8 h 25"/>
                  <a:gd name="T40" fmla="*/ 96 w 392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2"/>
                  <a:gd name="T64" fmla="*/ 0 h 25"/>
                  <a:gd name="T65" fmla="*/ 392 w 392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95" name="Freeform 1148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>
                  <a:gd name="T0" fmla="*/ 391 w 391"/>
                  <a:gd name="T1" fmla="*/ 23 h 23"/>
                  <a:gd name="T2" fmla="*/ 353 w 391"/>
                  <a:gd name="T3" fmla="*/ 21 h 23"/>
                  <a:gd name="T4" fmla="*/ 355 w 391"/>
                  <a:gd name="T5" fmla="*/ 19 h 23"/>
                  <a:gd name="T6" fmla="*/ 355 w 391"/>
                  <a:gd name="T7" fmla="*/ 17 h 23"/>
                  <a:gd name="T8" fmla="*/ 387 w 391"/>
                  <a:gd name="T9" fmla="*/ 19 h 23"/>
                  <a:gd name="T10" fmla="*/ 389 w 391"/>
                  <a:gd name="T11" fmla="*/ 21 h 23"/>
                  <a:gd name="T12" fmla="*/ 391 w 391"/>
                  <a:gd name="T13" fmla="*/ 23 h 23"/>
                  <a:gd name="T14" fmla="*/ 351 w 391"/>
                  <a:gd name="T15" fmla="*/ 21 h 23"/>
                  <a:gd name="T16" fmla="*/ 304 w 391"/>
                  <a:gd name="T17" fmla="*/ 19 h 23"/>
                  <a:gd name="T18" fmla="*/ 304 w 391"/>
                  <a:gd name="T19" fmla="*/ 17 h 23"/>
                  <a:gd name="T20" fmla="*/ 306 w 391"/>
                  <a:gd name="T21" fmla="*/ 16 h 23"/>
                  <a:gd name="T22" fmla="*/ 353 w 391"/>
                  <a:gd name="T23" fmla="*/ 17 h 23"/>
                  <a:gd name="T24" fmla="*/ 351 w 391"/>
                  <a:gd name="T25" fmla="*/ 19 h 23"/>
                  <a:gd name="T26" fmla="*/ 351 w 391"/>
                  <a:gd name="T27" fmla="*/ 21 h 23"/>
                  <a:gd name="T28" fmla="*/ 97 w 391"/>
                  <a:gd name="T29" fmla="*/ 10 h 23"/>
                  <a:gd name="T30" fmla="*/ 0 w 391"/>
                  <a:gd name="T31" fmla="*/ 4 h 23"/>
                  <a:gd name="T32" fmla="*/ 2 w 391"/>
                  <a:gd name="T33" fmla="*/ 2 h 23"/>
                  <a:gd name="T34" fmla="*/ 4 w 391"/>
                  <a:gd name="T35" fmla="*/ 0 h 23"/>
                  <a:gd name="T36" fmla="*/ 101 w 391"/>
                  <a:gd name="T37" fmla="*/ 6 h 23"/>
                  <a:gd name="T38" fmla="*/ 99 w 391"/>
                  <a:gd name="T39" fmla="*/ 8 h 23"/>
                  <a:gd name="T40" fmla="*/ 97 w 391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1"/>
                  <a:gd name="T64" fmla="*/ 0 h 23"/>
                  <a:gd name="T65" fmla="*/ 391 w 391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96" name="Freeform 1149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53 w 387"/>
                  <a:gd name="T3" fmla="*/ 21 h 23"/>
                  <a:gd name="T4" fmla="*/ 353 w 387"/>
                  <a:gd name="T5" fmla="*/ 19 h 23"/>
                  <a:gd name="T6" fmla="*/ 355 w 387"/>
                  <a:gd name="T7" fmla="*/ 18 h 23"/>
                  <a:gd name="T8" fmla="*/ 385 w 387"/>
                  <a:gd name="T9" fmla="*/ 19 h 23"/>
                  <a:gd name="T10" fmla="*/ 385 w 387"/>
                  <a:gd name="T11" fmla="*/ 21 h 23"/>
                  <a:gd name="T12" fmla="*/ 387 w 387"/>
                  <a:gd name="T13" fmla="*/ 23 h 23"/>
                  <a:gd name="T14" fmla="*/ 349 w 387"/>
                  <a:gd name="T15" fmla="*/ 21 h 23"/>
                  <a:gd name="T16" fmla="*/ 302 w 387"/>
                  <a:gd name="T17" fmla="*/ 19 h 23"/>
                  <a:gd name="T18" fmla="*/ 304 w 387"/>
                  <a:gd name="T19" fmla="*/ 18 h 23"/>
                  <a:gd name="T20" fmla="*/ 304 w 387"/>
                  <a:gd name="T21" fmla="*/ 16 h 23"/>
                  <a:gd name="T22" fmla="*/ 351 w 387"/>
                  <a:gd name="T23" fmla="*/ 18 h 23"/>
                  <a:gd name="T24" fmla="*/ 351 w 387"/>
                  <a:gd name="T25" fmla="*/ 19 h 23"/>
                  <a:gd name="T26" fmla="*/ 349 w 387"/>
                  <a:gd name="T27" fmla="*/ 21 h 23"/>
                  <a:gd name="T28" fmla="*/ 97 w 387"/>
                  <a:gd name="T29" fmla="*/ 10 h 23"/>
                  <a:gd name="T30" fmla="*/ 0 w 387"/>
                  <a:gd name="T31" fmla="*/ 4 h 23"/>
                  <a:gd name="T32" fmla="*/ 2 w 387"/>
                  <a:gd name="T33" fmla="*/ 2 h 23"/>
                  <a:gd name="T34" fmla="*/ 2 w 387"/>
                  <a:gd name="T35" fmla="*/ 0 h 23"/>
                  <a:gd name="T36" fmla="*/ 99 w 387"/>
                  <a:gd name="T37" fmla="*/ 6 h 23"/>
                  <a:gd name="T38" fmla="*/ 99 w 387"/>
                  <a:gd name="T39" fmla="*/ 8 h 23"/>
                  <a:gd name="T40" fmla="*/ 97 w 387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7"/>
                  <a:gd name="T64" fmla="*/ 0 h 23"/>
                  <a:gd name="T65" fmla="*/ 387 w 38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97" name="Freeform 1150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1 w 383"/>
                  <a:gd name="T3" fmla="*/ 20 h 22"/>
                  <a:gd name="T4" fmla="*/ 353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3 w 383"/>
                  <a:gd name="T11" fmla="*/ 20 h 22"/>
                  <a:gd name="T12" fmla="*/ 383 w 383"/>
                  <a:gd name="T13" fmla="*/ 20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0 h 22"/>
                  <a:gd name="T20" fmla="*/ 302 w 383"/>
                  <a:gd name="T21" fmla="*/ 19 h 22"/>
                  <a:gd name="T22" fmla="*/ 302 w 383"/>
                  <a:gd name="T23" fmla="*/ 17 h 22"/>
                  <a:gd name="T24" fmla="*/ 302 w 383"/>
                  <a:gd name="T25" fmla="*/ 15 h 22"/>
                  <a:gd name="T26" fmla="*/ 351 w 383"/>
                  <a:gd name="T27" fmla="*/ 17 h 22"/>
                  <a:gd name="T28" fmla="*/ 349 w 383"/>
                  <a:gd name="T29" fmla="*/ 19 h 22"/>
                  <a:gd name="T30" fmla="*/ 349 w 383"/>
                  <a:gd name="T31" fmla="*/ 20 h 22"/>
                  <a:gd name="T32" fmla="*/ 97 w 383"/>
                  <a:gd name="T33" fmla="*/ 9 h 22"/>
                  <a:gd name="T34" fmla="*/ 0 w 383"/>
                  <a:gd name="T35" fmla="*/ 3 h 22"/>
                  <a:gd name="T36" fmla="*/ 0 w 383"/>
                  <a:gd name="T37" fmla="*/ 1 h 22"/>
                  <a:gd name="T38" fmla="*/ 2 w 383"/>
                  <a:gd name="T39" fmla="*/ 0 h 22"/>
                  <a:gd name="T40" fmla="*/ 99 w 383"/>
                  <a:gd name="T41" fmla="*/ 5 h 22"/>
                  <a:gd name="T42" fmla="*/ 97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98" name="Freeform 1151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3 w 383"/>
                  <a:gd name="T3" fmla="*/ 21 h 22"/>
                  <a:gd name="T4" fmla="*/ 355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2 w 383"/>
                  <a:gd name="T11" fmla="*/ 21 h 22"/>
                  <a:gd name="T12" fmla="*/ 383 w 383"/>
                  <a:gd name="T13" fmla="*/ 22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1 h 22"/>
                  <a:gd name="T20" fmla="*/ 302 w 383"/>
                  <a:gd name="T21" fmla="*/ 19 h 22"/>
                  <a:gd name="T22" fmla="*/ 302 w 383"/>
                  <a:gd name="T23" fmla="*/ 17 h 22"/>
                  <a:gd name="T24" fmla="*/ 304 w 383"/>
                  <a:gd name="T25" fmla="*/ 15 h 22"/>
                  <a:gd name="T26" fmla="*/ 353 w 383"/>
                  <a:gd name="T27" fmla="*/ 17 h 22"/>
                  <a:gd name="T28" fmla="*/ 351 w 383"/>
                  <a:gd name="T29" fmla="*/ 19 h 22"/>
                  <a:gd name="T30" fmla="*/ 349 w 383"/>
                  <a:gd name="T31" fmla="*/ 21 h 22"/>
                  <a:gd name="T32" fmla="*/ 97 w 383"/>
                  <a:gd name="T33" fmla="*/ 9 h 22"/>
                  <a:gd name="T34" fmla="*/ 0 w 383"/>
                  <a:gd name="T35" fmla="*/ 3 h 22"/>
                  <a:gd name="T36" fmla="*/ 2 w 383"/>
                  <a:gd name="T37" fmla="*/ 2 h 22"/>
                  <a:gd name="T38" fmla="*/ 4 w 383"/>
                  <a:gd name="T39" fmla="*/ 0 h 22"/>
                  <a:gd name="T40" fmla="*/ 101 w 383"/>
                  <a:gd name="T41" fmla="*/ 5 h 22"/>
                  <a:gd name="T42" fmla="*/ 99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999" name="Freeform 1152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>
                  <a:gd name="T0" fmla="*/ 380 w 380"/>
                  <a:gd name="T1" fmla="*/ 23 h 23"/>
                  <a:gd name="T2" fmla="*/ 353 w 380"/>
                  <a:gd name="T3" fmla="*/ 21 h 23"/>
                  <a:gd name="T4" fmla="*/ 353 w 380"/>
                  <a:gd name="T5" fmla="*/ 19 h 23"/>
                  <a:gd name="T6" fmla="*/ 355 w 380"/>
                  <a:gd name="T7" fmla="*/ 17 h 23"/>
                  <a:gd name="T8" fmla="*/ 378 w 380"/>
                  <a:gd name="T9" fmla="*/ 19 h 23"/>
                  <a:gd name="T10" fmla="*/ 380 w 380"/>
                  <a:gd name="T11" fmla="*/ 21 h 23"/>
                  <a:gd name="T12" fmla="*/ 380 w 380"/>
                  <a:gd name="T13" fmla="*/ 23 h 23"/>
                  <a:gd name="T14" fmla="*/ 349 w 380"/>
                  <a:gd name="T15" fmla="*/ 21 h 23"/>
                  <a:gd name="T16" fmla="*/ 300 w 380"/>
                  <a:gd name="T17" fmla="*/ 19 h 23"/>
                  <a:gd name="T18" fmla="*/ 302 w 380"/>
                  <a:gd name="T19" fmla="*/ 17 h 23"/>
                  <a:gd name="T20" fmla="*/ 302 w 380"/>
                  <a:gd name="T21" fmla="*/ 15 h 23"/>
                  <a:gd name="T22" fmla="*/ 351 w 380"/>
                  <a:gd name="T23" fmla="*/ 17 h 23"/>
                  <a:gd name="T24" fmla="*/ 351 w 380"/>
                  <a:gd name="T25" fmla="*/ 19 h 23"/>
                  <a:gd name="T26" fmla="*/ 349 w 380"/>
                  <a:gd name="T27" fmla="*/ 21 h 23"/>
                  <a:gd name="T28" fmla="*/ 97 w 380"/>
                  <a:gd name="T29" fmla="*/ 9 h 23"/>
                  <a:gd name="T30" fmla="*/ 0 w 380"/>
                  <a:gd name="T31" fmla="*/ 4 h 23"/>
                  <a:gd name="T32" fmla="*/ 2 w 380"/>
                  <a:gd name="T33" fmla="*/ 2 h 23"/>
                  <a:gd name="T34" fmla="*/ 4 w 380"/>
                  <a:gd name="T35" fmla="*/ 0 h 23"/>
                  <a:gd name="T36" fmla="*/ 101 w 380"/>
                  <a:gd name="T37" fmla="*/ 5 h 23"/>
                  <a:gd name="T38" fmla="*/ 99 w 380"/>
                  <a:gd name="T39" fmla="*/ 7 h 23"/>
                  <a:gd name="T40" fmla="*/ 97 w 380"/>
                  <a:gd name="T41" fmla="*/ 9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0"/>
                  <a:gd name="T64" fmla="*/ 0 h 23"/>
                  <a:gd name="T65" fmla="*/ 380 w 380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00" name="Freeform 1153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>
                  <a:gd name="T0" fmla="*/ 378 w 378"/>
                  <a:gd name="T1" fmla="*/ 23 h 23"/>
                  <a:gd name="T2" fmla="*/ 351 w 378"/>
                  <a:gd name="T3" fmla="*/ 21 h 23"/>
                  <a:gd name="T4" fmla="*/ 353 w 378"/>
                  <a:gd name="T5" fmla="*/ 19 h 23"/>
                  <a:gd name="T6" fmla="*/ 353 w 378"/>
                  <a:gd name="T7" fmla="*/ 17 h 23"/>
                  <a:gd name="T8" fmla="*/ 376 w 378"/>
                  <a:gd name="T9" fmla="*/ 19 h 23"/>
                  <a:gd name="T10" fmla="*/ 376 w 378"/>
                  <a:gd name="T11" fmla="*/ 21 h 23"/>
                  <a:gd name="T12" fmla="*/ 378 w 378"/>
                  <a:gd name="T13" fmla="*/ 23 h 23"/>
                  <a:gd name="T14" fmla="*/ 349 w 378"/>
                  <a:gd name="T15" fmla="*/ 21 h 23"/>
                  <a:gd name="T16" fmla="*/ 300 w 378"/>
                  <a:gd name="T17" fmla="*/ 19 h 23"/>
                  <a:gd name="T18" fmla="*/ 300 w 378"/>
                  <a:gd name="T19" fmla="*/ 17 h 23"/>
                  <a:gd name="T20" fmla="*/ 302 w 378"/>
                  <a:gd name="T21" fmla="*/ 15 h 23"/>
                  <a:gd name="T22" fmla="*/ 351 w 378"/>
                  <a:gd name="T23" fmla="*/ 17 h 23"/>
                  <a:gd name="T24" fmla="*/ 351 w 378"/>
                  <a:gd name="T25" fmla="*/ 17 h 23"/>
                  <a:gd name="T26" fmla="*/ 349 w 378"/>
                  <a:gd name="T27" fmla="*/ 19 h 23"/>
                  <a:gd name="T28" fmla="*/ 349 w 378"/>
                  <a:gd name="T29" fmla="*/ 19 h 23"/>
                  <a:gd name="T30" fmla="*/ 349 w 378"/>
                  <a:gd name="T31" fmla="*/ 21 h 23"/>
                  <a:gd name="T32" fmla="*/ 97 w 378"/>
                  <a:gd name="T33" fmla="*/ 9 h 23"/>
                  <a:gd name="T34" fmla="*/ 0 w 378"/>
                  <a:gd name="T35" fmla="*/ 4 h 23"/>
                  <a:gd name="T36" fmla="*/ 2 w 378"/>
                  <a:gd name="T37" fmla="*/ 2 h 23"/>
                  <a:gd name="T38" fmla="*/ 2 w 378"/>
                  <a:gd name="T39" fmla="*/ 0 h 23"/>
                  <a:gd name="T40" fmla="*/ 99 w 378"/>
                  <a:gd name="T41" fmla="*/ 6 h 23"/>
                  <a:gd name="T42" fmla="*/ 99 w 378"/>
                  <a:gd name="T43" fmla="*/ 7 h 23"/>
                  <a:gd name="T44" fmla="*/ 97 w 378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8"/>
                  <a:gd name="T70" fmla="*/ 0 h 23"/>
                  <a:gd name="T71" fmla="*/ 378 w 378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01" name="Freeform 1154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1 w 374"/>
                  <a:gd name="T5" fmla="*/ 19 h 23"/>
                  <a:gd name="T6" fmla="*/ 353 w 374"/>
                  <a:gd name="T7" fmla="*/ 17 h 23"/>
                  <a:gd name="T8" fmla="*/ 374 w 374"/>
                  <a:gd name="T9" fmla="*/ 19 h 23"/>
                  <a:gd name="T10" fmla="*/ 374 w 374"/>
                  <a:gd name="T11" fmla="*/ 21 h 23"/>
                  <a:gd name="T12" fmla="*/ 374 w 374"/>
                  <a:gd name="T13" fmla="*/ 23 h 23"/>
                  <a:gd name="T14" fmla="*/ 347 w 374"/>
                  <a:gd name="T15" fmla="*/ 21 h 23"/>
                  <a:gd name="T16" fmla="*/ 298 w 374"/>
                  <a:gd name="T17" fmla="*/ 19 h 23"/>
                  <a:gd name="T18" fmla="*/ 300 w 374"/>
                  <a:gd name="T19" fmla="*/ 17 h 23"/>
                  <a:gd name="T20" fmla="*/ 300 w 374"/>
                  <a:gd name="T21" fmla="*/ 15 h 23"/>
                  <a:gd name="T22" fmla="*/ 349 w 374"/>
                  <a:gd name="T23" fmla="*/ 17 h 23"/>
                  <a:gd name="T24" fmla="*/ 349 w 374"/>
                  <a:gd name="T25" fmla="*/ 19 h 23"/>
                  <a:gd name="T26" fmla="*/ 347 w 374"/>
                  <a:gd name="T27" fmla="*/ 21 h 23"/>
                  <a:gd name="T28" fmla="*/ 347 w 374"/>
                  <a:gd name="T29" fmla="*/ 21 h 23"/>
                  <a:gd name="T30" fmla="*/ 347 w 374"/>
                  <a:gd name="T31" fmla="*/ 21 h 23"/>
                  <a:gd name="T32" fmla="*/ 97 w 374"/>
                  <a:gd name="T33" fmla="*/ 9 h 23"/>
                  <a:gd name="T34" fmla="*/ 0 w 374"/>
                  <a:gd name="T35" fmla="*/ 4 h 23"/>
                  <a:gd name="T36" fmla="*/ 0 w 374"/>
                  <a:gd name="T37" fmla="*/ 2 h 23"/>
                  <a:gd name="T38" fmla="*/ 2 w 374"/>
                  <a:gd name="T39" fmla="*/ 0 h 23"/>
                  <a:gd name="T40" fmla="*/ 99 w 374"/>
                  <a:gd name="T41" fmla="*/ 6 h 23"/>
                  <a:gd name="T42" fmla="*/ 97 w 374"/>
                  <a:gd name="T43" fmla="*/ 8 h 23"/>
                  <a:gd name="T44" fmla="*/ 97 w 374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02" name="Freeform 1155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3 w 374"/>
                  <a:gd name="T5" fmla="*/ 19 h 23"/>
                  <a:gd name="T6" fmla="*/ 355 w 374"/>
                  <a:gd name="T7" fmla="*/ 17 h 23"/>
                  <a:gd name="T8" fmla="*/ 372 w 374"/>
                  <a:gd name="T9" fmla="*/ 19 h 23"/>
                  <a:gd name="T10" fmla="*/ 372 w 374"/>
                  <a:gd name="T11" fmla="*/ 19 h 23"/>
                  <a:gd name="T12" fmla="*/ 372 w 374"/>
                  <a:gd name="T13" fmla="*/ 19 h 23"/>
                  <a:gd name="T14" fmla="*/ 374 w 374"/>
                  <a:gd name="T15" fmla="*/ 21 h 23"/>
                  <a:gd name="T16" fmla="*/ 374 w 374"/>
                  <a:gd name="T17" fmla="*/ 23 h 23"/>
                  <a:gd name="T18" fmla="*/ 349 w 374"/>
                  <a:gd name="T19" fmla="*/ 21 h 23"/>
                  <a:gd name="T20" fmla="*/ 300 w 374"/>
                  <a:gd name="T21" fmla="*/ 19 h 23"/>
                  <a:gd name="T22" fmla="*/ 300 w 374"/>
                  <a:gd name="T23" fmla="*/ 17 h 23"/>
                  <a:gd name="T24" fmla="*/ 300 w 374"/>
                  <a:gd name="T25" fmla="*/ 15 h 23"/>
                  <a:gd name="T26" fmla="*/ 351 w 374"/>
                  <a:gd name="T27" fmla="*/ 17 h 23"/>
                  <a:gd name="T28" fmla="*/ 349 w 374"/>
                  <a:gd name="T29" fmla="*/ 19 h 23"/>
                  <a:gd name="T30" fmla="*/ 349 w 374"/>
                  <a:gd name="T31" fmla="*/ 21 h 23"/>
                  <a:gd name="T32" fmla="*/ 97 w 374"/>
                  <a:gd name="T33" fmla="*/ 10 h 23"/>
                  <a:gd name="T34" fmla="*/ 0 w 374"/>
                  <a:gd name="T35" fmla="*/ 4 h 23"/>
                  <a:gd name="T36" fmla="*/ 2 w 374"/>
                  <a:gd name="T37" fmla="*/ 2 h 23"/>
                  <a:gd name="T38" fmla="*/ 4 w 374"/>
                  <a:gd name="T39" fmla="*/ 0 h 23"/>
                  <a:gd name="T40" fmla="*/ 100 w 374"/>
                  <a:gd name="T41" fmla="*/ 6 h 23"/>
                  <a:gd name="T42" fmla="*/ 99 w 374"/>
                  <a:gd name="T43" fmla="*/ 8 h 23"/>
                  <a:gd name="T44" fmla="*/ 97 w 374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03" name="Freeform 1156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>
                  <a:gd name="T0" fmla="*/ 372 w 372"/>
                  <a:gd name="T1" fmla="*/ 23 h 23"/>
                  <a:gd name="T2" fmla="*/ 351 w 372"/>
                  <a:gd name="T3" fmla="*/ 21 h 23"/>
                  <a:gd name="T4" fmla="*/ 353 w 372"/>
                  <a:gd name="T5" fmla="*/ 19 h 23"/>
                  <a:gd name="T6" fmla="*/ 353 w 372"/>
                  <a:gd name="T7" fmla="*/ 17 h 23"/>
                  <a:gd name="T8" fmla="*/ 370 w 372"/>
                  <a:gd name="T9" fmla="*/ 17 h 23"/>
                  <a:gd name="T10" fmla="*/ 370 w 372"/>
                  <a:gd name="T11" fmla="*/ 19 h 23"/>
                  <a:gd name="T12" fmla="*/ 370 w 372"/>
                  <a:gd name="T13" fmla="*/ 21 h 23"/>
                  <a:gd name="T14" fmla="*/ 370 w 372"/>
                  <a:gd name="T15" fmla="*/ 21 h 23"/>
                  <a:gd name="T16" fmla="*/ 372 w 372"/>
                  <a:gd name="T17" fmla="*/ 23 h 23"/>
                  <a:gd name="T18" fmla="*/ 347 w 372"/>
                  <a:gd name="T19" fmla="*/ 21 h 23"/>
                  <a:gd name="T20" fmla="*/ 298 w 372"/>
                  <a:gd name="T21" fmla="*/ 19 h 23"/>
                  <a:gd name="T22" fmla="*/ 298 w 372"/>
                  <a:gd name="T23" fmla="*/ 17 h 23"/>
                  <a:gd name="T24" fmla="*/ 300 w 372"/>
                  <a:gd name="T25" fmla="*/ 15 h 23"/>
                  <a:gd name="T26" fmla="*/ 351 w 372"/>
                  <a:gd name="T27" fmla="*/ 17 h 23"/>
                  <a:gd name="T28" fmla="*/ 349 w 372"/>
                  <a:gd name="T29" fmla="*/ 19 h 23"/>
                  <a:gd name="T30" fmla="*/ 347 w 372"/>
                  <a:gd name="T31" fmla="*/ 21 h 23"/>
                  <a:gd name="T32" fmla="*/ 97 w 372"/>
                  <a:gd name="T33" fmla="*/ 10 h 23"/>
                  <a:gd name="T34" fmla="*/ 0 w 372"/>
                  <a:gd name="T35" fmla="*/ 4 h 23"/>
                  <a:gd name="T36" fmla="*/ 2 w 372"/>
                  <a:gd name="T37" fmla="*/ 2 h 23"/>
                  <a:gd name="T38" fmla="*/ 2 w 372"/>
                  <a:gd name="T39" fmla="*/ 0 h 23"/>
                  <a:gd name="T40" fmla="*/ 100 w 372"/>
                  <a:gd name="T41" fmla="*/ 4 h 23"/>
                  <a:gd name="T42" fmla="*/ 98 w 372"/>
                  <a:gd name="T43" fmla="*/ 8 h 23"/>
                  <a:gd name="T44" fmla="*/ 97 w 372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2"/>
                  <a:gd name="T70" fmla="*/ 0 h 23"/>
                  <a:gd name="T71" fmla="*/ 372 w 37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04" name="Freeform 1157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>
                  <a:gd name="T0" fmla="*/ 368 w 368"/>
                  <a:gd name="T1" fmla="*/ 23 h 23"/>
                  <a:gd name="T2" fmla="*/ 351 w 368"/>
                  <a:gd name="T3" fmla="*/ 21 h 23"/>
                  <a:gd name="T4" fmla="*/ 351 w 368"/>
                  <a:gd name="T5" fmla="*/ 19 h 23"/>
                  <a:gd name="T6" fmla="*/ 353 w 368"/>
                  <a:gd name="T7" fmla="*/ 17 h 23"/>
                  <a:gd name="T8" fmla="*/ 368 w 368"/>
                  <a:gd name="T9" fmla="*/ 17 h 23"/>
                  <a:gd name="T10" fmla="*/ 368 w 368"/>
                  <a:gd name="T11" fmla="*/ 21 h 23"/>
                  <a:gd name="T12" fmla="*/ 368 w 368"/>
                  <a:gd name="T13" fmla="*/ 23 h 23"/>
                  <a:gd name="T14" fmla="*/ 347 w 368"/>
                  <a:gd name="T15" fmla="*/ 21 h 23"/>
                  <a:gd name="T16" fmla="*/ 296 w 368"/>
                  <a:gd name="T17" fmla="*/ 19 h 23"/>
                  <a:gd name="T18" fmla="*/ 298 w 368"/>
                  <a:gd name="T19" fmla="*/ 17 h 23"/>
                  <a:gd name="T20" fmla="*/ 298 w 368"/>
                  <a:gd name="T21" fmla="*/ 15 h 23"/>
                  <a:gd name="T22" fmla="*/ 349 w 368"/>
                  <a:gd name="T23" fmla="*/ 17 h 23"/>
                  <a:gd name="T24" fmla="*/ 349 w 368"/>
                  <a:gd name="T25" fmla="*/ 19 h 23"/>
                  <a:gd name="T26" fmla="*/ 347 w 368"/>
                  <a:gd name="T27" fmla="*/ 21 h 23"/>
                  <a:gd name="T28" fmla="*/ 96 w 368"/>
                  <a:gd name="T29" fmla="*/ 10 h 23"/>
                  <a:gd name="T30" fmla="*/ 0 w 368"/>
                  <a:gd name="T31" fmla="*/ 4 h 23"/>
                  <a:gd name="T32" fmla="*/ 0 w 368"/>
                  <a:gd name="T33" fmla="*/ 2 h 23"/>
                  <a:gd name="T34" fmla="*/ 2 w 368"/>
                  <a:gd name="T35" fmla="*/ 0 h 23"/>
                  <a:gd name="T36" fmla="*/ 100 w 368"/>
                  <a:gd name="T37" fmla="*/ 4 h 23"/>
                  <a:gd name="T38" fmla="*/ 98 w 368"/>
                  <a:gd name="T39" fmla="*/ 6 h 23"/>
                  <a:gd name="T40" fmla="*/ 96 w 368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3"/>
                  <a:gd name="T65" fmla="*/ 368 w 368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05" name="Freeform 1158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>
                  <a:gd name="T0" fmla="*/ 368 w 368"/>
                  <a:gd name="T1" fmla="*/ 21 h 21"/>
                  <a:gd name="T2" fmla="*/ 351 w 368"/>
                  <a:gd name="T3" fmla="*/ 21 h 21"/>
                  <a:gd name="T4" fmla="*/ 353 w 368"/>
                  <a:gd name="T5" fmla="*/ 19 h 21"/>
                  <a:gd name="T6" fmla="*/ 353 w 368"/>
                  <a:gd name="T7" fmla="*/ 17 h 21"/>
                  <a:gd name="T8" fmla="*/ 368 w 368"/>
                  <a:gd name="T9" fmla="*/ 17 h 21"/>
                  <a:gd name="T10" fmla="*/ 368 w 368"/>
                  <a:gd name="T11" fmla="*/ 19 h 21"/>
                  <a:gd name="T12" fmla="*/ 368 w 368"/>
                  <a:gd name="T13" fmla="*/ 21 h 21"/>
                  <a:gd name="T14" fmla="*/ 349 w 368"/>
                  <a:gd name="T15" fmla="*/ 21 h 21"/>
                  <a:gd name="T16" fmla="*/ 298 w 368"/>
                  <a:gd name="T17" fmla="*/ 19 h 21"/>
                  <a:gd name="T18" fmla="*/ 298 w 368"/>
                  <a:gd name="T19" fmla="*/ 17 h 21"/>
                  <a:gd name="T20" fmla="*/ 298 w 368"/>
                  <a:gd name="T21" fmla="*/ 14 h 21"/>
                  <a:gd name="T22" fmla="*/ 351 w 368"/>
                  <a:gd name="T23" fmla="*/ 17 h 21"/>
                  <a:gd name="T24" fmla="*/ 349 w 368"/>
                  <a:gd name="T25" fmla="*/ 19 h 21"/>
                  <a:gd name="T26" fmla="*/ 349 w 368"/>
                  <a:gd name="T27" fmla="*/ 21 h 21"/>
                  <a:gd name="T28" fmla="*/ 98 w 368"/>
                  <a:gd name="T29" fmla="*/ 8 h 21"/>
                  <a:gd name="T30" fmla="*/ 0 w 368"/>
                  <a:gd name="T31" fmla="*/ 4 h 21"/>
                  <a:gd name="T32" fmla="*/ 2 w 368"/>
                  <a:gd name="T33" fmla="*/ 2 h 21"/>
                  <a:gd name="T34" fmla="*/ 4 w 368"/>
                  <a:gd name="T35" fmla="*/ 0 h 21"/>
                  <a:gd name="T36" fmla="*/ 100 w 368"/>
                  <a:gd name="T37" fmla="*/ 4 h 21"/>
                  <a:gd name="T38" fmla="*/ 100 w 368"/>
                  <a:gd name="T39" fmla="*/ 6 h 21"/>
                  <a:gd name="T40" fmla="*/ 98 w 368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1"/>
                  <a:gd name="T65" fmla="*/ 368 w 368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06" name="Freeform 1159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>
                  <a:gd name="T0" fmla="*/ 366 w 366"/>
                  <a:gd name="T1" fmla="*/ 21 h 21"/>
                  <a:gd name="T2" fmla="*/ 351 w 366"/>
                  <a:gd name="T3" fmla="*/ 21 h 21"/>
                  <a:gd name="T4" fmla="*/ 351 w 366"/>
                  <a:gd name="T5" fmla="*/ 19 h 21"/>
                  <a:gd name="T6" fmla="*/ 352 w 366"/>
                  <a:gd name="T7" fmla="*/ 18 h 21"/>
                  <a:gd name="T8" fmla="*/ 364 w 366"/>
                  <a:gd name="T9" fmla="*/ 18 h 21"/>
                  <a:gd name="T10" fmla="*/ 366 w 366"/>
                  <a:gd name="T11" fmla="*/ 19 h 21"/>
                  <a:gd name="T12" fmla="*/ 366 w 366"/>
                  <a:gd name="T13" fmla="*/ 21 h 21"/>
                  <a:gd name="T14" fmla="*/ 347 w 366"/>
                  <a:gd name="T15" fmla="*/ 21 h 21"/>
                  <a:gd name="T16" fmla="*/ 296 w 366"/>
                  <a:gd name="T17" fmla="*/ 19 h 21"/>
                  <a:gd name="T18" fmla="*/ 296 w 366"/>
                  <a:gd name="T19" fmla="*/ 16 h 21"/>
                  <a:gd name="T20" fmla="*/ 296 w 366"/>
                  <a:gd name="T21" fmla="*/ 14 h 21"/>
                  <a:gd name="T22" fmla="*/ 349 w 366"/>
                  <a:gd name="T23" fmla="*/ 18 h 21"/>
                  <a:gd name="T24" fmla="*/ 349 w 366"/>
                  <a:gd name="T25" fmla="*/ 19 h 21"/>
                  <a:gd name="T26" fmla="*/ 347 w 366"/>
                  <a:gd name="T27" fmla="*/ 21 h 21"/>
                  <a:gd name="T28" fmla="*/ 98 w 366"/>
                  <a:gd name="T29" fmla="*/ 8 h 21"/>
                  <a:gd name="T30" fmla="*/ 0 w 366"/>
                  <a:gd name="T31" fmla="*/ 4 h 21"/>
                  <a:gd name="T32" fmla="*/ 2 w 366"/>
                  <a:gd name="T33" fmla="*/ 2 h 21"/>
                  <a:gd name="T34" fmla="*/ 3 w 366"/>
                  <a:gd name="T35" fmla="*/ 0 h 21"/>
                  <a:gd name="T36" fmla="*/ 100 w 366"/>
                  <a:gd name="T37" fmla="*/ 4 h 21"/>
                  <a:gd name="T38" fmla="*/ 98 w 366"/>
                  <a:gd name="T39" fmla="*/ 6 h 21"/>
                  <a:gd name="T40" fmla="*/ 98 w 366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6"/>
                  <a:gd name="T64" fmla="*/ 0 h 21"/>
                  <a:gd name="T65" fmla="*/ 366 w 366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07" name="Freeform 1160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>
                  <a:gd name="T0" fmla="*/ 364 w 364"/>
                  <a:gd name="T1" fmla="*/ 20 h 20"/>
                  <a:gd name="T2" fmla="*/ 349 w 364"/>
                  <a:gd name="T3" fmla="*/ 20 h 20"/>
                  <a:gd name="T4" fmla="*/ 350 w 364"/>
                  <a:gd name="T5" fmla="*/ 19 h 20"/>
                  <a:gd name="T6" fmla="*/ 350 w 364"/>
                  <a:gd name="T7" fmla="*/ 17 h 20"/>
                  <a:gd name="T8" fmla="*/ 350 w 364"/>
                  <a:gd name="T9" fmla="*/ 17 h 20"/>
                  <a:gd name="T10" fmla="*/ 350 w 364"/>
                  <a:gd name="T11" fmla="*/ 17 h 20"/>
                  <a:gd name="T12" fmla="*/ 362 w 364"/>
                  <a:gd name="T13" fmla="*/ 17 h 20"/>
                  <a:gd name="T14" fmla="*/ 362 w 364"/>
                  <a:gd name="T15" fmla="*/ 19 h 20"/>
                  <a:gd name="T16" fmla="*/ 364 w 364"/>
                  <a:gd name="T17" fmla="*/ 20 h 20"/>
                  <a:gd name="T18" fmla="*/ 347 w 364"/>
                  <a:gd name="T19" fmla="*/ 20 h 20"/>
                  <a:gd name="T20" fmla="*/ 294 w 364"/>
                  <a:gd name="T21" fmla="*/ 17 h 20"/>
                  <a:gd name="T22" fmla="*/ 294 w 364"/>
                  <a:gd name="T23" fmla="*/ 15 h 20"/>
                  <a:gd name="T24" fmla="*/ 295 w 364"/>
                  <a:gd name="T25" fmla="*/ 13 h 20"/>
                  <a:gd name="T26" fmla="*/ 349 w 364"/>
                  <a:gd name="T27" fmla="*/ 17 h 20"/>
                  <a:gd name="T28" fmla="*/ 347 w 364"/>
                  <a:gd name="T29" fmla="*/ 19 h 20"/>
                  <a:gd name="T30" fmla="*/ 347 w 364"/>
                  <a:gd name="T31" fmla="*/ 20 h 20"/>
                  <a:gd name="T32" fmla="*/ 96 w 364"/>
                  <a:gd name="T33" fmla="*/ 7 h 20"/>
                  <a:gd name="T34" fmla="*/ 0 w 364"/>
                  <a:gd name="T35" fmla="*/ 3 h 20"/>
                  <a:gd name="T36" fmla="*/ 1 w 364"/>
                  <a:gd name="T37" fmla="*/ 1 h 20"/>
                  <a:gd name="T38" fmla="*/ 1 w 364"/>
                  <a:gd name="T39" fmla="*/ 0 h 20"/>
                  <a:gd name="T40" fmla="*/ 100 w 364"/>
                  <a:gd name="T41" fmla="*/ 3 h 20"/>
                  <a:gd name="T42" fmla="*/ 98 w 364"/>
                  <a:gd name="T43" fmla="*/ 5 h 20"/>
                  <a:gd name="T44" fmla="*/ 96 w 364"/>
                  <a:gd name="T45" fmla="*/ 7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4"/>
                  <a:gd name="T70" fmla="*/ 0 h 20"/>
                  <a:gd name="T71" fmla="*/ 364 w 364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08" name="Freeform 1161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49 w 361"/>
                  <a:gd name="T5" fmla="*/ 21 h 21"/>
                  <a:gd name="T6" fmla="*/ 349 w 361"/>
                  <a:gd name="T7" fmla="*/ 19 h 21"/>
                  <a:gd name="T8" fmla="*/ 351 w 361"/>
                  <a:gd name="T9" fmla="*/ 19 h 21"/>
                  <a:gd name="T10" fmla="*/ 351 w 361"/>
                  <a:gd name="T11" fmla="*/ 17 h 21"/>
                  <a:gd name="T12" fmla="*/ 361 w 361"/>
                  <a:gd name="T13" fmla="*/ 17 h 21"/>
                  <a:gd name="T14" fmla="*/ 361 w 361"/>
                  <a:gd name="T15" fmla="*/ 19 h 21"/>
                  <a:gd name="T16" fmla="*/ 361 w 361"/>
                  <a:gd name="T17" fmla="*/ 21 h 21"/>
                  <a:gd name="T18" fmla="*/ 346 w 361"/>
                  <a:gd name="T19" fmla="*/ 21 h 21"/>
                  <a:gd name="T20" fmla="*/ 293 w 361"/>
                  <a:gd name="T21" fmla="*/ 17 h 21"/>
                  <a:gd name="T22" fmla="*/ 294 w 361"/>
                  <a:gd name="T23" fmla="*/ 15 h 21"/>
                  <a:gd name="T24" fmla="*/ 294 w 361"/>
                  <a:gd name="T25" fmla="*/ 13 h 21"/>
                  <a:gd name="T26" fmla="*/ 348 w 361"/>
                  <a:gd name="T27" fmla="*/ 17 h 21"/>
                  <a:gd name="T28" fmla="*/ 348 w 361"/>
                  <a:gd name="T29" fmla="*/ 19 h 21"/>
                  <a:gd name="T30" fmla="*/ 346 w 361"/>
                  <a:gd name="T31" fmla="*/ 21 h 21"/>
                  <a:gd name="T32" fmla="*/ 97 w 361"/>
                  <a:gd name="T33" fmla="*/ 7 h 21"/>
                  <a:gd name="T34" fmla="*/ 0 w 361"/>
                  <a:gd name="T35" fmla="*/ 3 h 21"/>
                  <a:gd name="T36" fmla="*/ 0 w 361"/>
                  <a:gd name="T37" fmla="*/ 2 h 21"/>
                  <a:gd name="T38" fmla="*/ 2 w 361"/>
                  <a:gd name="T39" fmla="*/ 0 h 21"/>
                  <a:gd name="T40" fmla="*/ 101 w 361"/>
                  <a:gd name="T41" fmla="*/ 3 h 21"/>
                  <a:gd name="T42" fmla="*/ 99 w 361"/>
                  <a:gd name="T43" fmla="*/ 5 h 21"/>
                  <a:gd name="T44" fmla="*/ 97 w 361"/>
                  <a:gd name="T45" fmla="*/ 7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1"/>
                  <a:gd name="T70" fmla="*/ 0 h 21"/>
                  <a:gd name="T71" fmla="*/ 361 w 361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09" name="Freeform 1162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51 w 361"/>
                  <a:gd name="T5" fmla="*/ 19 h 21"/>
                  <a:gd name="T6" fmla="*/ 351 w 361"/>
                  <a:gd name="T7" fmla="*/ 17 h 21"/>
                  <a:gd name="T8" fmla="*/ 361 w 361"/>
                  <a:gd name="T9" fmla="*/ 17 h 21"/>
                  <a:gd name="T10" fmla="*/ 361 w 361"/>
                  <a:gd name="T11" fmla="*/ 19 h 21"/>
                  <a:gd name="T12" fmla="*/ 361 w 361"/>
                  <a:gd name="T13" fmla="*/ 21 h 21"/>
                  <a:gd name="T14" fmla="*/ 348 w 361"/>
                  <a:gd name="T15" fmla="*/ 21 h 21"/>
                  <a:gd name="T16" fmla="*/ 294 w 361"/>
                  <a:gd name="T17" fmla="*/ 17 h 21"/>
                  <a:gd name="T18" fmla="*/ 294 w 361"/>
                  <a:gd name="T19" fmla="*/ 15 h 21"/>
                  <a:gd name="T20" fmla="*/ 294 w 361"/>
                  <a:gd name="T21" fmla="*/ 13 h 21"/>
                  <a:gd name="T22" fmla="*/ 348 w 361"/>
                  <a:gd name="T23" fmla="*/ 17 h 21"/>
                  <a:gd name="T24" fmla="*/ 348 w 361"/>
                  <a:gd name="T25" fmla="*/ 19 h 21"/>
                  <a:gd name="T26" fmla="*/ 348 w 361"/>
                  <a:gd name="T27" fmla="*/ 21 h 21"/>
                  <a:gd name="T28" fmla="*/ 99 w 361"/>
                  <a:gd name="T29" fmla="*/ 7 h 21"/>
                  <a:gd name="T30" fmla="*/ 0 w 361"/>
                  <a:gd name="T31" fmla="*/ 4 h 21"/>
                  <a:gd name="T32" fmla="*/ 2 w 361"/>
                  <a:gd name="T33" fmla="*/ 2 h 21"/>
                  <a:gd name="T34" fmla="*/ 4 w 361"/>
                  <a:gd name="T35" fmla="*/ 0 h 21"/>
                  <a:gd name="T36" fmla="*/ 103 w 361"/>
                  <a:gd name="T37" fmla="*/ 4 h 21"/>
                  <a:gd name="T38" fmla="*/ 101 w 361"/>
                  <a:gd name="T39" fmla="*/ 5 h 21"/>
                  <a:gd name="T40" fmla="*/ 99 w 361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1"/>
                  <a:gd name="T64" fmla="*/ 0 h 21"/>
                  <a:gd name="T65" fmla="*/ 361 w 361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10" name="Freeform 1163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>
                  <a:gd name="T0" fmla="*/ 359 w 359"/>
                  <a:gd name="T1" fmla="*/ 21 h 21"/>
                  <a:gd name="T2" fmla="*/ 349 w 359"/>
                  <a:gd name="T3" fmla="*/ 21 h 21"/>
                  <a:gd name="T4" fmla="*/ 349 w 359"/>
                  <a:gd name="T5" fmla="*/ 19 h 21"/>
                  <a:gd name="T6" fmla="*/ 351 w 359"/>
                  <a:gd name="T7" fmla="*/ 17 h 21"/>
                  <a:gd name="T8" fmla="*/ 357 w 359"/>
                  <a:gd name="T9" fmla="*/ 17 h 21"/>
                  <a:gd name="T10" fmla="*/ 359 w 359"/>
                  <a:gd name="T11" fmla="*/ 19 h 21"/>
                  <a:gd name="T12" fmla="*/ 359 w 359"/>
                  <a:gd name="T13" fmla="*/ 21 h 21"/>
                  <a:gd name="T14" fmla="*/ 346 w 359"/>
                  <a:gd name="T15" fmla="*/ 21 h 21"/>
                  <a:gd name="T16" fmla="*/ 292 w 359"/>
                  <a:gd name="T17" fmla="*/ 17 h 21"/>
                  <a:gd name="T18" fmla="*/ 292 w 359"/>
                  <a:gd name="T19" fmla="*/ 15 h 21"/>
                  <a:gd name="T20" fmla="*/ 294 w 359"/>
                  <a:gd name="T21" fmla="*/ 13 h 21"/>
                  <a:gd name="T22" fmla="*/ 347 w 359"/>
                  <a:gd name="T23" fmla="*/ 15 h 21"/>
                  <a:gd name="T24" fmla="*/ 346 w 359"/>
                  <a:gd name="T25" fmla="*/ 19 h 21"/>
                  <a:gd name="T26" fmla="*/ 346 w 359"/>
                  <a:gd name="T27" fmla="*/ 21 h 21"/>
                  <a:gd name="T28" fmla="*/ 99 w 359"/>
                  <a:gd name="T29" fmla="*/ 7 h 21"/>
                  <a:gd name="T30" fmla="*/ 0 w 359"/>
                  <a:gd name="T31" fmla="*/ 4 h 21"/>
                  <a:gd name="T32" fmla="*/ 2 w 359"/>
                  <a:gd name="T33" fmla="*/ 2 h 21"/>
                  <a:gd name="T34" fmla="*/ 4 w 359"/>
                  <a:gd name="T35" fmla="*/ 0 h 21"/>
                  <a:gd name="T36" fmla="*/ 103 w 359"/>
                  <a:gd name="T37" fmla="*/ 4 h 21"/>
                  <a:gd name="T38" fmla="*/ 101 w 359"/>
                  <a:gd name="T39" fmla="*/ 6 h 21"/>
                  <a:gd name="T40" fmla="*/ 99 w 359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9"/>
                  <a:gd name="T64" fmla="*/ 0 h 21"/>
                  <a:gd name="T65" fmla="*/ 359 w 359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11" name="Freeform 1164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>
                  <a:gd name="T0" fmla="*/ 357 w 357"/>
                  <a:gd name="T1" fmla="*/ 21 h 21"/>
                  <a:gd name="T2" fmla="*/ 347 w 357"/>
                  <a:gd name="T3" fmla="*/ 21 h 21"/>
                  <a:gd name="T4" fmla="*/ 349 w 357"/>
                  <a:gd name="T5" fmla="*/ 19 h 21"/>
                  <a:gd name="T6" fmla="*/ 349 w 357"/>
                  <a:gd name="T7" fmla="*/ 17 h 21"/>
                  <a:gd name="T8" fmla="*/ 355 w 357"/>
                  <a:gd name="T9" fmla="*/ 17 h 21"/>
                  <a:gd name="T10" fmla="*/ 355 w 357"/>
                  <a:gd name="T11" fmla="*/ 17 h 21"/>
                  <a:gd name="T12" fmla="*/ 355 w 357"/>
                  <a:gd name="T13" fmla="*/ 17 h 21"/>
                  <a:gd name="T14" fmla="*/ 355 w 357"/>
                  <a:gd name="T15" fmla="*/ 19 h 21"/>
                  <a:gd name="T16" fmla="*/ 357 w 357"/>
                  <a:gd name="T17" fmla="*/ 21 h 21"/>
                  <a:gd name="T18" fmla="*/ 344 w 357"/>
                  <a:gd name="T19" fmla="*/ 21 h 21"/>
                  <a:gd name="T20" fmla="*/ 290 w 357"/>
                  <a:gd name="T21" fmla="*/ 17 h 21"/>
                  <a:gd name="T22" fmla="*/ 292 w 357"/>
                  <a:gd name="T23" fmla="*/ 15 h 21"/>
                  <a:gd name="T24" fmla="*/ 292 w 357"/>
                  <a:gd name="T25" fmla="*/ 13 h 21"/>
                  <a:gd name="T26" fmla="*/ 345 w 357"/>
                  <a:gd name="T27" fmla="*/ 15 h 21"/>
                  <a:gd name="T28" fmla="*/ 345 w 357"/>
                  <a:gd name="T29" fmla="*/ 17 h 21"/>
                  <a:gd name="T30" fmla="*/ 344 w 357"/>
                  <a:gd name="T31" fmla="*/ 21 h 21"/>
                  <a:gd name="T32" fmla="*/ 99 w 357"/>
                  <a:gd name="T33" fmla="*/ 8 h 21"/>
                  <a:gd name="T34" fmla="*/ 0 w 357"/>
                  <a:gd name="T35" fmla="*/ 4 h 21"/>
                  <a:gd name="T36" fmla="*/ 2 w 357"/>
                  <a:gd name="T37" fmla="*/ 2 h 21"/>
                  <a:gd name="T38" fmla="*/ 2 w 357"/>
                  <a:gd name="T39" fmla="*/ 0 h 21"/>
                  <a:gd name="T40" fmla="*/ 103 w 357"/>
                  <a:gd name="T41" fmla="*/ 4 h 21"/>
                  <a:gd name="T42" fmla="*/ 101 w 357"/>
                  <a:gd name="T43" fmla="*/ 6 h 21"/>
                  <a:gd name="T44" fmla="*/ 99 w 357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7"/>
                  <a:gd name="T70" fmla="*/ 0 h 21"/>
                  <a:gd name="T71" fmla="*/ 357 w 357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12" name="Freeform 1165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>
                  <a:gd name="T0" fmla="*/ 353 w 353"/>
                  <a:gd name="T1" fmla="*/ 21 h 21"/>
                  <a:gd name="T2" fmla="*/ 347 w 353"/>
                  <a:gd name="T3" fmla="*/ 21 h 21"/>
                  <a:gd name="T4" fmla="*/ 347 w 353"/>
                  <a:gd name="T5" fmla="*/ 17 h 21"/>
                  <a:gd name="T6" fmla="*/ 349 w 353"/>
                  <a:gd name="T7" fmla="*/ 15 h 21"/>
                  <a:gd name="T8" fmla="*/ 353 w 353"/>
                  <a:gd name="T9" fmla="*/ 17 h 21"/>
                  <a:gd name="T10" fmla="*/ 353 w 353"/>
                  <a:gd name="T11" fmla="*/ 17 h 21"/>
                  <a:gd name="T12" fmla="*/ 353 w 353"/>
                  <a:gd name="T13" fmla="*/ 19 h 21"/>
                  <a:gd name="T14" fmla="*/ 353 w 353"/>
                  <a:gd name="T15" fmla="*/ 21 h 21"/>
                  <a:gd name="T16" fmla="*/ 353 w 353"/>
                  <a:gd name="T17" fmla="*/ 21 h 21"/>
                  <a:gd name="T18" fmla="*/ 343 w 353"/>
                  <a:gd name="T19" fmla="*/ 19 h 21"/>
                  <a:gd name="T20" fmla="*/ 290 w 353"/>
                  <a:gd name="T21" fmla="*/ 17 h 21"/>
                  <a:gd name="T22" fmla="*/ 290 w 353"/>
                  <a:gd name="T23" fmla="*/ 15 h 21"/>
                  <a:gd name="T24" fmla="*/ 290 w 353"/>
                  <a:gd name="T25" fmla="*/ 13 h 21"/>
                  <a:gd name="T26" fmla="*/ 343 w 353"/>
                  <a:gd name="T27" fmla="*/ 15 h 21"/>
                  <a:gd name="T28" fmla="*/ 343 w 353"/>
                  <a:gd name="T29" fmla="*/ 17 h 21"/>
                  <a:gd name="T30" fmla="*/ 343 w 353"/>
                  <a:gd name="T31" fmla="*/ 19 h 21"/>
                  <a:gd name="T32" fmla="*/ 99 w 353"/>
                  <a:gd name="T33" fmla="*/ 8 h 21"/>
                  <a:gd name="T34" fmla="*/ 0 w 353"/>
                  <a:gd name="T35" fmla="*/ 4 h 21"/>
                  <a:gd name="T36" fmla="*/ 0 w 353"/>
                  <a:gd name="T37" fmla="*/ 2 h 21"/>
                  <a:gd name="T38" fmla="*/ 2 w 353"/>
                  <a:gd name="T39" fmla="*/ 0 h 21"/>
                  <a:gd name="T40" fmla="*/ 101 w 353"/>
                  <a:gd name="T41" fmla="*/ 4 h 21"/>
                  <a:gd name="T42" fmla="*/ 101 w 353"/>
                  <a:gd name="T43" fmla="*/ 6 h 21"/>
                  <a:gd name="T44" fmla="*/ 99 w 353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3"/>
                  <a:gd name="T70" fmla="*/ 0 h 21"/>
                  <a:gd name="T71" fmla="*/ 353 w 353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13" name="Freeform 1166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>
                  <a:gd name="T0" fmla="*/ 353 w 353"/>
                  <a:gd name="T1" fmla="*/ 23 h 23"/>
                  <a:gd name="T2" fmla="*/ 347 w 353"/>
                  <a:gd name="T3" fmla="*/ 23 h 23"/>
                  <a:gd name="T4" fmla="*/ 349 w 353"/>
                  <a:gd name="T5" fmla="*/ 21 h 23"/>
                  <a:gd name="T6" fmla="*/ 349 w 353"/>
                  <a:gd name="T7" fmla="*/ 19 h 23"/>
                  <a:gd name="T8" fmla="*/ 349 w 353"/>
                  <a:gd name="T9" fmla="*/ 19 h 23"/>
                  <a:gd name="T10" fmla="*/ 351 w 353"/>
                  <a:gd name="T11" fmla="*/ 17 h 23"/>
                  <a:gd name="T12" fmla="*/ 353 w 353"/>
                  <a:gd name="T13" fmla="*/ 17 h 23"/>
                  <a:gd name="T14" fmla="*/ 353 w 353"/>
                  <a:gd name="T15" fmla="*/ 19 h 23"/>
                  <a:gd name="T16" fmla="*/ 353 w 353"/>
                  <a:gd name="T17" fmla="*/ 23 h 23"/>
                  <a:gd name="T18" fmla="*/ 343 w 353"/>
                  <a:gd name="T19" fmla="*/ 21 h 23"/>
                  <a:gd name="T20" fmla="*/ 290 w 353"/>
                  <a:gd name="T21" fmla="*/ 19 h 23"/>
                  <a:gd name="T22" fmla="*/ 290 w 353"/>
                  <a:gd name="T23" fmla="*/ 17 h 23"/>
                  <a:gd name="T24" fmla="*/ 290 w 353"/>
                  <a:gd name="T25" fmla="*/ 15 h 23"/>
                  <a:gd name="T26" fmla="*/ 345 w 353"/>
                  <a:gd name="T27" fmla="*/ 17 h 23"/>
                  <a:gd name="T28" fmla="*/ 343 w 353"/>
                  <a:gd name="T29" fmla="*/ 19 h 23"/>
                  <a:gd name="T30" fmla="*/ 343 w 353"/>
                  <a:gd name="T31" fmla="*/ 19 h 23"/>
                  <a:gd name="T32" fmla="*/ 343 w 353"/>
                  <a:gd name="T33" fmla="*/ 21 h 23"/>
                  <a:gd name="T34" fmla="*/ 343 w 353"/>
                  <a:gd name="T35" fmla="*/ 21 h 23"/>
                  <a:gd name="T36" fmla="*/ 101 w 353"/>
                  <a:gd name="T37" fmla="*/ 10 h 23"/>
                  <a:gd name="T38" fmla="*/ 0 w 353"/>
                  <a:gd name="T39" fmla="*/ 6 h 23"/>
                  <a:gd name="T40" fmla="*/ 2 w 353"/>
                  <a:gd name="T41" fmla="*/ 4 h 23"/>
                  <a:gd name="T42" fmla="*/ 2 w 353"/>
                  <a:gd name="T43" fmla="*/ 2 h 23"/>
                  <a:gd name="T44" fmla="*/ 2 w 353"/>
                  <a:gd name="T45" fmla="*/ 2 h 23"/>
                  <a:gd name="T46" fmla="*/ 4 w 353"/>
                  <a:gd name="T47" fmla="*/ 0 h 23"/>
                  <a:gd name="T48" fmla="*/ 103 w 353"/>
                  <a:gd name="T49" fmla="*/ 6 h 23"/>
                  <a:gd name="T50" fmla="*/ 101 w 353"/>
                  <a:gd name="T51" fmla="*/ 8 h 23"/>
                  <a:gd name="T52" fmla="*/ 101 w 353"/>
                  <a:gd name="T53" fmla="*/ 10 h 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3"/>
                  <a:gd name="T82" fmla="*/ 0 h 23"/>
                  <a:gd name="T83" fmla="*/ 353 w 353"/>
                  <a:gd name="T84" fmla="*/ 23 h 2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14" name="Freeform 1167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>
                  <a:gd name="T0" fmla="*/ 351 w 351"/>
                  <a:gd name="T1" fmla="*/ 23 h 23"/>
                  <a:gd name="T2" fmla="*/ 347 w 351"/>
                  <a:gd name="T3" fmla="*/ 21 h 23"/>
                  <a:gd name="T4" fmla="*/ 347 w 351"/>
                  <a:gd name="T5" fmla="*/ 21 h 23"/>
                  <a:gd name="T6" fmla="*/ 347 w 351"/>
                  <a:gd name="T7" fmla="*/ 21 h 23"/>
                  <a:gd name="T8" fmla="*/ 349 w 351"/>
                  <a:gd name="T9" fmla="*/ 19 h 23"/>
                  <a:gd name="T10" fmla="*/ 349 w 351"/>
                  <a:gd name="T11" fmla="*/ 19 h 23"/>
                  <a:gd name="T12" fmla="*/ 351 w 351"/>
                  <a:gd name="T13" fmla="*/ 21 h 23"/>
                  <a:gd name="T14" fmla="*/ 351 w 351"/>
                  <a:gd name="T15" fmla="*/ 23 h 23"/>
                  <a:gd name="T16" fmla="*/ 341 w 351"/>
                  <a:gd name="T17" fmla="*/ 21 h 23"/>
                  <a:gd name="T18" fmla="*/ 288 w 351"/>
                  <a:gd name="T19" fmla="*/ 19 h 23"/>
                  <a:gd name="T20" fmla="*/ 288 w 351"/>
                  <a:gd name="T21" fmla="*/ 17 h 23"/>
                  <a:gd name="T22" fmla="*/ 290 w 351"/>
                  <a:gd name="T23" fmla="*/ 16 h 23"/>
                  <a:gd name="T24" fmla="*/ 343 w 351"/>
                  <a:gd name="T25" fmla="*/ 17 h 23"/>
                  <a:gd name="T26" fmla="*/ 343 w 351"/>
                  <a:gd name="T27" fmla="*/ 19 h 23"/>
                  <a:gd name="T28" fmla="*/ 341 w 351"/>
                  <a:gd name="T29" fmla="*/ 21 h 23"/>
                  <a:gd name="T30" fmla="*/ 341 w 351"/>
                  <a:gd name="T31" fmla="*/ 21 h 23"/>
                  <a:gd name="T32" fmla="*/ 341 w 351"/>
                  <a:gd name="T33" fmla="*/ 21 h 23"/>
                  <a:gd name="T34" fmla="*/ 99 w 351"/>
                  <a:gd name="T35" fmla="*/ 10 h 23"/>
                  <a:gd name="T36" fmla="*/ 0 w 351"/>
                  <a:gd name="T37" fmla="*/ 6 h 23"/>
                  <a:gd name="T38" fmla="*/ 0 w 351"/>
                  <a:gd name="T39" fmla="*/ 4 h 23"/>
                  <a:gd name="T40" fmla="*/ 0 w 351"/>
                  <a:gd name="T41" fmla="*/ 4 h 23"/>
                  <a:gd name="T42" fmla="*/ 2 w 351"/>
                  <a:gd name="T43" fmla="*/ 2 h 23"/>
                  <a:gd name="T44" fmla="*/ 2 w 351"/>
                  <a:gd name="T45" fmla="*/ 0 h 23"/>
                  <a:gd name="T46" fmla="*/ 102 w 351"/>
                  <a:gd name="T47" fmla="*/ 6 h 23"/>
                  <a:gd name="T48" fmla="*/ 101 w 351"/>
                  <a:gd name="T49" fmla="*/ 8 h 23"/>
                  <a:gd name="T50" fmla="*/ 99 w 351"/>
                  <a:gd name="T51" fmla="*/ 10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23"/>
                  <a:gd name="T80" fmla="*/ 351 w 351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15" name="Freeform 1168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>
                  <a:gd name="T0" fmla="*/ 349 w 349"/>
                  <a:gd name="T1" fmla="*/ 20 h 20"/>
                  <a:gd name="T2" fmla="*/ 347 w 349"/>
                  <a:gd name="T3" fmla="*/ 20 h 20"/>
                  <a:gd name="T4" fmla="*/ 347 w 349"/>
                  <a:gd name="T5" fmla="*/ 20 h 20"/>
                  <a:gd name="T6" fmla="*/ 349 w 349"/>
                  <a:gd name="T7" fmla="*/ 20 h 20"/>
                  <a:gd name="T8" fmla="*/ 341 w 349"/>
                  <a:gd name="T9" fmla="*/ 20 h 20"/>
                  <a:gd name="T10" fmla="*/ 286 w 349"/>
                  <a:gd name="T11" fmla="*/ 18 h 20"/>
                  <a:gd name="T12" fmla="*/ 288 w 349"/>
                  <a:gd name="T13" fmla="*/ 17 h 20"/>
                  <a:gd name="T14" fmla="*/ 288 w 349"/>
                  <a:gd name="T15" fmla="*/ 15 h 20"/>
                  <a:gd name="T16" fmla="*/ 341 w 349"/>
                  <a:gd name="T17" fmla="*/ 17 h 20"/>
                  <a:gd name="T18" fmla="*/ 341 w 349"/>
                  <a:gd name="T19" fmla="*/ 18 h 20"/>
                  <a:gd name="T20" fmla="*/ 341 w 349"/>
                  <a:gd name="T21" fmla="*/ 20 h 20"/>
                  <a:gd name="T22" fmla="*/ 99 w 349"/>
                  <a:gd name="T23" fmla="*/ 9 h 20"/>
                  <a:gd name="T24" fmla="*/ 0 w 349"/>
                  <a:gd name="T25" fmla="*/ 3 h 20"/>
                  <a:gd name="T26" fmla="*/ 0 w 349"/>
                  <a:gd name="T27" fmla="*/ 1 h 20"/>
                  <a:gd name="T28" fmla="*/ 2 w 349"/>
                  <a:gd name="T29" fmla="*/ 0 h 20"/>
                  <a:gd name="T30" fmla="*/ 102 w 349"/>
                  <a:gd name="T31" fmla="*/ 5 h 20"/>
                  <a:gd name="T32" fmla="*/ 100 w 349"/>
                  <a:gd name="T33" fmla="*/ 7 h 20"/>
                  <a:gd name="T34" fmla="*/ 99 w 349"/>
                  <a:gd name="T35" fmla="*/ 9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9"/>
                  <a:gd name="T55" fmla="*/ 0 h 20"/>
                  <a:gd name="T56" fmla="*/ 349 w 349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16" name="Freeform 1169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>
                  <a:gd name="T0" fmla="*/ 341 w 341"/>
                  <a:gd name="T1" fmla="*/ 20 h 20"/>
                  <a:gd name="T2" fmla="*/ 288 w 341"/>
                  <a:gd name="T3" fmla="*/ 19 h 20"/>
                  <a:gd name="T4" fmla="*/ 288 w 341"/>
                  <a:gd name="T5" fmla="*/ 17 h 20"/>
                  <a:gd name="T6" fmla="*/ 288 w 341"/>
                  <a:gd name="T7" fmla="*/ 15 h 20"/>
                  <a:gd name="T8" fmla="*/ 341 w 341"/>
                  <a:gd name="T9" fmla="*/ 17 h 20"/>
                  <a:gd name="T10" fmla="*/ 341 w 341"/>
                  <a:gd name="T11" fmla="*/ 19 h 20"/>
                  <a:gd name="T12" fmla="*/ 341 w 341"/>
                  <a:gd name="T13" fmla="*/ 20 h 20"/>
                  <a:gd name="T14" fmla="*/ 100 w 341"/>
                  <a:gd name="T15" fmla="*/ 9 h 20"/>
                  <a:gd name="T16" fmla="*/ 0 w 341"/>
                  <a:gd name="T17" fmla="*/ 3 h 20"/>
                  <a:gd name="T18" fmla="*/ 2 w 341"/>
                  <a:gd name="T19" fmla="*/ 2 h 20"/>
                  <a:gd name="T20" fmla="*/ 4 w 341"/>
                  <a:gd name="T21" fmla="*/ 0 h 20"/>
                  <a:gd name="T22" fmla="*/ 104 w 341"/>
                  <a:gd name="T23" fmla="*/ 5 h 20"/>
                  <a:gd name="T24" fmla="*/ 102 w 341"/>
                  <a:gd name="T25" fmla="*/ 7 h 20"/>
                  <a:gd name="T26" fmla="*/ 100 w 341"/>
                  <a:gd name="T27" fmla="*/ 9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1"/>
                  <a:gd name="T43" fmla="*/ 0 h 20"/>
                  <a:gd name="T44" fmla="*/ 341 w 341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17" name="Freeform 1170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>
                  <a:gd name="T0" fmla="*/ 339 w 339"/>
                  <a:gd name="T1" fmla="*/ 21 h 21"/>
                  <a:gd name="T2" fmla="*/ 286 w 339"/>
                  <a:gd name="T3" fmla="*/ 19 h 21"/>
                  <a:gd name="T4" fmla="*/ 286 w 339"/>
                  <a:gd name="T5" fmla="*/ 17 h 21"/>
                  <a:gd name="T6" fmla="*/ 286 w 339"/>
                  <a:gd name="T7" fmla="*/ 15 h 21"/>
                  <a:gd name="T8" fmla="*/ 339 w 339"/>
                  <a:gd name="T9" fmla="*/ 17 h 21"/>
                  <a:gd name="T10" fmla="*/ 339 w 339"/>
                  <a:gd name="T11" fmla="*/ 19 h 21"/>
                  <a:gd name="T12" fmla="*/ 339 w 339"/>
                  <a:gd name="T13" fmla="*/ 21 h 21"/>
                  <a:gd name="T14" fmla="*/ 100 w 339"/>
                  <a:gd name="T15" fmla="*/ 9 h 21"/>
                  <a:gd name="T16" fmla="*/ 0 w 339"/>
                  <a:gd name="T17" fmla="*/ 4 h 21"/>
                  <a:gd name="T18" fmla="*/ 2 w 339"/>
                  <a:gd name="T19" fmla="*/ 2 h 21"/>
                  <a:gd name="T20" fmla="*/ 4 w 339"/>
                  <a:gd name="T21" fmla="*/ 0 h 21"/>
                  <a:gd name="T22" fmla="*/ 104 w 339"/>
                  <a:gd name="T23" fmla="*/ 5 h 21"/>
                  <a:gd name="T24" fmla="*/ 102 w 339"/>
                  <a:gd name="T25" fmla="*/ 7 h 21"/>
                  <a:gd name="T26" fmla="*/ 100 w 339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9"/>
                  <a:gd name="T43" fmla="*/ 0 h 21"/>
                  <a:gd name="T44" fmla="*/ 339 w 339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18" name="Freeform 1171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>
                  <a:gd name="T0" fmla="*/ 337 w 337"/>
                  <a:gd name="T1" fmla="*/ 21 h 21"/>
                  <a:gd name="T2" fmla="*/ 284 w 337"/>
                  <a:gd name="T3" fmla="*/ 19 h 21"/>
                  <a:gd name="T4" fmla="*/ 284 w 337"/>
                  <a:gd name="T5" fmla="*/ 17 h 21"/>
                  <a:gd name="T6" fmla="*/ 286 w 337"/>
                  <a:gd name="T7" fmla="*/ 15 h 21"/>
                  <a:gd name="T8" fmla="*/ 337 w 337"/>
                  <a:gd name="T9" fmla="*/ 17 h 21"/>
                  <a:gd name="T10" fmla="*/ 337 w 337"/>
                  <a:gd name="T11" fmla="*/ 17 h 21"/>
                  <a:gd name="T12" fmla="*/ 337 w 337"/>
                  <a:gd name="T13" fmla="*/ 19 h 21"/>
                  <a:gd name="T14" fmla="*/ 337 w 337"/>
                  <a:gd name="T15" fmla="*/ 19 h 21"/>
                  <a:gd name="T16" fmla="*/ 337 w 337"/>
                  <a:gd name="T17" fmla="*/ 21 h 21"/>
                  <a:gd name="T18" fmla="*/ 100 w 337"/>
                  <a:gd name="T19" fmla="*/ 9 h 21"/>
                  <a:gd name="T20" fmla="*/ 0 w 337"/>
                  <a:gd name="T21" fmla="*/ 4 h 21"/>
                  <a:gd name="T22" fmla="*/ 2 w 337"/>
                  <a:gd name="T23" fmla="*/ 2 h 21"/>
                  <a:gd name="T24" fmla="*/ 2 w 337"/>
                  <a:gd name="T25" fmla="*/ 0 h 21"/>
                  <a:gd name="T26" fmla="*/ 104 w 337"/>
                  <a:gd name="T27" fmla="*/ 6 h 21"/>
                  <a:gd name="T28" fmla="*/ 102 w 337"/>
                  <a:gd name="T29" fmla="*/ 7 h 21"/>
                  <a:gd name="T30" fmla="*/ 100 w 337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7"/>
                  <a:gd name="T49" fmla="*/ 0 h 21"/>
                  <a:gd name="T50" fmla="*/ 337 w 33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19" name="Freeform 1172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>
                  <a:gd name="T0" fmla="*/ 335 w 335"/>
                  <a:gd name="T1" fmla="*/ 21 h 21"/>
                  <a:gd name="T2" fmla="*/ 282 w 335"/>
                  <a:gd name="T3" fmla="*/ 19 h 21"/>
                  <a:gd name="T4" fmla="*/ 284 w 335"/>
                  <a:gd name="T5" fmla="*/ 17 h 21"/>
                  <a:gd name="T6" fmla="*/ 284 w 335"/>
                  <a:gd name="T7" fmla="*/ 13 h 21"/>
                  <a:gd name="T8" fmla="*/ 335 w 335"/>
                  <a:gd name="T9" fmla="*/ 17 h 21"/>
                  <a:gd name="T10" fmla="*/ 335 w 335"/>
                  <a:gd name="T11" fmla="*/ 19 h 21"/>
                  <a:gd name="T12" fmla="*/ 335 w 335"/>
                  <a:gd name="T13" fmla="*/ 21 h 21"/>
                  <a:gd name="T14" fmla="*/ 335 w 335"/>
                  <a:gd name="T15" fmla="*/ 21 h 21"/>
                  <a:gd name="T16" fmla="*/ 335 w 335"/>
                  <a:gd name="T17" fmla="*/ 21 h 21"/>
                  <a:gd name="T18" fmla="*/ 100 w 335"/>
                  <a:gd name="T19" fmla="*/ 9 h 21"/>
                  <a:gd name="T20" fmla="*/ 0 w 335"/>
                  <a:gd name="T21" fmla="*/ 4 h 21"/>
                  <a:gd name="T22" fmla="*/ 0 w 335"/>
                  <a:gd name="T23" fmla="*/ 2 h 21"/>
                  <a:gd name="T24" fmla="*/ 1 w 335"/>
                  <a:gd name="T25" fmla="*/ 0 h 21"/>
                  <a:gd name="T26" fmla="*/ 104 w 335"/>
                  <a:gd name="T27" fmla="*/ 6 h 21"/>
                  <a:gd name="T28" fmla="*/ 102 w 335"/>
                  <a:gd name="T29" fmla="*/ 8 h 21"/>
                  <a:gd name="T30" fmla="*/ 100 w 335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5"/>
                  <a:gd name="T49" fmla="*/ 0 h 21"/>
                  <a:gd name="T50" fmla="*/ 335 w 335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20" name="Freeform 1173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>
                  <a:gd name="T0" fmla="*/ 335 w 337"/>
                  <a:gd name="T1" fmla="*/ 21 h 21"/>
                  <a:gd name="T2" fmla="*/ 284 w 337"/>
                  <a:gd name="T3" fmla="*/ 19 h 21"/>
                  <a:gd name="T4" fmla="*/ 284 w 337"/>
                  <a:gd name="T5" fmla="*/ 15 h 21"/>
                  <a:gd name="T6" fmla="*/ 284 w 337"/>
                  <a:gd name="T7" fmla="*/ 13 h 21"/>
                  <a:gd name="T8" fmla="*/ 337 w 337"/>
                  <a:gd name="T9" fmla="*/ 17 h 21"/>
                  <a:gd name="T10" fmla="*/ 335 w 337"/>
                  <a:gd name="T11" fmla="*/ 19 h 21"/>
                  <a:gd name="T12" fmla="*/ 335 w 337"/>
                  <a:gd name="T13" fmla="*/ 21 h 21"/>
                  <a:gd name="T14" fmla="*/ 102 w 337"/>
                  <a:gd name="T15" fmla="*/ 10 h 21"/>
                  <a:gd name="T16" fmla="*/ 0 w 337"/>
                  <a:gd name="T17" fmla="*/ 4 h 21"/>
                  <a:gd name="T18" fmla="*/ 1 w 337"/>
                  <a:gd name="T19" fmla="*/ 2 h 21"/>
                  <a:gd name="T20" fmla="*/ 3 w 337"/>
                  <a:gd name="T21" fmla="*/ 0 h 21"/>
                  <a:gd name="T22" fmla="*/ 106 w 337"/>
                  <a:gd name="T23" fmla="*/ 6 h 21"/>
                  <a:gd name="T24" fmla="*/ 104 w 337"/>
                  <a:gd name="T25" fmla="*/ 8 h 21"/>
                  <a:gd name="T26" fmla="*/ 102 w 337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7"/>
                  <a:gd name="T43" fmla="*/ 0 h 21"/>
                  <a:gd name="T44" fmla="*/ 337 w 337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21" name="Freeform 1174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>
                  <a:gd name="T0" fmla="*/ 334 w 336"/>
                  <a:gd name="T1" fmla="*/ 21 h 21"/>
                  <a:gd name="T2" fmla="*/ 283 w 336"/>
                  <a:gd name="T3" fmla="*/ 17 h 21"/>
                  <a:gd name="T4" fmla="*/ 283 w 336"/>
                  <a:gd name="T5" fmla="*/ 15 h 21"/>
                  <a:gd name="T6" fmla="*/ 283 w 336"/>
                  <a:gd name="T7" fmla="*/ 13 h 21"/>
                  <a:gd name="T8" fmla="*/ 336 w 336"/>
                  <a:gd name="T9" fmla="*/ 17 h 21"/>
                  <a:gd name="T10" fmla="*/ 336 w 336"/>
                  <a:gd name="T11" fmla="*/ 19 h 21"/>
                  <a:gd name="T12" fmla="*/ 334 w 336"/>
                  <a:gd name="T13" fmla="*/ 21 h 21"/>
                  <a:gd name="T14" fmla="*/ 103 w 336"/>
                  <a:gd name="T15" fmla="*/ 10 h 21"/>
                  <a:gd name="T16" fmla="*/ 0 w 336"/>
                  <a:gd name="T17" fmla="*/ 4 h 21"/>
                  <a:gd name="T18" fmla="*/ 2 w 336"/>
                  <a:gd name="T19" fmla="*/ 2 h 21"/>
                  <a:gd name="T20" fmla="*/ 2 w 336"/>
                  <a:gd name="T21" fmla="*/ 0 h 21"/>
                  <a:gd name="T22" fmla="*/ 107 w 336"/>
                  <a:gd name="T23" fmla="*/ 6 h 21"/>
                  <a:gd name="T24" fmla="*/ 105 w 336"/>
                  <a:gd name="T25" fmla="*/ 8 h 21"/>
                  <a:gd name="T26" fmla="*/ 103 w 336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6"/>
                  <a:gd name="T43" fmla="*/ 0 h 21"/>
                  <a:gd name="T44" fmla="*/ 336 w 33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22" name="Freeform 1175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5 h 21"/>
                  <a:gd name="T6" fmla="*/ 281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3 w 334"/>
                  <a:gd name="T15" fmla="*/ 10 h 21"/>
                  <a:gd name="T16" fmla="*/ 0 w 334"/>
                  <a:gd name="T17" fmla="*/ 4 h 21"/>
                  <a:gd name="T18" fmla="*/ 0 w 334"/>
                  <a:gd name="T19" fmla="*/ 2 h 21"/>
                  <a:gd name="T20" fmla="*/ 2 w 334"/>
                  <a:gd name="T21" fmla="*/ 0 h 21"/>
                  <a:gd name="T22" fmla="*/ 107 w 334"/>
                  <a:gd name="T23" fmla="*/ 6 h 21"/>
                  <a:gd name="T24" fmla="*/ 105 w 334"/>
                  <a:gd name="T25" fmla="*/ 8 h 21"/>
                  <a:gd name="T26" fmla="*/ 103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23" name="Freeform 1176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6 h 21"/>
                  <a:gd name="T6" fmla="*/ 283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5 w 334"/>
                  <a:gd name="T15" fmla="*/ 10 h 21"/>
                  <a:gd name="T16" fmla="*/ 0 w 334"/>
                  <a:gd name="T17" fmla="*/ 4 h 21"/>
                  <a:gd name="T18" fmla="*/ 2 w 334"/>
                  <a:gd name="T19" fmla="*/ 2 h 21"/>
                  <a:gd name="T20" fmla="*/ 4 w 334"/>
                  <a:gd name="T21" fmla="*/ 0 h 21"/>
                  <a:gd name="T22" fmla="*/ 109 w 334"/>
                  <a:gd name="T23" fmla="*/ 6 h 21"/>
                  <a:gd name="T24" fmla="*/ 107 w 334"/>
                  <a:gd name="T25" fmla="*/ 8 h 21"/>
                  <a:gd name="T26" fmla="*/ 105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24" name="Freeform 1177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>
                  <a:gd name="T0" fmla="*/ 332 w 332"/>
                  <a:gd name="T1" fmla="*/ 21 h 21"/>
                  <a:gd name="T2" fmla="*/ 279 w 332"/>
                  <a:gd name="T3" fmla="*/ 18 h 21"/>
                  <a:gd name="T4" fmla="*/ 281 w 332"/>
                  <a:gd name="T5" fmla="*/ 16 h 21"/>
                  <a:gd name="T6" fmla="*/ 281 w 332"/>
                  <a:gd name="T7" fmla="*/ 14 h 21"/>
                  <a:gd name="T8" fmla="*/ 332 w 332"/>
                  <a:gd name="T9" fmla="*/ 16 h 21"/>
                  <a:gd name="T10" fmla="*/ 332 w 332"/>
                  <a:gd name="T11" fmla="*/ 19 h 21"/>
                  <a:gd name="T12" fmla="*/ 332 w 332"/>
                  <a:gd name="T13" fmla="*/ 21 h 21"/>
                  <a:gd name="T14" fmla="*/ 105 w 332"/>
                  <a:gd name="T15" fmla="*/ 10 h 21"/>
                  <a:gd name="T16" fmla="*/ 0 w 332"/>
                  <a:gd name="T17" fmla="*/ 4 h 21"/>
                  <a:gd name="T18" fmla="*/ 2 w 332"/>
                  <a:gd name="T19" fmla="*/ 2 h 21"/>
                  <a:gd name="T20" fmla="*/ 4 w 332"/>
                  <a:gd name="T21" fmla="*/ 0 h 21"/>
                  <a:gd name="T22" fmla="*/ 108 w 332"/>
                  <a:gd name="T23" fmla="*/ 6 h 21"/>
                  <a:gd name="T24" fmla="*/ 107 w 332"/>
                  <a:gd name="T25" fmla="*/ 8 h 21"/>
                  <a:gd name="T26" fmla="*/ 105 w 332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2"/>
                  <a:gd name="T43" fmla="*/ 0 h 21"/>
                  <a:gd name="T44" fmla="*/ 332 w 332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25" name="Freeform 1178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>
                  <a:gd name="T0" fmla="*/ 330 w 332"/>
                  <a:gd name="T1" fmla="*/ 20 h 20"/>
                  <a:gd name="T2" fmla="*/ 279 w 332"/>
                  <a:gd name="T3" fmla="*/ 17 h 20"/>
                  <a:gd name="T4" fmla="*/ 279 w 332"/>
                  <a:gd name="T5" fmla="*/ 15 h 20"/>
                  <a:gd name="T6" fmla="*/ 279 w 332"/>
                  <a:gd name="T7" fmla="*/ 13 h 20"/>
                  <a:gd name="T8" fmla="*/ 279 w 332"/>
                  <a:gd name="T9" fmla="*/ 13 h 20"/>
                  <a:gd name="T10" fmla="*/ 279 w 332"/>
                  <a:gd name="T11" fmla="*/ 13 h 20"/>
                  <a:gd name="T12" fmla="*/ 332 w 332"/>
                  <a:gd name="T13" fmla="*/ 15 h 20"/>
                  <a:gd name="T14" fmla="*/ 330 w 332"/>
                  <a:gd name="T15" fmla="*/ 17 h 20"/>
                  <a:gd name="T16" fmla="*/ 330 w 332"/>
                  <a:gd name="T17" fmla="*/ 20 h 20"/>
                  <a:gd name="T18" fmla="*/ 105 w 332"/>
                  <a:gd name="T19" fmla="*/ 9 h 20"/>
                  <a:gd name="T20" fmla="*/ 0 w 332"/>
                  <a:gd name="T21" fmla="*/ 3 h 20"/>
                  <a:gd name="T22" fmla="*/ 2 w 332"/>
                  <a:gd name="T23" fmla="*/ 1 h 20"/>
                  <a:gd name="T24" fmla="*/ 2 w 332"/>
                  <a:gd name="T25" fmla="*/ 0 h 20"/>
                  <a:gd name="T26" fmla="*/ 108 w 332"/>
                  <a:gd name="T27" fmla="*/ 5 h 20"/>
                  <a:gd name="T28" fmla="*/ 106 w 332"/>
                  <a:gd name="T29" fmla="*/ 7 h 20"/>
                  <a:gd name="T30" fmla="*/ 105 w 332"/>
                  <a:gd name="T31" fmla="*/ 9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2"/>
                  <a:gd name="T49" fmla="*/ 0 h 20"/>
                  <a:gd name="T50" fmla="*/ 332 w 332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26" name="Freeform 1179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>
                  <a:gd name="T0" fmla="*/ 328 w 330"/>
                  <a:gd name="T1" fmla="*/ 19 h 19"/>
                  <a:gd name="T2" fmla="*/ 277 w 330"/>
                  <a:gd name="T3" fmla="*/ 17 h 19"/>
                  <a:gd name="T4" fmla="*/ 277 w 330"/>
                  <a:gd name="T5" fmla="*/ 17 h 19"/>
                  <a:gd name="T6" fmla="*/ 277 w 330"/>
                  <a:gd name="T7" fmla="*/ 15 h 19"/>
                  <a:gd name="T8" fmla="*/ 277 w 330"/>
                  <a:gd name="T9" fmla="*/ 15 h 19"/>
                  <a:gd name="T10" fmla="*/ 277 w 330"/>
                  <a:gd name="T11" fmla="*/ 13 h 19"/>
                  <a:gd name="T12" fmla="*/ 330 w 330"/>
                  <a:gd name="T13" fmla="*/ 15 h 19"/>
                  <a:gd name="T14" fmla="*/ 330 w 330"/>
                  <a:gd name="T15" fmla="*/ 17 h 19"/>
                  <a:gd name="T16" fmla="*/ 328 w 330"/>
                  <a:gd name="T17" fmla="*/ 19 h 19"/>
                  <a:gd name="T18" fmla="*/ 104 w 330"/>
                  <a:gd name="T19" fmla="*/ 9 h 19"/>
                  <a:gd name="T20" fmla="*/ 0 w 330"/>
                  <a:gd name="T21" fmla="*/ 3 h 19"/>
                  <a:gd name="T22" fmla="*/ 0 w 330"/>
                  <a:gd name="T23" fmla="*/ 2 h 19"/>
                  <a:gd name="T24" fmla="*/ 2 w 330"/>
                  <a:gd name="T25" fmla="*/ 0 h 19"/>
                  <a:gd name="T26" fmla="*/ 108 w 330"/>
                  <a:gd name="T27" fmla="*/ 5 h 19"/>
                  <a:gd name="T28" fmla="*/ 106 w 330"/>
                  <a:gd name="T29" fmla="*/ 7 h 19"/>
                  <a:gd name="T30" fmla="*/ 104 w 330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0"/>
                  <a:gd name="T49" fmla="*/ 0 h 19"/>
                  <a:gd name="T50" fmla="*/ 330 w 330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27" name="Freeform 1180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>
                  <a:gd name="T0" fmla="*/ 330 w 330"/>
                  <a:gd name="T1" fmla="*/ 19 h 19"/>
                  <a:gd name="T2" fmla="*/ 277 w 330"/>
                  <a:gd name="T3" fmla="*/ 17 h 19"/>
                  <a:gd name="T4" fmla="*/ 277 w 330"/>
                  <a:gd name="T5" fmla="*/ 15 h 19"/>
                  <a:gd name="T6" fmla="*/ 277 w 330"/>
                  <a:gd name="T7" fmla="*/ 13 h 19"/>
                  <a:gd name="T8" fmla="*/ 330 w 330"/>
                  <a:gd name="T9" fmla="*/ 15 h 19"/>
                  <a:gd name="T10" fmla="*/ 330 w 330"/>
                  <a:gd name="T11" fmla="*/ 17 h 19"/>
                  <a:gd name="T12" fmla="*/ 330 w 330"/>
                  <a:gd name="T13" fmla="*/ 19 h 19"/>
                  <a:gd name="T14" fmla="*/ 106 w 330"/>
                  <a:gd name="T15" fmla="*/ 9 h 19"/>
                  <a:gd name="T16" fmla="*/ 0 w 330"/>
                  <a:gd name="T17" fmla="*/ 4 h 19"/>
                  <a:gd name="T18" fmla="*/ 2 w 330"/>
                  <a:gd name="T19" fmla="*/ 2 h 19"/>
                  <a:gd name="T20" fmla="*/ 4 w 330"/>
                  <a:gd name="T21" fmla="*/ 0 h 19"/>
                  <a:gd name="T22" fmla="*/ 110 w 330"/>
                  <a:gd name="T23" fmla="*/ 5 h 19"/>
                  <a:gd name="T24" fmla="*/ 108 w 330"/>
                  <a:gd name="T25" fmla="*/ 7 h 19"/>
                  <a:gd name="T26" fmla="*/ 106 w 330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0"/>
                  <a:gd name="T43" fmla="*/ 0 h 19"/>
                  <a:gd name="T44" fmla="*/ 330 w 33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28" name="Freeform 1181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>
                  <a:gd name="T0" fmla="*/ 328 w 328"/>
                  <a:gd name="T1" fmla="*/ 19 h 19"/>
                  <a:gd name="T2" fmla="*/ 275 w 328"/>
                  <a:gd name="T3" fmla="*/ 17 h 19"/>
                  <a:gd name="T4" fmla="*/ 275 w 328"/>
                  <a:gd name="T5" fmla="*/ 15 h 19"/>
                  <a:gd name="T6" fmla="*/ 275 w 328"/>
                  <a:gd name="T7" fmla="*/ 13 h 19"/>
                  <a:gd name="T8" fmla="*/ 328 w 328"/>
                  <a:gd name="T9" fmla="*/ 15 h 19"/>
                  <a:gd name="T10" fmla="*/ 328 w 328"/>
                  <a:gd name="T11" fmla="*/ 17 h 19"/>
                  <a:gd name="T12" fmla="*/ 328 w 328"/>
                  <a:gd name="T13" fmla="*/ 19 h 19"/>
                  <a:gd name="T14" fmla="*/ 106 w 328"/>
                  <a:gd name="T15" fmla="*/ 9 h 19"/>
                  <a:gd name="T16" fmla="*/ 0 w 328"/>
                  <a:gd name="T17" fmla="*/ 4 h 19"/>
                  <a:gd name="T18" fmla="*/ 2 w 328"/>
                  <a:gd name="T19" fmla="*/ 2 h 19"/>
                  <a:gd name="T20" fmla="*/ 4 w 328"/>
                  <a:gd name="T21" fmla="*/ 0 h 19"/>
                  <a:gd name="T22" fmla="*/ 110 w 328"/>
                  <a:gd name="T23" fmla="*/ 6 h 19"/>
                  <a:gd name="T24" fmla="*/ 108 w 328"/>
                  <a:gd name="T25" fmla="*/ 7 h 19"/>
                  <a:gd name="T26" fmla="*/ 106 w 328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8"/>
                  <a:gd name="T43" fmla="*/ 0 h 19"/>
                  <a:gd name="T44" fmla="*/ 328 w 32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29" name="Freeform 1182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>
                  <a:gd name="T0" fmla="*/ 326 w 326"/>
                  <a:gd name="T1" fmla="*/ 19 h 19"/>
                  <a:gd name="T2" fmla="*/ 273 w 326"/>
                  <a:gd name="T3" fmla="*/ 17 h 19"/>
                  <a:gd name="T4" fmla="*/ 273 w 326"/>
                  <a:gd name="T5" fmla="*/ 15 h 19"/>
                  <a:gd name="T6" fmla="*/ 273 w 326"/>
                  <a:gd name="T7" fmla="*/ 13 h 19"/>
                  <a:gd name="T8" fmla="*/ 326 w 326"/>
                  <a:gd name="T9" fmla="*/ 15 h 19"/>
                  <a:gd name="T10" fmla="*/ 326 w 326"/>
                  <a:gd name="T11" fmla="*/ 17 h 19"/>
                  <a:gd name="T12" fmla="*/ 326 w 326"/>
                  <a:gd name="T13" fmla="*/ 19 h 19"/>
                  <a:gd name="T14" fmla="*/ 106 w 326"/>
                  <a:gd name="T15" fmla="*/ 9 h 19"/>
                  <a:gd name="T16" fmla="*/ 0 w 326"/>
                  <a:gd name="T17" fmla="*/ 4 h 19"/>
                  <a:gd name="T18" fmla="*/ 2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30" name="Freeform 1183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4 w 326"/>
                  <a:gd name="T11" fmla="*/ 17 h 19"/>
                  <a:gd name="T12" fmla="*/ 324 w 326"/>
                  <a:gd name="T13" fmla="*/ 19 h 19"/>
                  <a:gd name="T14" fmla="*/ 106 w 326"/>
                  <a:gd name="T15" fmla="*/ 10 h 19"/>
                  <a:gd name="T16" fmla="*/ 0 w 326"/>
                  <a:gd name="T17" fmla="*/ 4 h 19"/>
                  <a:gd name="T18" fmla="*/ 0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31" name="Freeform 1184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6 w 326"/>
                  <a:gd name="T11" fmla="*/ 15 h 19"/>
                  <a:gd name="T12" fmla="*/ 326 w 326"/>
                  <a:gd name="T13" fmla="*/ 15 h 19"/>
                  <a:gd name="T14" fmla="*/ 326 w 326"/>
                  <a:gd name="T15" fmla="*/ 17 h 19"/>
                  <a:gd name="T16" fmla="*/ 324 w 326"/>
                  <a:gd name="T17" fmla="*/ 19 h 19"/>
                  <a:gd name="T18" fmla="*/ 108 w 326"/>
                  <a:gd name="T19" fmla="*/ 10 h 19"/>
                  <a:gd name="T20" fmla="*/ 0 w 326"/>
                  <a:gd name="T21" fmla="*/ 4 h 19"/>
                  <a:gd name="T22" fmla="*/ 2 w 326"/>
                  <a:gd name="T23" fmla="*/ 2 h 19"/>
                  <a:gd name="T24" fmla="*/ 4 w 326"/>
                  <a:gd name="T25" fmla="*/ 0 h 19"/>
                  <a:gd name="T26" fmla="*/ 112 w 326"/>
                  <a:gd name="T27" fmla="*/ 4 h 19"/>
                  <a:gd name="T28" fmla="*/ 110 w 326"/>
                  <a:gd name="T29" fmla="*/ 8 h 19"/>
                  <a:gd name="T30" fmla="*/ 108 w 326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6"/>
                  <a:gd name="T49" fmla="*/ 0 h 19"/>
                  <a:gd name="T50" fmla="*/ 326 w 32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32" name="Freeform 1185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>
                  <a:gd name="T0" fmla="*/ 324 w 324"/>
                  <a:gd name="T1" fmla="*/ 19 h 19"/>
                  <a:gd name="T2" fmla="*/ 269 w 324"/>
                  <a:gd name="T3" fmla="*/ 17 h 19"/>
                  <a:gd name="T4" fmla="*/ 269 w 324"/>
                  <a:gd name="T5" fmla="*/ 15 h 19"/>
                  <a:gd name="T6" fmla="*/ 269 w 324"/>
                  <a:gd name="T7" fmla="*/ 14 h 19"/>
                  <a:gd name="T8" fmla="*/ 324 w 324"/>
                  <a:gd name="T9" fmla="*/ 15 h 19"/>
                  <a:gd name="T10" fmla="*/ 324 w 324"/>
                  <a:gd name="T11" fmla="*/ 17 h 19"/>
                  <a:gd name="T12" fmla="*/ 324 w 324"/>
                  <a:gd name="T13" fmla="*/ 17 h 19"/>
                  <a:gd name="T14" fmla="*/ 324 w 324"/>
                  <a:gd name="T15" fmla="*/ 19 h 19"/>
                  <a:gd name="T16" fmla="*/ 324 w 324"/>
                  <a:gd name="T17" fmla="*/ 19 h 19"/>
                  <a:gd name="T18" fmla="*/ 108 w 324"/>
                  <a:gd name="T19" fmla="*/ 10 h 19"/>
                  <a:gd name="T20" fmla="*/ 0 w 324"/>
                  <a:gd name="T21" fmla="*/ 4 h 19"/>
                  <a:gd name="T22" fmla="*/ 2 w 324"/>
                  <a:gd name="T23" fmla="*/ 2 h 19"/>
                  <a:gd name="T24" fmla="*/ 3 w 324"/>
                  <a:gd name="T25" fmla="*/ 0 h 19"/>
                  <a:gd name="T26" fmla="*/ 112 w 324"/>
                  <a:gd name="T27" fmla="*/ 4 h 19"/>
                  <a:gd name="T28" fmla="*/ 110 w 324"/>
                  <a:gd name="T29" fmla="*/ 6 h 19"/>
                  <a:gd name="T30" fmla="*/ 108 w 32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4"/>
                  <a:gd name="T49" fmla="*/ 0 h 19"/>
                  <a:gd name="T50" fmla="*/ 324 w 32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33" name="Freeform 1186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>
                  <a:gd name="T0" fmla="*/ 322 w 322"/>
                  <a:gd name="T1" fmla="*/ 19 h 19"/>
                  <a:gd name="T2" fmla="*/ 267 w 322"/>
                  <a:gd name="T3" fmla="*/ 17 h 19"/>
                  <a:gd name="T4" fmla="*/ 267 w 322"/>
                  <a:gd name="T5" fmla="*/ 16 h 19"/>
                  <a:gd name="T6" fmla="*/ 269 w 322"/>
                  <a:gd name="T7" fmla="*/ 12 h 19"/>
                  <a:gd name="T8" fmla="*/ 322 w 322"/>
                  <a:gd name="T9" fmla="*/ 16 h 19"/>
                  <a:gd name="T10" fmla="*/ 322 w 322"/>
                  <a:gd name="T11" fmla="*/ 17 h 19"/>
                  <a:gd name="T12" fmla="*/ 322 w 322"/>
                  <a:gd name="T13" fmla="*/ 19 h 19"/>
                  <a:gd name="T14" fmla="*/ 108 w 322"/>
                  <a:gd name="T15" fmla="*/ 8 h 19"/>
                  <a:gd name="T16" fmla="*/ 0 w 322"/>
                  <a:gd name="T17" fmla="*/ 4 h 19"/>
                  <a:gd name="T18" fmla="*/ 1 w 322"/>
                  <a:gd name="T19" fmla="*/ 2 h 19"/>
                  <a:gd name="T20" fmla="*/ 1 w 322"/>
                  <a:gd name="T21" fmla="*/ 0 h 19"/>
                  <a:gd name="T22" fmla="*/ 113 w 322"/>
                  <a:gd name="T23" fmla="*/ 4 h 19"/>
                  <a:gd name="T24" fmla="*/ 110 w 322"/>
                  <a:gd name="T25" fmla="*/ 6 h 19"/>
                  <a:gd name="T26" fmla="*/ 108 w 322"/>
                  <a:gd name="T27" fmla="*/ 8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2"/>
                  <a:gd name="T43" fmla="*/ 0 h 19"/>
                  <a:gd name="T44" fmla="*/ 322 w 32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34" name="Freeform 1187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>
                  <a:gd name="T0" fmla="*/ 321 w 321"/>
                  <a:gd name="T1" fmla="*/ 18 h 18"/>
                  <a:gd name="T2" fmla="*/ 266 w 321"/>
                  <a:gd name="T3" fmla="*/ 17 h 18"/>
                  <a:gd name="T4" fmla="*/ 268 w 321"/>
                  <a:gd name="T5" fmla="*/ 13 h 18"/>
                  <a:gd name="T6" fmla="*/ 268 w 321"/>
                  <a:gd name="T7" fmla="*/ 11 h 18"/>
                  <a:gd name="T8" fmla="*/ 321 w 321"/>
                  <a:gd name="T9" fmla="*/ 15 h 18"/>
                  <a:gd name="T10" fmla="*/ 321 w 321"/>
                  <a:gd name="T11" fmla="*/ 17 h 18"/>
                  <a:gd name="T12" fmla="*/ 321 w 321"/>
                  <a:gd name="T13" fmla="*/ 18 h 18"/>
                  <a:gd name="T14" fmla="*/ 109 w 321"/>
                  <a:gd name="T15" fmla="*/ 7 h 18"/>
                  <a:gd name="T16" fmla="*/ 0 w 321"/>
                  <a:gd name="T17" fmla="*/ 3 h 18"/>
                  <a:gd name="T18" fmla="*/ 0 w 321"/>
                  <a:gd name="T19" fmla="*/ 1 h 18"/>
                  <a:gd name="T20" fmla="*/ 2 w 321"/>
                  <a:gd name="T21" fmla="*/ 0 h 18"/>
                  <a:gd name="T22" fmla="*/ 114 w 321"/>
                  <a:gd name="T23" fmla="*/ 3 h 18"/>
                  <a:gd name="T24" fmla="*/ 112 w 321"/>
                  <a:gd name="T25" fmla="*/ 5 h 18"/>
                  <a:gd name="T26" fmla="*/ 109 w 321"/>
                  <a:gd name="T27" fmla="*/ 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8"/>
                  <a:gd name="T44" fmla="*/ 321 w 321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35" name="Freeform 1188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>
                  <a:gd name="T0" fmla="*/ 321 w 321"/>
                  <a:gd name="T1" fmla="*/ 19 h 19"/>
                  <a:gd name="T2" fmla="*/ 268 w 321"/>
                  <a:gd name="T3" fmla="*/ 15 h 19"/>
                  <a:gd name="T4" fmla="*/ 268 w 321"/>
                  <a:gd name="T5" fmla="*/ 13 h 19"/>
                  <a:gd name="T6" fmla="*/ 268 w 321"/>
                  <a:gd name="T7" fmla="*/ 11 h 19"/>
                  <a:gd name="T8" fmla="*/ 321 w 321"/>
                  <a:gd name="T9" fmla="*/ 15 h 19"/>
                  <a:gd name="T10" fmla="*/ 321 w 321"/>
                  <a:gd name="T11" fmla="*/ 17 h 19"/>
                  <a:gd name="T12" fmla="*/ 321 w 321"/>
                  <a:gd name="T13" fmla="*/ 19 h 19"/>
                  <a:gd name="T14" fmla="*/ 112 w 321"/>
                  <a:gd name="T15" fmla="*/ 7 h 19"/>
                  <a:gd name="T16" fmla="*/ 0 w 321"/>
                  <a:gd name="T17" fmla="*/ 3 h 19"/>
                  <a:gd name="T18" fmla="*/ 2 w 321"/>
                  <a:gd name="T19" fmla="*/ 2 h 19"/>
                  <a:gd name="T20" fmla="*/ 4 w 321"/>
                  <a:gd name="T21" fmla="*/ 0 h 19"/>
                  <a:gd name="T22" fmla="*/ 116 w 321"/>
                  <a:gd name="T23" fmla="*/ 3 h 19"/>
                  <a:gd name="T24" fmla="*/ 114 w 321"/>
                  <a:gd name="T25" fmla="*/ 5 h 19"/>
                  <a:gd name="T26" fmla="*/ 112 w 321"/>
                  <a:gd name="T27" fmla="*/ 7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9"/>
                  <a:gd name="T44" fmla="*/ 321 w 321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36" name="Freeform 1189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>
                  <a:gd name="T0" fmla="*/ 319 w 321"/>
                  <a:gd name="T1" fmla="*/ 21 h 21"/>
                  <a:gd name="T2" fmla="*/ 266 w 321"/>
                  <a:gd name="T3" fmla="*/ 17 h 21"/>
                  <a:gd name="T4" fmla="*/ 266 w 321"/>
                  <a:gd name="T5" fmla="*/ 15 h 21"/>
                  <a:gd name="T6" fmla="*/ 266 w 321"/>
                  <a:gd name="T7" fmla="*/ 13 h 21"/>
                  <a:gd name="T8" fmla="*/ 321 w 321"/>
                  <a:gd name="T9" fmla="*/ 17 h 21"/>
                  <a:gd name="T10" fmla="*/ 319 w 321"/>
                  <a:gd name="T11" fmla="*/ 19 h 21"/>
                  <a:gd name="T12" fmla="*/ 319 w 321"/>
                  <a:gd name="T13" fmla="*/ 21 h 21"/>
                  <a:gd name="T14" fmla="*/ 112 w 321"/>
                  <a:gd name="T15" fmla="*/ 9 h 21"/>
                  <a:gd name="T16" fmla="*/ 0 w 321"/>
                  <a:gd name="T17" fmla="*/ 6 h 21"/>
                  <a:gd name="T18" fmla="*/ 2 w 321"/>
                  <a:gd name="T19" fmla="*/ 4 h 21"/>
                  <a:gd name="T20" fmla="*/ 4 w 321"/>
                  <a:gd name="T21" fmla="*/ 0 h 21"/>
                  <a:gd name="T22" fmla="*/ 116 w 321"/>
                  <a:gd name="T23" fmla="*/ 6 h 21"/>
                  <a:gd name="T24" fmla="*/ 114 w 321"/>
                  <a:gd name="T25" fmla="*/ 7 h 21"/>
                  <a:gd name="T26" fmla="*/ 112 w 321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21"/>
                  <a:gd name="T44" fmla="*/ 321 w 321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37" name="Freeform 1190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>
                  <a:gd name="T0" fmla="*/ 317 w 319"/>
                  <a:gd name="T1" fmla="*/ 21 h 21"/>
                  <a:gd name="T2" fmla="*/ 264 w 319"/>
                  <a:gd name="T3" fmla="*/ 17 h 21"/>
                  <a:gd name="T4" fmla="*/ 264 w 319"/>
                  <a:gd name="T5" fmla="*/ 15 h 21"/>
                  <a:gd name="T6" fmla="*/ 264 w 319"/>
                  <a:gd name="T7" fmla="*/ 13 h 21"/>
                  <a:gd name="T8" fmla="*/ 319 w 319"/>
                  <a:gd name="T9" fmla="*/ 17 h 21"/>
                  <a:gd name="T10" fmla="*/ 319 w 319"/>
                  <a:gd name="T11" fmla="*/ 19 h 21"/>
                  <a:gd name="T12" fmla="*/ 317 w 319"/>
                  <a:gd name="T13" fmla="*/ 21 h 21"/>
                  <a:gd name="T14" fmla="*/ 112 w 319"/>
                  <a:gd name="T15" fmla="*/ 9 h 21"/>
                  <a:gd name="T16" fmla="*/ 0 w 319"/>
                  <a:gd name="T17" fmla="*/ 6 h 21"/>
                  <a:gd name="T18" fmla="*/ 2 w 319"/>
                  <a:gd name="T19" fmla="*/ 2 h 21"/>
                  <a:gd name="T20" fmla="*/ 4 w 319"/>
                  <a:gd name="T21" fmla="*/ 0 h 21"/>
                  <a:gd name="T22" fmla="*/ 116 w 319"/>
                  <a:gd name="T23" fmla="*/ 6 h 21"/>
                  <a:gd name="T24" fmla="*/ 116 w 319"/>
                  <a:gd name="T25" fmla="*/ 8 h 21"/>
                  <a:gd name="T26" fmla="*/ 116 w 319"/>
                  <a:gd name="T27" fmla="*/ 8 h 21"/>
                  <a:gd name="T28" fmla="*/ 114 w 319"/>
                  <a:gd name="T29" fmla="*/ 9 h 21"/>
                  <a:gd name="T30" fmla="*/ 112 w 319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9"/>
                  <a:gd name="T49" fmla="*/ 0 h 21"/>
                  <a:gd name="T50" fmla="*/ 319 w 319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38" name="Freeform 1191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>
                  <a:gd name="T0" fmla="*/ 317 w 317"/>
                  <a:gd name="T1" fmla="*/ 21 h 21"/>
                  <a:gd name="T2" fmla="*/ 262 w 317"/>
                  <a:gd name="T3" fmla="*/ 17 h 21"/>
                  <a:gd name="T4" fmla="*/ 262 w 317"/>
                  <a:gd name="T5" fmla="*/ 15 h 21"/>
                  <a:gd name="T6" fmla="*/ 260 w 317"/>
                  <a:gd name="T7" fmla="*/ 13 h 21"/>
                  <a:gd name="T8" fmla="*/ 317 w 317"/>
                  <a:gd name="T9" fmla="*/ 15 h 21"/>
                  <a:gd name="T10" fmla="*/ 317 w 317"/>
                  <a:gd name="T11" fmla="*/ 19 h 21"/>
                  <a:gd name="T12" fmla="*/ 317 w 317"/>
                  <a:gd name="T13" fmla="*/ 21 h 21"/>
                  <a:gd name="T14" fmla="*/ 112 w 317"/>
                  <a:gd name="T15" fmla="*/ 10 h 21"/>
                  <a:gd name="T16" fmla="*/ 0 w 317"/>
                  <a:gd name="T17" fmla="*/ 4 h 21"/>
                  <a:gd name="T18" fmla="*/ 2 w 317"/>
                  <a:gd name="T19" fmla="*/ 2 h 21"/>
                  <a:gd name="T20" fmla="*/ 2 w 317"/>
                  <a:gd name="T21" fmla="*/ 0 h 21"/>
                  <a:gd name="T22" fmla="*/ 118 w 317"/>
                  <a:gd name="T23" fmla="*/ 6 h 21"/>
                  <a:gd name="T24" fmla="*/ 116 w 317"/>
                  <a:gd name="T25" fmla="*/ 8 h 21"/>
                  <a:gd name="T26" fmla="*/ 114 w 317"/>
                  <a:gd name="T27" fmla="*/ 10 h 21"/>
                  <a:gd name="T28" fmla="*/ 112 w 317"/>
                  <a:gd name="T29" fmla="*/ 10 h 21"/>
                  <a:gd name="T30" fmla="*/ 112 w 317"/>
                  <a:gd name="T31" fmla="*/ 1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7"/>
                  <a:gd name="T49" fmla="*/ 0 h 21"/>
                  <a:gd name="T50" fmla="*/ 317 w 31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39" name="Freeform 1192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>
                  <a:gd name="T0" fmla="*/ 315 w 315"/>
                  <a:gd name="T1" fmla="*/ 21 h 21"/>
                  <a:gd name="T2" fmla="*/ 260 w 315"/>
                  <a:gd name="T3" fmla="*/ 17 h 21"/>
                  <a:gd name="T4" fmla="*/ 258 w 315"/>
                  <a:gd name="T5" fmla="*/ 15 h 21"/>
                  <a:gd name="T6" fmla="*/ 258 w 315"/>
                  <a:gd name="T7" fmla="*/ 13 h 21"/>
                  <a:gd name="T8" fmla="*/ 315 w 315"/>
                  <a:gd name="T9" fmla="*/ 15 h 21"/>
                  <a:gd name="T10" fmla="*/ 315 w 315"/>
                  <a:gd name="T11" fmla="*/ 17 h 21"/>
                  <a:gd name="T12" fmla="*/ 315 w 315"/>
                  <a:gd name="T13" fmla="*/ 21 h 21"/>
                  <a:gd name="T14" fmla="*/ 112 w 315"/>
                  <a:gd name="T15" fmla="*/ 10 h 21"/>
                  <a:gd name="T16" fmla="*/ 0 w 315"/>
                  <a:gd name="T17" fmla="*/ 4 h 21"/>
                  <a:gd name="T18" fmla="*/ 0 w 315"/>
                  <a:gd name="T19" fmla="*/ 2 h 21"/>
                  <a:gd name="T20" fmla="*/ 2 w 315"/>
                  <a:gd name="T21" fmla="*/ 0 h 21"/>
                  <a:gd name="T22" fmla="*/ 118 w 315"/>
                  <a:gd name="T23" fmla="*/ 6 h 21"/>
                  <a:gd name="T24" fmla="*/ 116 w 315"/>
                  <a:gd name="T25" fmla="*/ 8 h 21"/>
                  <a:gd name="T26" fmla="*/ 112 w 315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21"/>
                  <a:gd name="T44" fmla="*/ 315 w 31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40" name="Freeform 1193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>
                  <a:gd name="T0" fmla="*/ 315 w 315"/>
                  <a:gd name="T1" fmla="*/ 19 h 19"/>
                  <a:gd name="T2" fmla="*/ 258 w 315"/>
                  <a:gd name="T3" fmla="*/ 17 h 19"/>
                  <a:gd name="T4" fmla="*/ 258 w 315"/>
                  <a:gd name="T5" fmla="*/ 15 h 19"/>
                  <a:gd name="T6" fmla="*/ 258 w 315"/>
                  <a:gd name="T7" fmla="*/ 14 h 19"/>
                  <a:gd name="T8" fmla="*/ 315 w 315"/>
                  <a:gd name="T9" fmla="*/ 15 h 19"/>
                  <a:gd name="T10" fmla="*/ 315 w 315"/>
                  <a:gd name="T11" fmla="*/ 17 h 19"/>
                  <a:gd name="T12" fmla="*/ 315 w 315"/>
                  <a:gd name="T13" fmla="*/ 19 h 19"/>
                  <a:gd name="T14" fmla="*/ 116 w 315"/>
                  <a:gd name="T15" fmla="*/ 10 h 19"/>
                  <a:gd name="T16" fmla="*/ 0 w 315"/>
                  <a:gd name="T17" fmla="*/ 4 h 19"/>
                  <a:gd name="T18" fmla="*/ 2 w 315"/>
                  <a:gd name="T19" fmla="*/ 2 h 19"/>
                  <a:gd name="T20" fmla="*/ 4 w 315"/>
                  <a:gd name="T21" fmla="*/ 0 h 19"/>
                  <a:gd name="T22" fmla="*/ 120 w 315"/>
                  <a:gd name="T23" fmla="*/ 6 h 19"/>
                  <a:gd name="T24" fmla="*/ 118 w 315"/>
                  <a:gd name="T25" fmla="*/ 8 h 19"/>
                  <a:gd name="T26" fmla="*/ 116 w 315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19"/>
                  <a:gd name="T44" fmla="*/ 315 w 31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41" name="Freeform 1194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>
                  <a:gd name="T0" fmla="*/ 313 w 313"/>
                  <a:gd name="T1" fmla="*/ 19 h 19"/>
                  <a:gd name="T2" fmla="*/ 256 w 313"/>
                  <a:gd name="T3" fmla="*/ 17 h 19"/>
                  <a:gd name="T4" fmla="*/ 256 w 313"/>
                  <a:gd name="T5" fmla="*/ 16 h 19"/>
                  <a:gd name="T6" fmla="*/ 256 w 313"/>
                  <a:gd name="T7" fmla="*/ 14 h 19"/>
                  <a:gd name="T8" fmla="*/ 313 w 313"/>
                  <a:gd name="T9" fmla="*/ 16 h 19"/>
                  <a:gd name="T10" fmla="*/ 313 w 313"/>
                  <a:gd name="T11" fmla="*/ 17 h 19"/>
                  <a:gd name="T12" fmla="*/ 313 w 313"/>
                  <a:gd name="T13" fmla="*/ 19 h 19"/>
                  <a:gd name="T14" fmla="*/ 116 w 313"/>
                  <a:gd name="T15" fmla="*/ 10 h 19"/>
                  <a:gd name="T16" fmla="*/ 0 w 313"/>
                  <a:gd name="T17" fmla="*/ 4 h 19"/>
                  <a:gd name="T18" fmla="*/ 0 w 313"/>
                  <a:gd name="T19" fmla="*/ 4 h 19"/>
                  <a:gd name="T20" fmla="*/ 2 w 313"/>
                  <a:gd name="T21" fmla="*/ 2 h 19"/>
                  <a:gd name="T22" fmla="*/ 2 w 313"/>
                  <a:gd name="T23" fmla="*/ 2 h 19"/>
                  <a:gd name="T24" fmla="*/ 4 w 313"/>
                  <a:gd name="T25" fmla="*/ 0 h 19"/>
                  <a:gd name="T26" fmla="*/ 119 w 313"/>
                  <a:gd name="T27" fmla="*/ 6 h 19"/>
                  <a:gd name="T28" fmla="*/ 118 w 313"/>
                  <a:gd name="T29" fmla="*/ 8 h 19"/>
                  <a:gd name="T30" fmla="*/ 116 w 313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3"/>
                  <a:gd name="T49" fmla="*/ 0 h 19"/>
                  <a:gd name="T50" fmla="*/ 313 w 313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42" name="Freeform 1195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>
                  <a:gd name="T0" fmla="*/ 311 w 311"/>
                  <a:gd name="T1" fmla="*/ 19 h 19"/>
                  <a:gd name="T2" fmla="*/ 254 w 311"/>
                  <a:gd name="T3" fmla="*/ 18 h 19"/>
                  <a:gd name="T4" fmla="*/ 254 w 311"/>
                  <a:gd name="T5" fmla="*/ 16 h 19"/>
                  <a:gd name="T6" fmla="*/ 254 w 311"/>
                  <a:gd name="T7" fmla="*/ 14 h 19"/>
                  <a:gd name="T8" fmla="*/ 311 w 311"/>
                  <a:gd name="T9" fmla="*/ 16 h 19"/>
                  <a:gd name="T10" fmla="*/ 311 w 311"/>
                  <a:gd name="T11" fmla="*/ 18 h 19"/>
                  <a:gd name="T12" fmla="*/ 311 w 311"/>
                  <a:gd name="T13" fmla="*/ 19 h 19"/>
                  <a:gd name="T14" fmla="*/ 116 w 311"/>
                  <a:gd name="T15" fmla="*/ 10 h 19"/>
                  <a:gd name="T16" fmla="*/ 0 w 311"/>
                  <a:gd name="T17" fmla="*/ 4 h 19"/>
                  <a:gd name="T18" fmla="*/ 0 w 311"/>
                  <a:gd name="T19" fmla="*/ 4 h 19"/>
                  <a:gd name="T20" fmla="*/ 0 w 311"/>
                  <a:gd name="T21" fmla="*/ 4 h 19"/>
                  <a:gd name="T22" fmla="*/ 2 w 311"/>
                  <a:gd name="T23" fmla="*/ 2 h 19"/>
                  <a:gd name="T24" fmla="*/ 2 w 311"/>
                  <a:gd name="T25" fmla="*/ 0 h 19"/>
                  <a:gd name="T26" fmla="*/ 121 w 311"/>
                  <a:gd name="T27" fmla="*/ 6 h 19"/>
                  <a:gd name="T28" fmla="*/ 117 w 311"/>
                  <a:gd name="T29" fmla="*/ 8 h 19"/>
                  <a:gd name="T30" fmla="*/ 116 w 311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1"/>
                  <a:gd name="T49" fmla="*/ 0 h 19"/>
                  <a:gd name="T50" fmla="*/ 311 w 311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43" name="Freeform 1196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5 w 309"/>
                  <a:gd name="T15" fmla="*/ 9 h 19"/>
                  <a:gd name="T16" fmla="*/ 0 w 309"/>
                  <a:gd name="T17" fmla="*/ 3 h 19"/>
                  <a:gd name="T18" fmla="*/ 0 w 309"/>
                  <a:gd name="T19" fmla="*/ 1 h 19"/>
                  <a:gd name="T20" fmla="*/ 2 w 309"/>
                  <a:gd name="T21" fmla="*/ 0 h 19"/>
                  <a:gd name="T22" fmla="*/ 121 w 309"/>
                  <a:gd name="T23" fmla="*/ 5 h 19"/>
                  <a:gd name="T24" fmla="*/ 119 w 309"/>
                  <a:gd name="T25" fmla="*/ 7 h 19"/>
                  <a:gd name="T26" fmla="*/ 115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44" name="Freeform 1197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9 w 309"/>
                  <a:gd name="T15" fmla="*/ 9 h 19"/>
                  <a:gd name="T16" fmla="*/ 0 w 309"/>
                  <a:gd name="T17" fmla="*/ 3 h 19"/>
                  <a:gd name="T18" fmla="*/ 2 w 309"/>
                  <a:gd name="T19" fmla="*/ 2 h 19"/>
                  <a:gd name="T20" fmla="*/ 4 w 309"/>
                  <a:gd name="T21" fmla="*/ 0 h 19"/>
                  <a:gd name="T22" fmla="*/ 123 w 309"/>
                  <a:gd name="T23" fmla="*/ 5 h 19"/>
                  <a:gd name="T24" fmla="*/ 121 w 309"/>
                  <a:gd name="T25" fmla="*/ 7 h 19"/>
                  <a:gd name="T26" fmla="*/ 119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45" name="Freeform 1198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>
                  <a:gd name="T0" fmla="*/ 307 w 307"/>
                  <a:gd name="T1" fmla="*/ 19 h 19"/>
                  <a:gd name="T2" fmla="*/ 250 w 307"/>
                  <a:gd name="T3" fmla="*/ 17 h 19"/>
                  <a:gd name="T4" fmla="*/ 250 w 307"/>
                  <a:gd name="T5" fmla="*/ 13 h 19"/>
                  <a:gd name="T6" fmla="*/ 248 w 307"/>
                  <a:gd name="T7" fmla="*/ 11 h 19"/>
                  <a:gd name="T8" fmla="*/ 307 w 307"/>
                  <a:gd name="T9" fmla="*/ 15 h 19"/>
                  <a:gd name="T10" fmla="*/ 307 w 307"/>
                  <a:gd name="T11" fmla="*/ 17 h 19"/>
                  <a:gd name="T12" fmla="*/ 307 w 307"/>
                  <a:gd name="T13" fmla="*/ 19 h 19"/>
                  <a:gd name="T14" fmla="*/ 119 w 307"/>
                  <a:gd name="T15" fmla="*/ 9 h 19"/>
                  <a:gd name="T16" fmla="*/ 0 w 307"/>
                  <a:gd name="T17" fmla="*/ 4 h 19"/>
                  <a:gd name="T18" fmla="*/ 2 w 307"/>
                  <a:gd name="T19" fmla="*/ 2 h 19"/>
                  <a:gd name="T20" fmla="*/ 3 w 307"/>
                  <a:gd name="T21" fmla="*/ 0 h 19"/>
                  <a:gd name="T22" fmla="*/ 125 w 307"/>
                  <a:gd name="T23" fmla="*/ 5 h 19"/>
                  <a:gd name="T24" fmla="*/ 121 w 307"/>
                  <a:gd name="T25" fmla="*/ 7 h 19"/>
                  <a:gd name="T26" fmla="*/ 119 w 307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7"/>
                  <a:gd name="T43" fmla="*/ 0 h 19"/>
                  <a:gd name="T44" fmla="*/ 307 w 307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46" name="Freeform 1199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>
                  <a:gd name="T0" fmla="*/ 305 w 305"/>
                  <a:gd name="T1" fmla="*/ 19 h 19"/>
                  <a:gd name="T2" fmla="*/ 248 w 305"/>
                  <a:gd name="T3" fmla="*/ 17 h 19"/>
                  <a:gd name="T4" fmla="*/ 246 w 305"/>
                  <a:gd name="T5" fmla="*/ 13 h 19"/>
                  <a:gd name="T6" fmla="*/ 246 w 305"/>
                  <a:gd name="T7" fmla="*/ 11 h 19"/>
                  <a:gd name="T8" fmla="*/ 305 w 305"/>
                  <a:gd name="T9" fmla="*/ 15 h 19"/>
                  <a:gd name="T10" fmla="*/ 305 w 305"/>
                  <a:gd name="T11" fmla="*/ 17 h 19"/>
                  <a:gd name="T12" fmla="*/ 305 w 305"/>
                  <a:gd name="T13" fmla="*/ 19 h 19"/>
                  <a:gd name="T14" fmla="*/ 119 w 305"/>
                  <a:gd name="T15" fmla="*/ 9 h 19"/>
                  <a:gd name="T16" fmla="*/ 0 w 305"/>
                  <a:gd name="T17" fmla="*/ 4 h 19"/>
                  <a:gd name="T18" fmla="*/ 1 w 305"/>
                  <a:gd name="T19" fmla="*/ 2 h 19"/>
                  <a:gd name="T20" fmla="*/ 1 w 305"/>
                  <a:gd name="T21" fmla="*/ 0 h 19"/>
                  <a:gd name="T22" fmla="*/ 125 w 305"/>
                  <a:gd name="T23" fmla="*/ 6 h 19"/>
                  <a:gd name="T24" fmla="*/ 123 w 305"/>
                  <a:gd name="T25" fmla="*/ 7 h 19"/>
                  <a:gd name="T26" fmla="*/ 119 w 305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5"/>
                  <a:gd name="T43" fmla="*/ 0 h 19"/>
                  <a:gd name="T44" fmla="*/ 305 w 30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47" name="Freeform 1200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3 h 19"/>
                  <a:gd name="T8" fmla="*/ 245 w 304"/>
                  <a:gd name="T9" fmla="*/ 13 h 19"/>
                  <a:gd name="T10" fmla="*/ 245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2 w 304"/>
                  <a:gd name="T19" fmla="*/ 9 h 19"/>
                  <a:gd name="T20" fmla="*/ 0 w 304"/>
                  <a:gd name="T21" fmla="*/ 4 h 19"/>
                  <a:gd name="T22" fmla="*/ 0 w 304"/>
                  <a:gd name="T23" fmla="*/ 2 h 19"/>
                  <a:gd name="T24" fmla="*/ 2 w 304"/>
                  <a:gd name="T25" fmla="*/ 0 h 19"/>
                  <a:gd name="T26" fmla="*/ 126 w 304"/>
                  <a:gd name="T27" fmla="*/ 6 h 19"/>
                  <a:gd name="T28" fmla="*/ 124 w 304"/>
                  <a:gd name="T29" fmla="*/ 8 h 19"/>
                  <a:gd name="T30" fmla="*/ 122 w 304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48" name="Freeform 1201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5 h 19"/>
                  <a:gd name="T8" fmla="*/ 245 w 304"/>
                  <a:gd name="T9" fmla="*/ 13 h 19"/>
                  <a:gd name="T10" fmla="*/ 243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4 w 304"/>
                  <a:gd name="T19" fmla="*/ 10 h 19"/>
                  <a:gd name="T20" fmla="*/ 0 w 304"/>
                  <a:gd name="T21" fmla="*/ 4 h 19"/>
                  <a:gd name="T22" fmla="*/ 2 w 304"/>
                  <a:gd name="T23" fmla="*/ 2 h 19"/>
                  <a:gd name="T24" fmla="*/ 4 w 304"/>
                  <a:gd name="T25" fmla="*/ 0 h 19"/>
                  <a:gd name="T26" fmla="*/ 129 w 304"/>
                  <a:gd name="T27" fmla="*/ 6 h 19"/>
                  <a:gd name="T28" fmla="*/ 128 w 304"/>
                  <a:gd name="T29" fmla="*/ 8 h 19"/>
                  <a:gd name="T30" fmla="*/ 124 w 30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49" name="Freeform 1202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>
                  <a:gd name="T0" fmla="*/ 302 w 302"/>
                  <a:gd name="T1" fmla="*/ 19 h 19"/>
                  <a:gd name="T2" fmla="*/ 243 w 302"/>
                  <a:gd name="T3" fmla="*/ 15 h 19"/>
                  <a:gd name="T4" fmla="*/ 241 w 302"/>
                  <a:gd name="T5" fmla="*/ 13 h 19"/>
                  <a:gd name="T6" fmla="*/ 241 w 302"/>
                  <a:gd name="T7" fmla="*/ 12 h 19"/>
                  <a:gd name="T8" fmla="*/ 302 w 302"/>
                  <a:gd name="T9" fmla="*/ 15 h 19"/>
                  <a:gd name="T10" fmla="*/ 302 w 302"/>
                  <a:gd name="T11" fmla="*/ 17 h 19"/>
                  <a:gd name="T12" fmla="*/ 302 w 302"/>
                  <a:gd name="T13" fmla="*/ 19 h 19"/>
                  <a:gd name="T14" fmla="*/ 124 w 302"/>
                  <a:gd name="T15" fmla="*/ 10 h 19"/>
                  <a:gd name="T16" fmla="*/ 0 w 302"/>
                  <a:gd name="T17" fmla="*/ 4 h 19"/>
                  <a:gd name="T18" fmla="*/ 2 w 302"/>
                  <a:gd name="T19" fmla="*/ 2 h 19"/>
                  <a:gd name="T20" fmla="*/ 4 w 302"/>
                  <a:gd name="T21" fmla="*/ 0 h 19"/>
                  <a:gd name="T22" fmla="*/ 131 w 302"/>
                  <a:gd name="T23" fmla="*/ 6 h 19"/>
                  <a:gd name="T24" fmla="*/ 127 w 302"/>
                  <a:gd name="T25" fmla="*/ 8 h 19"/>
                  <a:gd name="T26" fmla="*/ 124 w 302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2"/>
                  <a:gd name="T43" fmla="*/ 0 h 19"/>
                  <a:gd name="T44" fmla="*/ 302 w 30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50" name="Freeform 1203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>
                  <a:gd name="T0" fmla="*/ 300 w 300"/>
                  <a:gd name="T1" fmla="*/ 19 h 19"/>
                  <a:gd name="T2" fmla="*/ 239 w 300"/>
                  <a:gd name="T3" fmla="*/ 15 h 19"/>
                  <a:gd name="T4" fmla="*/ 239 w 300"/>
                  <a:gd name="T5" fmla="*/ 14 h 19"/>
                  <a:gd name="T6" fmla="*/ 237 w 300"/>
                  <a:gd name="T7" fmla="*/ 12 h 19"/>
                  <a:gd name="T8" fmla="*/ 300 w 300"/>
                  <a:gd name="T9" fmla="*/ 15 h 19"/>
                  <a:gd name="T10" fmla="*/ 300 w 300"/>
                  <a:gd name="T11" fmla="*/ 17 h 19"/>
                  <a:gd name="T12" fmla="*/ 300 w 300"/>
                  <a:gd name="T13" fmla="*/ 19 h 19"/>
                  <a:gd name="T14" fmla="*/ 125 w 300"/>
                  <a:gd name="T15" fmla="*/ 10 h 19"/>
                  <a:gd name="T16" fmla="*/ 0 w 300"/>
                  <a:gd name="T17" fmla="*/ 4 h 19"/>
                  <a:gd name="T18" fmla="*/ 2 w 300"/>
                  <a:gd name="T19" fmla="*/ 2 h 19"/>
                  <a:gd name="T20" fmla="*/ 2 w 300"/>
                  <a:gd name="T21" fmla="*/ 0 h 19"/>
                  <a:gd name="T22" fmla="*/ 131 w 300"/>
                  <a:gd name="T23" fmla="*/ 6 h 19"/>
                  <a:gd name="T24" fmla="*/ 129 w 300"/>
                  <a:gd name="T25" fmla="*/ 8 h 19"/>
                  <a:gd name="T26" fmla="*/ 125 w 300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0"/>
                  <a:gd name="T43" fmla="*/ 0 h 19"/>
                  <a:gd name="T44" fmla="*/ 300 w 30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51" name="Freeform 1204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7 w 298"/>
                  <a:gd name="T3" fmla="*/ 16 h 19"/>
                  <a:gd name="T4" fmla="*/ 235 w 298"/>
                  <a:gd name="T5" fmla="*/ 14 h 19"/>
                  <a:gd name="T6" fmla="*/ 235 w 298"/>
                  <a:gd name="T7" fmla="*/ 12 h 19"/>
                  <a:gd name="T8" fmla="*/ 298 w 298"/>
                  <a:gd name="T9" fmla="*/ 14 h 19"/>
                  <a:gd name="T10" fmla="*/ 298 w 298"/>
                  <a:gd name="T11" fmla="*/ 17 h 19"/>
                  <a:gd name="T12" fmla="*/ 298 w 298"/>
                  <a:gd name="T13" fmla="*/ 19 h 19"/>
                  <a:gd name="T14" fmla="*/ 127 w 298"/>
                  <a:gd name="T15" fmla="*/ 10 h 19"/>
                  <a:gd name="T16" fmla="*/ 0 w 298"/>
                  <a:gd name="T17" fmla="*/ 4 h 19"/>
                  <a:gd name="T18" fmla="*/ 0 w 298"/>
                  <a:gd name="T19" fmla="*/ 2 h 19"/>
                  <a:gd name="T20" fmla="*/ 2 w 298"/>
                  <a:gd name="T21" fmla="*/ 0 h 19"/>
                  <a:gd name="T22" fmla="*/ 133 w 298"/>
                  <a:gd name="T23" fmla="*/ 6 h 19"/>
                  <a:gd name="T24" fmla="*/ 129 w 298"/>
                  <a:gd name="T25" fmla="*/ 8 h 19"/>
                  <a:gd name="T26" fmla="*/ 127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52" name="Freeform 1205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5 w 298"/>
                  <a:gd name="T3" fmla="*/ 16 h 19"/>
                  <a:gd name="T4" fmla="*/ 235 w 298"/>
                  <a:gd name="T5" fmla="*/ 14 h 19"/>
                  <a:gd name="T6" fmla="*/ 233 w 298"/>
                  <a:gd name="T7" fmla="*/ 12 h 19"/>
                  <a:gd name="T8" fmla="*/ 298 w 298"/>
                  <a:gd name="T9" fmla="*/ 14 h 19"/>
                  <a:gd name="T10" fmla="*/ 298 w 298"/>
                  <a:gd name="T11" fmla="*/ 16 h 19"/>
                  <a:gd name="T12" fmla="*/ 298 w 298"/>
                  <a:gd name="T13" fmla="*/ 19 h 19"/>
                  <a:gd name="T14" fmla="*/ 129 w 298"/>
                  <a:gd name="T15" fmla="*/ 10 h 19"/>
                  <a:gd name="T16" fmla="*/ 0 w 298"/>
                  <a:gd name="T17" fmla="*/ 4 h 19"/>
                  <a:gd name="T18" fmla="*/ 2 w 298"/>
                  <a:gd name="T19" fmla="*/ 2 h 19"/>
                  <a:gd name="T20" fmla="*/ 4 w 298"/>
                  <a:gd name="T21" fmla="*/ 0 h 19"/>
                  <a:gd name="T22" fmla="*/ 137 w 298"/>
                  <a:gd name="T23" fmla="*/ 6 h 19"/>
                  <a:gd name="T24" fmla="*/ 133 w 298"/>
                  <a:gd name="T25" fmla="*/ 8 h 19"/>
                  <a:gd name="T26" fmla="*/ 129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53" name="Freeform 1206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>
                  <a:gd name="T0" fmla="*/ 296 w 296"/>
                  <a:gd name="T1" fmla="*/ 17 h 17"/>
                  <a:gd name="T2" fmla="*/ 233 w 296"/>
                  <a:gd name="T3" fmla="*/ 15 h 17"/>
                  <a:gd name="T4" fmla="*/ 231 w 296"/>
                  <a:gd name="T5" fmla="*/ 13 h 17"/>
                  <a:gd name="T6" fmla="*/ 230 w 296"/>
                  <a:gd name="T7" fmla="*/ 11 h 17"/>
                  <a:gd name="T8" fmla="*/ 296 w 296"/>
                  <a:gd name="T9" fmla="*/ 13 h 17"/>
                  <a:gd name="T10" fmla="*/ 296 w 296"/>
                  <a:gd name="T11" fmla="*/ 15 h 17"/>
                  <a:gd name="T12" fmla="*/ 296 w 296"/>
                  <a:gd name="T13" fmla="*/ 17 h 17"/>
                  <a:gd name="T14" fmla="*/ 131 w 296"/>
                  <a:gd name="T15" fmla="*/ 9 h 17"/>
                  <a:gd name="T16" fmla="*/ 0 w 296"/>
                  <a:gd name="T17" fmla="*/ 3 h 17"/>
                  <a:gd name="T18" fmla="*/ 2 w 296"/>
                  <a:gd name="T19" fmla="*/ 1 h 17"/>
                  <a:gd name="T20" fmla="*/ 4 w 296"/>
                  <a:gd name="T21" fmla="*/ 0 h 17"/>
                  <a:gd name="T22" fmla="*/ 139 w 296"/>
                  <a:gd name="T23" fmla="*/ 5 h 17"/>
                  <a:gd name="T24" fmla="*/ 135 w 296"/>
                  <a:gd name="T25" fmla="*/ 7 h 17"/>
                  <a:gd name="T26" fmla="*/ 131 w 296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6"/>
                  <a:gd name="T43" fmla="*/ 0 h 17"/>
                  <a:gd name="T44" fmla="*/ 296 w 29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54" name="Freeform 1207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>
                  <a:gd name="T0" fmla="*/ 294 w 294"/>
                  <a:gd name="T1" fmla="*/ 17 h 17"/>
                  <a:gd name="T2" fmla="*/ 229 w 294"/>
                  <a:gd name="T3" fmla="*/ 15 h 17"/>
                  <a:gd name="T4" fmla="*/ 228 w 294"/>
                  <a:gd name="T5" fmla="*/ 13 h 17"/>
                  <a:gd name="T6" fmla="*/ 228 w 294"/>
                  <a:gd name="T7" fmla="*/ 9 h 17"/>
                  <a:gd name="T8" fmla="*/ 294 w 294"/>
                  <a:gd name="T9" fmla="*/ 13 h 17"/>
                  <a:gd name="T10" fmla="*/ 294 w 294"/>
                  <a:gd name="T11" fmla="*/ 15 h 17"/>
                  <a:gd name="T12" fmla="*/ 294 w 294"/>
                  <a:gd name="T13" fmla="*/ 17 h 17"/>
                  <a:gd name="T14" fmla="*/ 133 w 294"/>
                  <a:gd name="T15" fmla="*/ 9 h 17"/>
                  <a:gd name="T16" fmla="*/ 0 w 294"/>
                  <a:gd name="T17" fmla="*/ 3 h 17"/>
                  <a:gd name="T18" fmla="*/ 2 w 294"/>
                  <a:gd name="T19" fmla="*/ 2 h 17"/>
                  <a:gd name="T20" fmla="*/ 2 w 294"/>
                  <a:gd name="T21" fmla="*/ 0 h 17"/>
                  <a:gd name="T22" fmla="*/ 140 w 294"/>
                  <a:gd name="T23" fmla="*/ 5 h 17"/>
                  <a:gd name="T24" fmla="*/ 137 w 294"/>
                  <a:gd name="T25" fmla="*/ 7 h 17"/>
                  <a:gd name="T26" fmla="*/ 133 w 294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4"/>
                  <a:gd name="T43" fmla="*/ 0 h 17"/>
                  <a:gd name="T44" fmla="*/ 294 w 29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55" name="Freeform 1208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5 h 17"/>
                  <a:gd name="T4" fmla="*/ 226 w 292"/>
                  <a:gd name="T5" fmla="*/ 11 h 17"/>
                  <a:gd name="T6" fmla="*/ 224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5 w 292"/>
                  <a:gd name="T15" fmla="*/ 9 h 17"/>
                  <a:gd name="T16" fmla="*/ 0 w 292"/>
                  <a:gd name="T17" fmla="*/ 4 h 17"/>
                  <a:gd name="T18" fmla="*/ 0 w 292"/>
                  <a:gd name="T19" fmla="*/ 2 h 17"/>
                  <a:gd name="T20" fmla="*/ 2 w 292"/>
                  <a:gd name="T21" fmla="*/ 0 h 17"/>
                  <a:gd name="T22" fmla="*/ 142 w 292"/>
                  <a:gd name="T23" fmla="*/ 5 h 17"/>
                  <a:gd name="T24" fmla="*/ 138 w 292"/>
                  <a:gd name="T25" fmla="*/ 7 h 17"/>
                  <a:gd name="T26" fmla="*/ 135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56" name="Freeform 1209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3 h 17"/>
                  <a:gd name="T4" fmla="*/ 224 w 292"/>
                  <a:gd name="T5" fmla="*/ 11 h 17"/>
                  <a:gd name="T6" fmla="*/ 222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8 w 292"/>
                  <a:gd name="T15" fmla="*/ 9 h 17"/>
                  <a:gd name="T16" fmla="*/ 0 w 292"/>
                  <a:gd name="T17" fmla="*/ 4 h 17"/>
                  <a:gd name="T18" fmla="*/ 2 w 292"/>
                  <a:gd name="T19" fmla="*/ 2 h 17"/>
                  <a:gd name="T20" fmla="*/ 4 w 292"/>
                  <a:gd name="T21" fmla="*/ 0 h 17"/>
                  <a:gd name="T22" fmla="*/ 148 w 292"/>
                  <a:gd name="T23" fmla="*/ 6 h 17"/>
                  <a:gd name="T24" fmla="*/ 142 w 292"/>
                  <a:gd name="T25" fmla="*/ 7 h 17"/>
                  <a:gd name="T26" fmla="*/ 138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57" name="Freeform 1210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>
                  <a:gd name="T0" fmla="*/ 290 w 290"/>
                  <a:gd name="T1" fmla="*/ 17 h 17"/>
                  <a:gd name="T2" fmla="*/ 222 w 290"/>
                  <a:gd name="T3" fmla="*/ 13 h 17"/>
                  <a:gd name="T4" fmla="*/ 220 w 290"/>
                  <a:gd name="T5" fmla="*/ 11 h 17"/>
                  <a:gd name="T6" fmla="*/ 218 w 290"/>
                  <a:gd name="T7" fmla="*/ 9 h 17"/>
                  <a:gd name="T8" fmla="*/ 216 w 290"/>
                  <a:gd name="T9" fmla="*/ 9 h 17"/>
                  <a:gd name="T10" fmla="*/ 216 w 290"/>
                  <a:gd name="T11" fmla="*/ 9 h 17"/>
                  <a:gd name="T12" fmla="*/ 290 w 290"/>
                  <a:gd name="T13" fmla="*/ 13 h 17"/>
                  <a:gd name="T14" fmla="*/ 290 w 290"/>
                  <a:gd name="T15" fmla="*/ 15 h 17"/>
                  <a:gd name="T16" fmla="*/ 290 w 290"/>
                  <a:gd name="T17" fmla="*/ 17 h 17"/>
                  <a:gd name="T18" fmla="*/ 140 w 290"/>
                  <a:gd name="T19" fmla="*/ 9 h 17"/>
                  <a:gd name="T20" fmla="*/ 0 w 290"/>
                  <a:gd name="T21" fmla="*/ 4 h 17"/>
                  <a:gd name="T22" fmla="*/ 2 w 290"/>
                  <a:gd name="T23" fmla="*/ 2 h 17"/>
                  <a:gd name="T24" fmla="*/ 2 w 290"/>
                  <a:gd name="T25" fmla="*/ 0 h 17"/>
                  <a:gd name="T26" fmla="*/ 151 w 290"/>
                  <a:gd name="T27" fmla="*/ 6 h 17"/>
                  <a:gd name="T28" fmla="*/ 148 w 290"/>
                  <a:gd name="T29" fmla="*/ 8 h 17"/>
                  <a:gd name="T30" fmla="*/ 146 w 290"/>
                  <a:gd name="T31" fmla="*/ 8 h 17"/>
                  <a:gd name="T32" fmla="*/ 144 w 290"/>
                  <a:gd name="T33" fmla="*/ 9 h 17"/>
                  <a:gd name="T34" fmla="*/ 140 w 290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0"/>
                  <a:gd name="T55" fmla="*/ 0 h 17"/>
                  <a:gd name="T56" fmla="*/ 290 w 290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58" name="Freeform 1211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8 w 288"/>
                  <a:gd name="T3" fmla="*/ 15 h 19"/>
                  <a:gd name="T4" fmla="*/ 216 w 288"/>
                  <a:gd name="T5" fmla="*/ 15 h 19"/>
                  <a:gd name="T6" fmla="*/ 216 w 288"/>
                  <a:gd name="T7" fmla="*/ 13 h 19"/>
                  <a:gd name="T8" fmla="*/ 214 w 288"/>
                  <a:gd name="T9" fmla="*/ 13 h 19"/>
                  <a:gd name="T10" fmla="*/ 214 w 288"/>
                  <a:gd name="T11" fmla="*/ 12 h 19"/>
                  <a:gd name="T12" fmla="*/ 288 w 288"/>
                  <a:gd name="T13" fmla="*/ 15 h 19"/>
                  <a:gd name="T14" fmla="*/ 288 w 288"/>
                  <a:gd name="T15" fmla="*/ 17 h 19"/>
                  <a:gd name="T16" fmla="*/ 288 w 288"/>
                  <a:gd name="T17" fmla="*/ 19 h 19"/>
                  <a:gd name="T18" fmla="*/ 144 w 288"/>
                  <a:gd name="T19" fmla="*/ 12 h 19"/>
                  <a:gd name="T20" fmla="*/ 0 w 288"/>
                  <a:gd name="T21" fmla="*/ 6 h 19"/>
                  <a:gd name="T22" fmla="*/ 0 w 288"/>
                  <a:gd name="T23" fmla="*/ 4 h 19"/>
                  <a:gd name="T24" fmla="*/ 2 w 288"/>
                  <a:gd name="T25" fmla="*/ 0 h 19"/>
                  <a:gd name="T26" fmla="*/ 155 w 288"/>
                  <a:gd name="T27" fmla="*/ 8 h 19"/>
                  <a:gd name="T28" fmla="*/ 149 w 288"/>
                  <a:gd name="T29" fmla="*/ 10 h 19"/>
                  <a:gd name="T30" fmla="*/ 144 w 288"/>
                  <a:gd name="T31" fmla="*/ 12 h 19"/>
                  <a:gd name="T32" fmla="*/ 144 w 288"/>
                  <a:gd name="T33" fmla="*/ 12 h 19"/>
                  <a:gd name="T34" fmla="*/ 144 w 288"/>
                  <a:gd name="T35" fmla="*/ 12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8"/>
                  <a:gd name="T55" fmla="*/ 0 h 19"/>
                  <a:gd name="T56" fmla="*/ 288 w 288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59" name="Freeform 1212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4 w 288"/>
                  <a:gd name="T3" fmla="*/ 15 h 19"/>
                  <a:gd name="T4" fmla="*/ 212 w 288"/>
                  <a:gd name="T5" fmla="*/ 14 h 19"/>
                  <a:gd name="T6" fmla="*/ 210 w 288"/>
                  <a:gd name="T7" fmla="*/ 12 h 19"/>
                  <a:gd name="T8" fmla="*/ 288 w 288"/>
                  <a:gd name="T9" fmla="*/ 15 h 19"/>
                  <a:gd name="T10" fmla="*/ 288 w 288"/>
                  <a:gd name="T11" fmla="*/ 17 h 19"/>
                  <a:gd name="T12" fmla="*/ 288 w 288"/>
                  <a:gd name="T13" fmla="*/ 19 h 19"/>
                  <a:gd name="T14" fmla="*/ 149 w 288"/>
                  <a:gd name="T15" fmla="*/ 12 h 19"/>
                  <a:gd name="T16" fmla="*/ 0 w 288"/>
                  <a:gd name="T17" fmla="*/ 6 h 19"/>
                  <a:gd name="T18" fmla="*/ 2 w 288"/>
                  <a:gd name="T19" fmla="*/ 2 h 19"/>
                  <a:gd name="T20" fmla="*/ 3 w 288"/>
                  <a:gd name="T21" fmla="*/ 0 h 19"/>
                  <a:gd name="T22" fmla="*/ 163 w 288"/>
                  <a:gd name="T23" fmla="*/ 10 h 19"/>
                  <a:gd name="T24" fmla="*/ 155 w 288"/>
                  <a:gd name="T25" fmla="*/ 10 h 19"/>
                  <a:gd name="T26" fmla="*/ 149 w 288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8"/>
                  <a:gd name="T43" fmla="*/ 0 h 19"/>
                  <a:gd name="T44" fmla="*/ 288 w 28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60" name="Freeform 1213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>
                  <a:gd name="T0" fmla="*/ 286 w 286"/>
                  <a:gd name="T1" fmla="*/ 19 h 19"/>
                  <a:gd name="T2" fmla="*/ 212 w 286"/>
                  <a:gd name="T3" fmla="*/ 16 h 19"/>
                  <a:gd name="T4" fmla="*/ 208 w 286"/>
                  <a:gd name="T5" fmla="*/ 14 h 19"/>
                  <a:gd name="T6" fmla="*/ 204 w 286"/>
                  <a:gd name="T7" fmla="*/ 12 h 19"/>
                  <a:gd name="T8" fmla="*/ 286 w 286"/>
                  <a:gd name="T9" fmla="*/ 16 h 19"/>
                  <a:gd name="T10" fmla="*/ 286 w 286"/>
                  <a:gd name="T11" fmla="*/ 16 h 19"/>
                  <a:gd name="T12" fmla="*/ 286 w 286"/>
                  <a:gd name="T13" fmla="*/ 17 h 19"/>
                  <a:gd name="T14" fmla="*/ 286 w 286"/>
                  <a:gd name="T15" fmla="*/ 17 h 19"/>
                  <a:gd name="T16" fmla="*/ 286 w 286"/>
                  <a:gd name="T17" fmla="*/ 19 h 19"/>
                  <a:gd name="T18" fmla="*/ 153 w 286"/>
                  <a:gd name="T19" fmla="*/ 12 h 19"/>
                  <a:gd name="T20" fmla="*/ 0 w 286"/>
                  <a:gd name="T21" fmla="*/ 4 h 19"/>
                  <a:gd name="T22" fmla="*/ 1 w 286"/>
                  <a:gd name="T23" fmla="*/ 2 h 19"/>
                  <a:gd name="T24" fmla="*/ 3 w 286"/>
                  <a:gd name="T25" fmla="*/ 0 h 19"/>
                  <a:gd name="T26" fmla="*/ 168 w 286"/>
                  <a:gd name="T27" fmla="*/ 10 h 19"/>
                  <a:gd name="T28" fmla="*/ 161 w 286"/>
                  <a:gd name="T29" fmla="*/ 10 h 19"/>
                  <a:gd name="T30" fmla="*/ 153 w 286"/>
                  <a:gd name="T31" fmla="*/ 12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6"/>
                  <a:gd name="T49" fmla="*/ 0 h 19"/>
                  <a:gd name="T50" fmla="*/ 286 w 28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61" name="Freeform 1214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>
                  <a:gd name="T0" fmla="*/ 285 w 285"/>
                  <a:gd name="T1" fmla="*/ 18 h 18"/>
                  <a:gd name="T2" fmla="*/ 207 w 285"/>
                  <a:gd name="T3" fmla="*/ 15 h 18"/>
                  <a:gd name="T4" fmla="*/ 203 w 285"/>
                  <a:gd name="T5" fmla="*/ 11 h 18"/>
                  <a:gd name="T6" fmla="*/ 198 w 285"/>
                  <a:gd name="T7" fmla="*/ 9 h 18"/>
                  <a:gd name="T8" fmla="*/ 285 w 285"/>
                  <a:gd name="T9" fmla="*/ 15 h 18"/>
                  <a:gd name="T10" fmla="*/ 285 w 285"/>
                  <a:gd name="T11" fmla="*/ 17 h 18"/>
                  <a:gd name="T12" fmla="*/ 285 w 285"/>
                  <a:gd name="T13" fmla="*/ 18 h 18"/>
                  <a:gd name="T14" fmla="*/ 285 w 285"/>
                  <a:gd name="T15" fmla="*/ 18 h 18"/>
                  <a:gd name="T16" fmla="*/ 285 w 285"/>
                  <a:gd name="T17" fmla="*/ 18 h 18"/>
                  <a:gd name="T18" fmla="*/ 160 w 285"/>
                  <a:gd name="T19" fmla="*/ 13 h 18"/>
                  <a:gd name="T20" fmla="*/ 0 w 285"/>
                  <a:gd name="T21" fmla="*/ 3 h 18"/>
                  <a:gd name="T22" fmla="*/ 2 w 285"/>
                  <a:gd name="T23" fmla="*/ 1 h 18"/>
                  <a:gd name="T24" fmla="*/ 2 w 285"/>
                  <a:gd name="T25" fmla="*/ 0 h 18"/>
                  <a:gd name="T26" fmla="*/ 179 w 285"/>
                  <a:gd name="T27" fmla="*/ 9 h 18"/>
                  <a:gd name="T28" fmla="*/ 169 w 285"/>
                  <a:gd name="T29" fmla="*/ 11 h 18"/>
                  <a:gd name="T30" fmla="*/ 160 w 285"/>
                  <a:gd name="T31" fmla="*/ 13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5"/>
                  <a:gd name="T49" fmla="*/ 0 h 18"/>
                  <a:gd name="T50" fmla="*/ 285 w 285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62" name="Freeform 1215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201 w 283"/>
                  <a:gd name="T3" fmla="*/ 15 h 19"/>
                  <a:gd name="T4" fmla="*/ 194 w 283"/>
                  <a:gd name="T5" fmla="*/ 11 h 19"/>
                  <a:gd name="T6" fmla="*/ 182 w 283"/>
                  <a:gd name="T7" fmla="*/ 11 h 19"/>
                  <a:gd name="T8" fmla="*/ 175 w 283"/>
                  <a:gd name="T9" fmla="*/ 11 h 19"/>
                  <a:gd name="T10" fmla="*/ 165 w 283"/>
                  <a:gd name="T11" fmla="*/ 13 h 19"/>
                  <a:gd name="T12" fmla="*/ 0 w 283"/>
                  <a:gd name="T13" fmla="*/ 3 h 19"/>
                  <a:gd name="T14" fmla="*/ 0 w 283"/>
                  <a:gd name="T15" fmla="*/ 2 h 19"/>
                  <a:gd name="T16" fmla="*/ 2 w 283"/>
                  <a:gd name="T17" fmla="*/ 0 h 19"/>
                  <a:gd name="T18" fmla="*/ 281 w 283"/>
                  <a:gd name="T19" fmla="*/ 13 h 19"/>
                  <a:gd name="T20" fmla="*/ 283 w 283"/>
                  <a:gd name="T21" fmla="*/ 17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2063" name="Freeform 1216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196 w 283"/>
                  <a:gd name="T3" fmla="*/ 13 h 19"/>
                  <a:gd name="T4" fmla="*/ 190 w 283"/>
                  <a:gd name="T5" fmla="*/ 13 h 19"/>
                  <a:gd name="T6" fmla="*/ 182 w 283"/>
                  <a:gd name="T7" fmla="*/ 13 h 19"/>
                  <a:gd name="T8" fmla="*/ 181 w 283"/>
                  <a:gd name="T9" fmla="*/ 13 h 19"/>
                  <a:gd name="T10" fmla="*/ 177 w 283"/>
                  <a:gd name="T11" fmla="*/ 13 h 19"/>
                  <a:gd name="T12" fmla="*/ 0 w 283"/>
                  <a:gd name="T13" fmla="*/ 4 h 19"/>
                  <a:gd name="T14" fmla="*/ 2 w 283"/>
                  <a:gd name="T15" fmla="*/ 2 h 19"/>
                  <a:gd name="T16" fmla="*/ 4 w 283"/>
                  <a:gd name="T17" fmla="*/ 0 h 19"/>
                  <a:gd name="T18" fmla="*/ 281 w 283"/>
                  <a:gd name="T19" fmla="*/ 13 h 19"/>
                  <a:gd name="T20" fmla="*/ 281 w 283"/>
                  <a:gd name="T21" fmla="*/ 15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1764" name="Freeform 1217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>
                <a:gd name="T0" fmla="*/ 279 w 279"/>
                <a:gd name="T1" fmla="*/ 17 h 17"/>
                <a:gd name="T2" fmla="*/ 0 w 279"/>
                <a:gd name="T3" fmla="*/ 4 h 17"/>
                <a:gd name="T4" fmla="*/ 2 w 279"/>
                <a:gd name="T5" fmla="*/ 2 h 17"/>
                <a:gd name="T6" fmla="*/ 2 w 279"/>
                <a:gd name="T7" fmla="*/ 0 h 17"/>
                <a:gd name="T8" fmla="*/ 279 w 279"/>
                <a:gd name="T9" fmla="*/ 13 h 17"/>
                <a:gd name="T10" fmla="*/ 279 w 279"/>
                <a:gd name="T11" fmla="*/ 15 h 17"/>
                <a:gd name="T12" fmla="*/ 279 w 279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9"/>
                <a:gd name="T22" fmla="*/ 0 h 17"/>
                <a:gd name="T23" fmla="*/ 279 w 27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65" name="Freeform 1218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0 w 277"/>
                <a:gd name="T5" fmla="*/ 2 h 17"/>
                <a:gd name="T6" fmla="*/ 2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66" name="Freeform 1219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2 w 277"/>
                <a:gd name="T5" fmla="*/ 2 h 17"/>
                <a:gd name="T6" fmla="*/ 4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67" name="Freeform 1220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>
                <a:gd name="T0" fmla="*/ 275 w 275"/>
                <a:gd name="T1" fmla="*/ 17 h 17"/>
                <a:gd name="T2" fmla="*/ 0 w 275"/>
                <a:gd name="T3" fmla="*/ 4 h 17"/>
                <a:gd name="T4" fmla="*/ 2 w 275"/>
                <a:gd name="T5" fmla="*/ 2 h 17"/>
                <a:gd name="T6" fmla="*/ 2 w 275"/>
                <a:gd name="T7" fmla="*/ 0 h 17"/>
                <a:gd name="T8" fmla="*/ 273 w 275"/>
                <a:gd name="T9" fmla="*/ 13 h 17"/>
                <a:gd name="T10" fmla="*/ 275 w 275"/>
                <a:gd name="T11" fmla="*/ 15 h 17"/>
                <a:gd name="T12" fmla="*/ 275 w 275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17"/>
                <a:gd name="T23" fmla="*/ 275 w 27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68" name="Freeform 1221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>
                <a:gd name="T0" fmla="*/ 273 w 273"/>
                <a:gd name="T1" fmla="*/ 17 h 17"/>
                <a:gd name="T2" fmla="*/ 0 w 273"/>
                <a:gd name="T3" fmla="*/ 4 h 17"/>
                <a:gd name="T4" fmla="*/ 0 w 273"/>
                <a:gd name="T5" fmla="*/ 2 h 17"/>
                <a:gd name="T6" fmla="*/ 2 w 273"/>
                <a:gd name="T7" fmla="*/ 0 h 17"/>
                <a:gd name="T8" fmla="*/ 2 w 273"/>
                <a:gd name="T9" fmla="*/ 0 h 17"/>
                <a:gd name="T10" fmla="*/ 2 w 273"/>
                <a:gd name="T11" fmla="*/ 0 h 17"/>
                <a:gd name="T12" fmla="*/ 271 w 273"/>
                <a:gd name="T13" fmla="*/ 14 h 17"/>
                <a:gd name="T14" fmla="*/ 271 w 273"/>
                <a:gd name="T15" fmla="*/ 15 h 17"/>
                <a:gd name="T16" fmla="*/ 273 w 273"/>
                <a:gd name="T17" fmla="*/ 1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3"/>
                <a:gd name="T28" fmla="*/ 0 h 17"/>
                <a:gd name="T29" fmla="*/ 273 w 273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69" name="Freeform 1222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>
                <a:gd name="T0" fmla="*/ 271 w 271"/>
                <a:gd name="T1" fmla="*/ 17 h 17"/>
                <a:gd name="T2" fmla="*/ 0 w 271"/>
                <a:gd name="T3" fmla="*/ 4 h 17"/>
                <a:gd name="T4" fmla="*/ 2 w 271"/>
                <a:gd name="T5" fmla="*/ 4 h 17"/>
                <a:gd name="T6" fmla="*/ 2 w 271"/>
                <a:gd name="T7" fmla="*/ 2 h 17"/>
                <a:gd name="T8" fmla="*/ 2 w 271"/>
                <a:gd name="T9" fmla="*/ 2 h 17"/>
                <a:gd name="T10" fmla="*/ 4 w 271"/>
                <a:gd name="T11" fmla="*/ 0 h 17"/>
                <a:gd name="T12" fmla="*/ 116 w 271"/>
                <a:gd name="T13" fmla="*/ 6 h 17"/>
                <a:gd name="T14" fmla="*/ 114 w 271"/>
                <a:gd name="T15" fmla="*/ 6 h 17"/>
                <a:gd name="T16" fmla="*/ 114 w 271"/>
                <a:gd name="T17" fmla="*/ 8 h 17"/>
                <a:gd name="T18" fmla="*/ 116 w 271"/>
                <a:gd name="T19" fmla="*/ 6 h 17"/>
                <a:gd name="T20" fmla="*/ 118 w 271"/>
                <a:gd name="T21" fmla="*/ 6 h 17"/>
                <a:gd name="T22" fmla="*/ 271 w 271"/>
                <a:gd name="T23" fmla="*/ 14 h 17"/>
                <a:gd name="T24" fmla="*/ 271 w 271"/>
                <a:gd name="T25" fmla="*/ 16 h 17"/>
                <a:gd name="T26" fmla="*/ 271 w 271"/>
                <a:gd name="T27" fmla="*/ 1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1"/>
                <a:gd name="T43" fmla="*/ 0 h 17"/>
                <a:gd name="T44" fmla="*/ 271 w 271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70" name="Freeform 1223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>
                <a:gd name="T0" fmla="*/ 269 w 269"/>
                <a:gd name="T1" fmla="*/ 18 h 18"/>
                <a:gd name="T2" fmla="*/ 0 w 269"/>
                <a:gd name="T3" fmla="*/ 4 h 18"/>
                <a:gd name="T4" fmla="*/ 2 w 269"/>
                <a:gd name="T5" fmla="*/ 2 h 18"/>
                <a:gd name="T6" fmla="*/ 2 w 269"/>
                <a:gd name="T7" fmla="*/ 0 h 18"/>
                <a:gd name="T8" fmla="*/ 116 w 269"/>
                <a:gd name="T9" fmla="*/ 6 h 18"/>
                <a:gd name="T10" fmla="*/ 114 w 269"/>
                <a:gd name="T11" fmla="*/ 8 h 18"/>
                <a:gd name="T12" fmla="*/ 112 w 269"/>
                <a:gd name="T13" fmla="*/ 10 h 18"/>
                <a:gd name="T14" fmla="*/ 116 w 269"/>
                <a:gd name="T15" fmla="*/ 8 h 18"/>
                <a:gd name="T16" fmla="*/ 117 w 269"/>
                <a:gd name="T17" fmla="*/ 6 h 18"/>
                <a:gd name="T18" fmla="*/ 267 w 269"/>
                <a:gd name="T19" fmla="*/ 14 h 18"/>
                <a:gd name="T20" fmla="*/ 269 w 269"/>
                <a:gd name="T21" fmla="*/ 16 h 18"/>
                <a:gd name="T22" fmla="*/ 269 w 269"/>
                <a:gd name="T23" fmla="*/ 18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18"/>
                <a:gd name="T38" fmla="*/ 269 w 26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71" name="Freeform 1224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>
                <a:gd name="T0" fmla="*/ 267 w 267"/>
                <a:gd name="T1" fmla="*/ 17 h 17"/>
                <a:gd name="T2" fmla="*/ 114 w 267"/>
                <a:gd name="T3" fmla="*/ 9 h 17"/>
                <a:gd name="T4" fmla="*/ 115 w 267"/>
                <a:gd name="T5" fmla="*/ 7 h 17"/>
                <a:gd name="T6" fmla="*/ 119 w 267"/>
                <a:gd name="T7" fmla="*/ 5 h 17"/>
                <a:gd name="T8" fmla="*/ 265 w 267"/>
                <a:gd name="T9" fmla="*/ 13 h 17"/>
                <a:gd name="T10" fmla="*/ 265 w 267"/>
                <a:gd name="T11" fmla="*/ 15 h 17"/>
                <a:gd name="T12" fmla="*/ 267 w 267"/>
                <a:gd name="T13" fmla="*/ 17 h 17"/>
                <a:gd name="T14" fmla="*/ 112 w 267"/>
                <a:gd name="T15" fmla="*/ 9 h 17"/>
                <a:gd name="T16" fmla="*/ 0 w 267"/>
                <a:gd name="T17" fmla="*/ 3 h 17"/>
                <a:gd name="T18" fmla="*/ 0 w 267"/>
                <a:gd name="T19" fmla="*/ 1 h 17"/>
                <a:gd name="T20" fmla="*/ 2 w 267"/>
                <a:gd name="T21" fmla="*/ 0 h 17"/>
                <a:gd name="T22" fmla="*/ 115 w 267"/>
                <a:gd name="T23" fmla="*/ 5 h 17"/>
                <a:gd name="T24" fmla="*/ 114 w 267"/>
                <a:gd name="T25" fmla="*/ 7 h 17"/>
                <a:gd name="T26" fmla="*/ 112 w 267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7"/>
                <a:gd name="T43" fmla="*/ 0 h 17"/>
                <a:gd name="T44" fmla="*/ 267 w 26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72" name="Freeform 1225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>
                <a:gd name="T0" fmla="*/ 265 w 265"/>
                <a:gd name="T1" fmla="*/ 17 h 17"/>
                <a:gd name="T2" fmla="*/ 115 w 265"/>
                <a:gd name="T3" fmla="*/ 9 h 17"/>
                <a:gd name="T4" fmla="*/ 119 w 265"/>
                <a:gd name="T5" fmla="*/ 7 h 17"/>
                <a:gd name="T6" fmla="*/ 123 w 265"/>
                <a:gd name="T7" fmla="*/ 5 h 17"/>
                <a:gd name="T8" fmla="*/ 265 w 265"/>
                <a:gd name="T9" fmla="*/ 13 h 17"/>
                <a:gd name="T10" fmla="*/ 265 w 265"/>
                <a:gd name="T11" fmla="*/ 15 h 17"/>
                <a:gd name="T12" fmla="*/ 265 w 265"/>
                <a:gd name="T13" fmla="*/ 17 h 17"/>
                <a:gd name="T14" fmla="*/ 114 w 265"/>
                <a:gd name="T15" fmla="*/ 9 h 17"/>
                <a:gd name="T16" fmla="*/ 0 w 265"/>
                <a:gd name="T17" fmla="*/ 3 h 17"/>
                <a:gd name="T18" fmla="*/ 2 w 265"/>
                <a:gd name="T19" fmla="*/ 2 h 17"/>
                <a:gd name="T20" fmla="*/ 2 w 265"/>
                <a:gd name="T21" fmla="*/ 0 h 17"/>
                <a:gd name="T22" fmla="*/ 117 w 265"/>
                <a:gd name="T23" fmla="*/ 5 h 17"/>
                <a:gd name="T24" fmla="*/ 115 w 265"/>
                <a:gd name="T25" fmla="*/ 7 h 17"/>
                <a:gd name="T26" fmla="*/ 114 w 265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5"/>
                <a:gd name="T43" fmla="*/ 0 h 17"/>
                <a:gd name="T44" fmla="*/ 265 w 26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73" name="Freeform 1226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17 w 263"/>
                <a:gd name="T3" fmla="*/ 9 h 17"/>
                <a:gd name="T4" fmla="*/ 121 w 263"/>
                <a:gd name="T5" fmla="*/ 7 h 17"/>
                <a:gd name="T6" fmla="*/ 123 w 263"/>
                <a:gd name="T7" fmla="*/ 5 h 17"/>
                <a:gd name="T8" fmla="*/ 261 w 263"/>
                <a:gd name="T9" fmla="*/ 11 h 17"/>
                <a:gd name="T10" fmla="*/ 263 w 263"/>
                <a:gd name="T11" fmla="*/ 15 h 17"/>
                <a:gd name="T12" fmla="*/ 263 w 263"/>
                <a:gd name="T13" fmla="*/ 17 h 17"/>
                <a:gd name="T14" fmla="*/ 113 w 263"/>
                <a:gd name="T15" fmla="*/ 9 h 17"/>
                <a:gd name="T16" fmla="*/ 0 w 263"/>
                <a:gd name="T17" fmla="*/ 4 h 17"/>
                <a:gd name="T18" fmla="*/ 0 w 263"/>
                <a:gd name="T19" fmla="*/ 2 h 17"/>
                <a:gd name="T20" fmla="*/ 1 w 263"/>
                <a:gd name="T21" fmla="*/ 0 h 17"/>
                <a:gd name="T22" fmla="*/ 117 w 263"/>
                <a:gd name="T23" fmla="*/ 5 h 17"/>
                <a:gd name="T24" fmla="*/ 115 w 263"/>
                <a:gd name="T25" fmla="*/ 7 h 17"/>
                <a:gd name="T26" fmla="*/ 113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74" name="Freeform 1227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21 w 263"/>
                <a:gd name="T3" fmla="*/ 9 h 17"/>
                <a:gd name="T4" fmla="*/ 123 w 263"/>
                <a:gd name="T5" fmla="*/ 7 h 17"/>
                <a:gd name="T6" fmla="*/ 127 w 263"/>
                <a:gd name="T7" fmla="*/ 6 h 17"/>
                <a:gd name="T8" fmla="*/ 261 w 263"/>
                <a:gd name="T9" fmla="*/ 11 h 17"/>
                <a:gd name="T10" fmla="*/ 261 w 263"/>
                <a:gd name="T11" fmla="*/ 13 h 17"/>
                <a:gd name="T12" fmla="*/ 263 w 263"/>
                <a:gd name="T13" fmla="*/ 17 h 17"/>
                <a:gd name="T14" fmla="*/ 115 w 263"/>
                <a:gd name="T15" fmla="*/ 9 h 17"/>
                <a:gd name="T16" fmla="*/ 0 w 263"/>
                <a:gd name="T17" fmla="*/ 4 h 17"/>
                <a:gd name="T18" fmla="*/ 1 w 263"/>
                <a:gd name="T19" fmla="*/ 2 h 17"/>
                <a:gd name="T20" fmla="*/ 3 w 263"/>
                <a:gd name="T21" fmla="*/ 0 h 17"/>
                <a:gd name="T22" fmla="*/ 119 w 263"/>
                <a:gd name="T23" fmla="*/ 6 h 17"/>
                <a:gd name="T24" fmla="*/ 117 w 263"/>
                <a:gd name="T25" fmla="*/ 7 h 17"/>
                <a:gd name="T26" fmla="*/ 115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75" name="Freeform 1228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>
                <a:gd name="T0" fmla="*/ 260 w 260"/>
                <a:gd name="T1" fmla="*/ 15 h 15"/>
                <a:gd name="T2" fmla="*/ 122 w 260"/>
                <a:gd name="T3" fmla="*/ 9 h 15"/>
                <a:gd name="T4" fmla="*/ 126 w 260"/>
                <a:gd name="T5" fmla="*/ 8 h 15"/>
                <a:gd name="T6" fmla="*/ 129 w 260"/>
                <a:gd name="T7" fmla="*/ 6 h 15"/>
                <a:gd name="T8" fmla="*/ 129 w 260"/>
                <a:gd name="T9" fmla="*/ 6 h 15"/>
                <a:gd name="T10" fmla="*/ 129 w 260"/>
                <a:gd name="T11" fmla="*/ 6 h 15"/>
                <a:gd name="T12" fmla="*/ 258 w 260"/>
                <a:gd name="T13" fmla="*/ 11 h 15"/>
                <a:gd name="T14" fmla="*/ 260 w 260"/>
                <a:gd name="T15" fmla="*/ 13 h 15"/>
                <a:gd name="T16" fmla="*/ 260 w 260"/>
                <a:gd name="T17" fmla="*/ 15 h 15"/>
                <a:gd name="T18" fmla="*/ 116 w 260"/>
                <a:gd name="T19" fmla="*/ 9 h 15"/>
                <a:gd name="T20" fmla="*/ 0 w 260"/>
                <a:gd name="T21" fmla="*/ 4 h 15"/>
                <a:gd name="T22" fmla="*/ 2 w 260"/>
                <a:gd name="T23" fmla="*/ 2 h 15"/>
                <a:gd name="T24" fmla="*/ 2 w 260"/>
                <a:gd name="T25" fmla="*/ 0 h 15"/>
                <a:gd name="T26" fmla="*/ 122 w 260"/>
                <a:gd name="T27" fmla="*/ 6 h 15"/>
                <a:gd name="T28" fmla="*/ 118 w 260"/>
                <a:gd name="T29" fmla="*/ 8 h 15"/>
                <a:gd name="T30" fmla="*/ 116 w 260"/>
                <a:gd name="T31" fmla="*/ 9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"/>
                <a:gd name="T49" fmla="*/ 0 h 15"/>
                <a:gd name="T50" fmla="*/ 260 w 260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76" name="Freeform 1229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>
                <a:gd name="T0" fmla="*/ 258 w 258"/>
                <a:gd name="T1" fmla="*/ 15 h 15"/>
                <a:gd name="T2" fmla="*/ 124 w 258"/>
                <a:gd name="T3" fmla="*/ 10 h 15"/>
                <a:gd name="T4" fmla="*/ 126 w 258"/>
                <a:gd name="T5" fmla="*/ 8 h 15"/>
                <a:gd name="T6" fmla="*/ 127 w 258"/>
                <a:gd name="T7" fmla="*/ 8 h 15"/>
                <a:gd name="T8" fmla="*/ 129 w 258"/>
                <a:gd name="T9" fmla="*/ 8 h 15"/>
                <a:gd name="T10" fmla="*/ 131 w 258"/>
                <a:gd name="T11" fmla="*/ 6 h 15"/>
                <a:gd name="T12" fmla="*/ 256 w 258"/>
                <a:gd name="T13" fmla="*/ 11 h 15"/>
                <a:gd name="T14" fmla="*/ 256 w 258"/>
                <a:gd name="T15" fmla="*/ 13 h 15"/>
                <a:gd name="T16" fmla="*/ 258 w 258"/>
                <a:gd name="T17" fmla="*/ 15 h 15"/>
                <a:gd name="T18" fmla="*/ 116 w 258"/>
                <a:gd name="T19" fmla="*/ 10 h 15"/>
                <a:gd name="T20" fmla="*/ 0 w 258"/>
                <a:gd name="T21" fmla="*/ 4 h 15"/>
                <a:gd name="T22" fmla="*/ 0 w 258"/>
                <a:gd name="T23" fmla="*/ 2 h 15"/>
                <a:gd name="T24" fmla="*/ 2 w 258"/>
                <a:gd name="T25" fmla="*/ 0 h 15"/>
                <a:gd name="T26" fmla="*/ 122 w 258"/>
                <a:gd name="T27" fmla="*/ 6 h 15"/>
                <a:gd name="T28" fmla="*/ 120 w 258"/>
                <a:gd name="T29" fmla="*/ 8 h 15"/>
                <a:gd name="T30" fmla="*/ 116 w 258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8"/>
                <a:gd name="T49" fmla="*/ 0 h 15"/>
                <a:gd name="T50" fmla="*/ 258 w 258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77" name="Freeform 1230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>
                <a:gd name="T0" fmla="*/ 256 w 256"/>
                <a:gd name="T1" fmla="*/ 15 h 15"/>
                <a:gd name="T2" fmla="*/ 127 w 256"/>
                <a:gd name="T3" fmla="*/ 10 h 15"/>
                <a:gd name="T4" fmla="*/ 131 w 256"/>
                <a:gd name="T5" fmla="*/ 8 h 15"/>
                <a:gd name="T6" fmla="*/ 135 w 256"/>
                <a:gd name="T7" fmla="*/ 6 h 15"/>
                <a:gd name="T8" fmla="*/ 255 w 256"/>
                <a:gd name="T9" fmla="*/ 12 h 15"/>
                <a:gd name="T10" fmla="*/ 256 w 256"/>
                <a:gd name="T11" fmla="*/ 13 h 15"/>
                <a:gd name="T12" fmla="*/ 256 w 256"/>
                <a:gd name="T13" fmla="*/ 15 h 15"/>
                <a:gd name="T14" fmla="*/ 120 w 256"/>
                <a:gd name="T15" fmla="*/ 10 h 15"/>
                <a:gd name="T16" fmla="*/ 0 w 256"/>
                <a:gd name="T17" fmla="*/ 4 h 15"/>
                <a:gd name="T18" fmla="*/ 2 w 256"/>
                <a:gd name="T19" fmla="*/ 2 h 15"/>
                <a:gd name="T20" fmla="*/ 2 w 256"/>
                <a:gd name="T21" fmla="*/ 0 h 15"/>
                <a:gd name="T22" fmla="*/ 126 w 256"/>
                <a:gd name="T23" fmla="*/ 6 h 15"/>
                <a:gd name="T24" fmla="*/ 124 w 256"/>
                <a:gd name="T25" fmla="*/ 6 h 15"/>
                <a:gd name="T26" fmla="*/ 122 w 256"/>
                <a:gd name="T27" fmla="*/ 8 h 15"/>
                <a:gd name="T28" fmla="*/ 120 w 256"/>
                <a:gd name="T29" fmla="*/ 8 h 15"/>
                <a:gd name="T30" fmla="*/ 120 w 256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6"/>
                <a:gd name="T49" fmla="*/ 0 h 15"/>
                <a:gd name="T50" fmla="*/ 256 w 256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78" name="Freeform 1231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>
                <a:gd name="T0" fmla="*/ 254 w 254"/>
                <a:gd name="T1" fmla="*/ 17 h 17"/>
                <a:gd name="T2" fmla="*/ 129 w 254"/>
                <a:gd name="T3" fmla="*/ 12 h 17"/>
                <a:gd name="T4" fmla="*/ 133 w 254"/>
                <a:gd name="T5" fmla="*/ 10 h 17"/>
                <a:gd name="T6" fmla="*/ 137 w 254"/>
                <a:gd name="T7" fmla="*/ 8 h 17"/>
                <a:gd name="T8" fmla="*/ 253 w 254"/>
                <a:gd name="T9" fmla="*/ 14 h 17"/>
                <a:gd name="T10" fmla="*/ 253 w 254"/>
                <a:gd name="T11" fmla="*/ 16 h 17"/>
                <a:gd name="T12" fmla="*/ 254 w 254"/>
                <a:gd name="T13" fmla="*/ 17 h 17"/>
                <a:gd name="T14" fmla="*/ 120 w 254"/>
                <a:gd name="T15" fmla="*/ 12 h 17"/>
                <a:gd name="T16" fmla="*/ 0 w 254"/>
                <a:gd name="T17" fmla="*/ 6 h 17"/>
                <a:gd name="T18" fmla="*/ 0 w 254"/>
                <a:gd name="T19" fmla="*/ 4 h 17"/>
                <a:gd name="T20" fmla="*/ 2 w 254"/>
                <a:gd name="T21" fmla="*/ 0 h 17"/>
                <a:gd name="T22" fmla="*/ 125 w 254"/>
                <a:gd name="T23" fmla="*/ 8 h 17"/>
                <a:gd name="T24" fmla="*/ 124 w 254"/>
                <a:gd name="T25" fmla="*/ 10 h 17"/>
                <a:gd name="T26" fmla="*/ 120 w 254"/>
                <a:gd name="T27" fmla="*/ 12 h 17"/>
                <a:gd name="T28" fmla="*/ 120 w 254"/>
                <a:gd name="T29" fmla="*/ 12 h 17"/>
                <a:gd name="T30" fmla="*/ 120 w 254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4"/>
                <a:gd name="T49" fmla="*/ 0 h 17"/>
                <a:gd name="T50" fmla="*/ 254 w 254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79" name="Freeform 1232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>
                <a:gd name="T0" fmla="*/ 253 w 253"/>
                <a:gd name="T1" fmla="*/ 18 h 18"/>
                <a:gd name="T2" fmla="*/ 133 w 253"/>
                <a:gd name="T3" fmla="*/ 12 h 18"/>
                <a:gd name="T4" fmla="*/ 137 w 253"/>
                <a:gd name="T5" fmla="*/ 10 h 18"/>
                <a:gd name="T6" fmla="*/ 141 w 253"/>
                <a:gd name="T7" fmla="*/ 8 h 18"/>
                <a:gd name="T8" fmla="*/ 251 w 253"/>
                <a:gd name="T9" fmla="*/ 14 h 18"/>
                <a:gd name="T10" fmla="*/ 251 w 253"/>
                <a:gd name="T11" fmla="*/ 14 h 18"/>
                <a:gd name="T12" fmla="*/ 251 w 253"/>
                <a:gd name="T13" fmla="*/ 14 h 18"/>
                <a:gd name="T14" fmla="*/ 253 w 253"/>
                <a:gd name="T15" fmla="*/ 16 h 18"/>
                <a:gd name="T16" fmla="*/ 253 w 253"/>
                <a:gd name="T17" fmla="*/ 18 h 18"/>
                <a:gd name="T18" fmla="*/ 124 w 253"/>
                <a:gd name="T19" fmla="*/ 12 h 18"/>
                <a:gd name="T20" fmla="*/ 0 w 253"/>
                <a:gd name="T21" fmla="*/ 6 h 18"/>
                <a:gd name="T22" fmla="*/ 2 w 253"/>
                <a:gd name="T23" fmla="*/ 2 h 18"/>
                <a:gd name="T24" fmla="*/ 2 w 253"/>
                <a:gd name="T25" fmla="*/ 0 h 18"/>
                <a:gd name="T26" fmla="*/ 129 w 253"/>
                <a:gd name="T27" fmla="*/ 8 h 18"/>
                <a:gd name="T28" fmla="*/ 125 w 253"/>
                <a:gd name="T29" fmla="*/ 10 h 18"/>
                <a:gd name="T30" fmla="*/ 124 w 253"/>
                <a:gd name="T31" fmla="*/ 12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8"/>
                <a:gd name="T50" fmla="*/ 253 w 253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80" name="Freeform 1233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>
                <a:gd name="T0" fmla="*/ 251 w 251"/>
                <a:gd name="T1" fmla="*/ 17 h 17"/>
                <a:gd name="T2" fmla="*/ 135 w 251"/>
                <a:gd name="T3" fmla="*/ 11 h 17"/>
                <a:gd name="T4" fmla="*/ 139 w 251"/>
                <a:gd name="T5" fmla="*/ 9 h 17"/>
                <a:gd name="T6" fmla="*/ 142 w 251"/>
                <a:gd name="T7" fmla="*/ 7 h 17"/>
                <a:gd name="T8" fmla="*/ 247 w 251"/>
                <a:gd name="T9" fmla="*/ 13 h 17"/>
                <a:gd name="T10" fmla="*/ 249 w 251"/>
                <a:gd name="T11" fmla="*/ 13 h 17"/>
                <a:gd name="T12" fmla="*/ 249 w 251"/>
                <a:gd name="T13" fmla="*/ 15 h 17"/>
                <a:gd name="T14" fmla="*/ 251 w 251"/>
                <a:gd name="T15" fmla="*/ 17 h 17"/>
                <a:gd name="T16" fmla="*/ 251 w 251"/>
                <a:gd name="T17" fmla="*/ 17 h 17"/>
                <a:gd name="T18" fmla="*/ 123 w 251"/>
                <a:gd name="T19" fmla="*/ 11 h 17"/>
                <a:gd name="T20" fmla="*/ 0 w 251"/>
                <a:gd name="T21" fmla="*/ 3 h 17"/>
                <a:gd name="T22" fmla="*/ 0 w 251"/>
                <a:gd name="T23" fmla="*/ 1 h 17"/>
                <a:gd name="T24" fmla="*/ 2 w 251"/>
                <a:gd name="T25" fmla="*/ 0 h 17"/>
                <a:gd name="T26" fmla="*/ 129 w 251"/>
                <a:gd name="T27" fmla="*/ 7 h 17"/>
                <a:gd name="T28" fmla="*/ 127 w 251"/>
                <a:gd name="T29" fmla="*/ 9 h 17"/>
                <a:gd name="T30" fmla="*/ 123 w 251"/>
                <a:gd name="T31" fmla="*/ 1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1"/>
                <a:gd name="T49" fmla="*/ 0 h 17"/>
                <a:gd name="T50" fmla="*/ 251 w 251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81" name="Freeform 1234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>
                <a:gd name="T0" fmla="*/ 249 w 249"/>
                <a:gd name="T1" fmla="*/ 17 h 17"/>
                <a:gd name="T2" fmla="*/ 139 w 249"/>
                <a:gd name="T3" fmla="*/ 11 h 17"/>
                <a:gd name="T4" fmla="*/ 142 w 249"/>
                <a:gd name="T5" fmla="*/ 9 h 17"/>
                <a:gd name="T6" fmla="*/ 146 w 249"/>
                <a:gd name="T7" fmla="*/ 7 h 17"/>
                <a:gd name="T8" fmla="*/ 245 w 249"/>
                <a:gd name="T9" fmla="*/ 13 h 17"/>
                <a:gd name="T10" fmla="*/ 247 w 249"/>
                <a:gd name="T11" fmla="*/ 15 h 17"/>
                <a:gd name="T12" fmla="*/ 249 w 249"/>
                <a:gd name="T13" fmla="*/ 17 h 17"/>
                <a:gd name="T14" fmla="*/ 127 w 249"/>
                <a:gd name="T15" fmla="*/ 11 h 17"/>
                <a:gd name="T16" fmla="*/ 0 w 249"/>
                <a:gd name="T17" fmla="*/ 3 h 17"/>
                <a:gd name="T18" fmla="*/ 2 w 249"/>
                <a:gd name="T19" fmla="*/ 2 h 17"/>
                <a:gd name="T20" fmla="*/ 2 w 249"/>
                <a:gd name="T21" fmla="*/ 0 h 17"/>
                <a:gd name="T22" fmla="*/ 133 w 249"/>
                <a:gd name="T23" fmla="*/ 7 h 17"/>
                <a:gd name="T24" fmla="*/ 129 w 249"/>
                <a:gd name="T25" fmla="*/ 9 h 17"/>
                <a:gd name="T26" fmla="*/ 127 w 249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"/>
                <a:gd name="T43" fmla="*/ 0 h 17"/>
                <a:gd name="T44" fmla="*/ 249 w 249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82" name="Freeform 1235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>
                <a:gd name="T0" fmla="*/ 245 w 245"/>
                <a:gd name="T1" fmla="*/ 17 h 17"/>
                <a:gd name="T2" fmla="*/ 140 w 245"/>
                <a:gd name="T3" fmla="*/ 11 h 17"/>
                <a:gd name="T4" fmla="*/ 144 w 245"/>
                <a:gd name="T5" fmla="*/ 9 h 17"/>
                <a:gd name="T6" fmla="*/ 150 w 245"/>
                <a:gd name="T7" fmla="*/ 7 h 17"/>
                <a:gd name="T8" fmla="*/ 241 w 245"/>
                <a:gd name="T9" fmla="*/ 11 h 17"/>
                <a:gd name="T10" fmla="*/ 243 w 245"/>
                <a:gd name="T11" fmla="*/ 13 h 17"/>
                <a:gd name="T12" fmla="*/ 245 w 245"/>
                <a:gd name="T13" fmla="*/ 17 h 17"/>
                <a:gd name="T14" fmla="*/ 127 w 245"/>
                <a:gd name="T15" fmla="*/ 11 h 17"/>
                <a:gd name="T16" fmla="*/ 0 w 245"/>
                <a:gd name="T17" fmla="*/ 4 h 17"/>
                <a:gd name="T18" fmla="*/ 0 w 245"/>
                <a:gd name="T19" fmla="*/ 2 h 17"/>
                <a:gd name="T20" fmla="*/ 2 w 245"/>
                <a:gd name="T21" fmla="*/ 0 h 17"/>
                <a:gd name="T22" fmla="*/ 135 w 245"/>
                <a:gd name="T23" fmla="*/ 7 h 17"/>
                <a:gd name="T24" fmla="*/ 131 w 245"/>
                <a:gd name="T25" fmla="*/ 9 h 17"/>
                <a:gd name="T26" fmla="*/ 127 w 245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"/>
                <a:gd name="T43" fmla="*/ 0 h 17"/>
                <a:gd name="T44" fmla="*/ 245 w 24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83" name="Freeform 1236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>
                <a:gd name="T0" fmla="*/ 243 w 243"/>
                <a:gd name="T1" fmla="*/ 17 h 17"/>
                <a:gd name="T2" fmla="*/ 144 w 243"/>
                <a:gd name="T3" fmla="*/ 11 h 17"/>
                <a:gd name="T4" fmla="*/ 150 w 243"/>
                <a:gd name="T5" fmla="*/ 9 h 17"/>
                <a:gd name="T6" fmla="*/ 154 w 243"/>
                <a:gd name="T7" fmla="*/ 7 h 17"/>
                <a:gd name="T8" fmla="*/ 237 w 243"/>
                <a:gd name="T9" fmla="*/ 11 h 17"/>
                <a:gd name="T10" fmla="*/ 241 w 243"/>
                <a:gd name="T11" fmla="*/ 13 h 17"/>
                <a:gd name="T12" fmla="*/ 243 w 243"/>
                <a:gd name="T13" fmla="*/ 17 h 17"/>
                <a:gd name="T14" fmla="*/ 131 w 243"/>
                <a:gd name="T15" fmla="*/ 11 h 17"/>
                <a:gd name="T16" fmla="*/ 0 w 243"/>
                <a:gd name="T17" fmla="*/ 4 h 17"/>
                <a:gd name="T18" fmla="*/ 2 w 243"/>
                <a:gd name="T19" fmla="*/ 2 h 17"/>
                <a:gd name="T20" fmla="*/ 2 w 243"/>
                <a:gd name="T21" fmla="*/ 0 h 17"/>
                <a:gd name="T22" fmla="*/ 139 w 243"/>
                <a:gd name="T23" fmla="*/ 7 h 17"/>
                <a:gd name="T24" fmla="*/ 135 w 243"/>
                <a:gd name="T25" fmla="*/ 9 h 17"/>
                <a:gd name="T26" fmla="*/ 131 w 243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3"/>
                <a:gd name="T43" fmla="*/ 0 h 17"/>
                <a:gd name="T44" fmla="*/ 243 w 24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84" name="Freeform 1237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>
                <a:gd name="T0" fmla="*/ 239 w 239"/>
                <a:gd name="T1" fmla="*/ 15 h 15"/>
                <a:gd name="T2" fmla="*/ 148 w 239"/>
                <a:gd name="T3" fmla="*/ 11 h 15"/>
                <a:gd name="T4" fmla="*/ 154 w 239"/>
                <a:gd name="T5" fmla="*/ 9 h 15"/>
                <a:gd name="T6" fmla="*/ 157 w 239"/>
                <a:gd name="T7" fmla="*/ 8 h 15"/>
                <a:gd name="T8" fmla="*/ 231 w 239"/>
                <a:gd name="T9" fmla="*/ 11 h 15"/>
                <a:gd name="T10" fmla="*/ 235 w 239"/>
                <a:gd name="T11" fmla="*/ 13 h 15"/>
                <a:gd name="T12" fmla="*/ 239 w 239"/>
                <a:gd name="T13" fmla="*/ 15 h 15"/>
                <a:gd name="T14" fmla="*/ 133 w 239"/>
                <a:gd name="T15" fmla="*/ 11 h 15"/>
                <a:gd name="T16" fmla="*/ 0 w 239"/>
                <a:gd name="T17" fmla="*/ 4 h 15"/>
                <a:gd name="T18" fmla="*/ 0 w 239"/>
                <a:gd name="T19" fmla="*/ 2 h 15"/>
                <a:gd name="T20" fmla="*/ 2 w 239"/>
                <a:gd name="T21" fmla="*/ 0 h 15"/>
                <a:gd name="T22" fmla="*/ 140 w 239"/>
                <a:gd name="T23" fmla="*/ 8 h 15"/>
                <a:gd name="T24" fmla="*/ 137 w 239"/>
                <a:gd name="T25" fmla="*/ 9 h 15"/>
                <a:gd name="T26" fmla="*/ 133 w 239"/>
                <a:gd name="T27" fmla="*/ 1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9"/>
                <a:gd name="T43" fmla="*/ 0 h 15"/>
                <a:gd name="T44" fmla="*/ 239 w 239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85" name="Freeform 1238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>
                <a:gd name="T0" fmla="*/ 235 w 235"/>
                <a:gd name="T1" fmla="*/ 15 h 15"/>
                <a:gd name="T2" fmla="*/ 152 w 235"/>
                <a:gd name="T3" fmla="*/ 11 h 15"/>
                <a:gd name="T4" fmla="*/ 161 w 235"/>
                <a:gd name="T5" fmla="*/ 10 h 15"/>
                <a:gd name="T6" fmla="*/ 169 w 235"/>
                <a:gd name="T7" fmla="*/ 10 h 15"/>
                <a:gd name="T8" fmla="*/ 178 w 235"/>
                <a:gd name="T9" fmla="*/ 10 h 15"/>
                <a:gd name="T10" fmla="*/ 190 w 235"/>
                <a:gd name="T11" fmla="*/ 10 h 15"/>
                <a:gd name="T12" fmla="*/ 226 w 235"/>
                <a:gd name="T13" fmla="*/ 11 h 15"/>
                <a:gd name="T14" fmla="*/ 226 w 235"/>
                <a:gd name="T15" fmla="*/ 11 h 15"/>
                <a:gd name="T16" fmla="*/ 228 w 235"/>
                <a:gd name="T17" fmla="*/ 11 h 15"/>
                <a:gd name="T18" fmla="*/ 231 w 235"/>
                <a:gd name="T19" fmla="*/ 13 h 15"/>
                <a:gd name="T20" fmla="*/ 235 w 235"/>
                <a:gd name="T21" fmla="*/ 15 h 15"/>
                <a:gd name="T22" fmla="*/ 137 w 235"/>
                <a:gd name="T23" fmla="*/ 11 h 15"/>
                <a:gd name="T24" fmla="*/ 0 w 235"/>
                <a:gd name="T25" fmla="*/ 4 h 15"/>
                <a:gd name="T26" fmla="*/ 2 w 235"/>
                <a:gd name="T27" fmla="*/ 2 h 15"/>
                <a:gd name="T28" fmla="*/ 2 w 235"/>
                <a:gd name="T29" fmla="*/ 0 h 15"/>
                <a:gd name="T30" fmla="*/ 144 w 235"/>
                <a:gd name="T31" fmla="*/ 8 h 15"/>
                <a:gd name="T32" fmla="*/ 140 w 235"/>
                <a:gd name="T33" fmla="*/ 10 h 15"/>
                <a:gd name="T34" fmla="*/ 137 w 235"/>
                <a:gd name="T35" fmla="*/ 11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5"/>
                <a:gd name="T55" fmla="*/ 0 h 15"/>
                <a:gd name="T56" fmla="*/ 235 w 235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86" name="Freeform 1239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>
                <a:gd name="T0" fmla="*/ 229 w 229"/>
                <a:gd name="T1" fmla="*/ 15 h 15"/>
                <a:gd name="T2" fmla="*/ 155 w 229"/>
                <a:gd name="T3" fmla="*/ 12 h 15"/>
                <a:gd name="T4" fmla="*/ 161 w 229"/>
                <a:gd name="T5" fmla="*/ 12 h 15"/>
                <a:gd name="T6" fmla="*/ 167 w 229"/>
                <a:gd name="T7" fmla="*/ 12 h 15"/>
                <a:gd name="T8" fmla="*/ 180 w 229"/>
                <a:gd name="T9" fmla="*/ 12 h 15"/>
                <a:gd name="T10" fmla="*/ 193 w 229"/>
                <a:gd name="T11" fmla="*/ 12 h 15"/>
                <a:gd name="T12" fmla="*/ 210 w 229"/>
                <a:gd name="T13" fmla="*/ 12 h 15"/>
                <a:gd name="T14" fmla="*/ 226 w 229"/>
                <a:gd name="T15" fmla="*/ 13 h 15"/>
                <a:gd name="T16" fmla="*/ 227 w 229"/>
                <a:gd name="T17" fmla="*/ 15 h 15"/>
                <a:gd name="T18" fmla="*/ 229 w 229"/>
                <a:gd name="T19" fmla="*/ 15 h 15"/>
                <a:gd name="T20" fmla="*/ 138 w 229"/>
                <a:gd name="T21" fmla="*/ 12 h 15"/>
                <a:gd name="T22" fmla="*/ 0 w 229"/>
                <a:gd name="T23" fmla="*/ 4 h 15"/>
                <a:gd name="T24" fmla="*/ 0 w 229"/>
                <a:gd name="T25" fmla="*/ 2 h 15"/>
                <a:gd name="T26" fmla="*/ 0 w 229"/>
                <a:gd name="T27" fmla="*/ 0 h 15"/>
                <a:gd name="T28" fmla="*/ 148 w 229"/>
                <a:gd name="T29" fmla="*/ 8 h 15"/>
                <a:gd name="T30" fmla="*/ 142 w 229"/>
                <a:gd name="T31" fmla="*/ 10 h 15"/>
                <a:gd name="T32" fmla="*/ 138 w 229"/>
                <a:gd name="T33" fmla="*/ 12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15"/>
                <a:gd name="T53" fmla="*/ 229 w 22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87" name="Freeform 1240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>
                <a:gd name="T0" fmla="*/ 224 w 224"/>
                <a:gd name="T1" fmla="*/ 15 h 15"/>
                <a:gd name="T2" fmla="*/ 188 w 224"/>
                <a:gd name="T3" fmla="*/ 14 h 15"/>
                <a:gd name="T4" fmla="*/ 190 w 224"/>
                <a:gd name="T5" fmla="*/ 14 h 15"/>
                <a:gd name="T6" fmla="*/ 193 w 224"/>
                <a:gd name="T7" fmla="*/ 14 h 15"/>
                <a:gd name="T8" fmla="*/ 209 w 224"/>
                <a:gd name="T9" fmla="*/ 14 h 15"/>
                <a:gd name="T10" fmla="*/ 224 w 224"/>
                <a:gd name="T11" fmla="*/ 15 h 15"/>
                <a:gd name="T12" fmla="*/ 142 w 224"/>
                <a:gd name="T13" fmla="*/ 12 h 15"/>
                <a:gd name="T14" fmla="*/ 0 w 224"/>
                <a:gd name="T15" fmla="*/ 4 h 15"/>
                <a:gd name="T16" fmla="*/ 0 w 224"/>
                <a:gd name="T17" fmla="*/ 2 h 15"/>
                <a:gd name="T18" fmla="*/ 2 w 224"/>
                <a:gd name="T19" fmla="*/ 0 h 15"/>
                <a:gd name="T20" fmla="*/ 152 w 224"/>
                <a:gd name="T21" fmla="*/ 8 h 15"/>
                <a:gd name="T22" fmla="*/ 148 w 224"/>
                <a:gd name="T23" fmla="*/ 10 h 15"/>
                <a:gd name="T24" fmla="*/ 142 w 224"/>
                <a:gd name="T25" fmla="*/ 12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"/>
                <a:gd name="T40" fmla="*/ 0 h 15"/>
                <a:gd name="T41" fmla="*/ 224 w 22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88" name="Freeform 1241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>
                <a:gd name="T0" fmla="*/ 148 w 157"/>
                <a:gd name="T1" fmla="*/ 12 h 12"/>
                <a:gd name="T2" fmla="*/ 0 w 157"/>
                <a:gd name="T3" fmla="*/ 4 h 12"/>
                <a:gd name="T4" fmla="*/ 2 w 157"/>
                <a:gd name="T5" fmla="*/ 2 h 12"/>
                <a:gd name="T6" fmla="*/ 2 w 157"/>
                <a:gd name="T7" fmla="*/ 0 h 12"/>
                <a:gd name="T8" fmla="*/ 36 w 157"/>
                <a:gd name="T9" fmla="*/ 2 h 12"/>
                <a:gd name="T10" fmla="*/ 36 w 157"/>
                <a:gd name="T11" fmla="*/ 2 h 12"/>
                <a:gd name="T12" fmla="*/ 34 w 157"/>
                <a:gd name="T13" fmla="*/ 4 h 12"/>
                <a:gd name="T14" fmla="*/ 36 w 157"/>
                <a:gd name="T15" fmla="*/ 4 h 12"/>
                <a:gd name="T16" fmla="*/ 40 w 157"/>
                <a:gd name="T17" fmla="*/ 2 h 12"/>
                <a:gd name="T18" fmla="*/ 157 w 157"/>
                <a:gd name="T19" fmla="*/ 8 h 12"/>
                <a:gd name="T20" fmla="*/ 154 w 157"/>
                <a:gd name="T21" fmla="*/ 10 h 12"/>
                <a:gd name="T22" fmla="*/ 148 w 157"/>
                <a:gd name="T23" fmla="*/ 12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7"/>
                <a:gd name="T37" fmla="*/ 0 h 12"/>
                <a:gd name="T38" fmla="*/ 157 w 157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89" name="Freeform 1242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>
                <a:gd name="T0" fmla="*/ 150 w 163"/>
                <a:gd name="T1" fmla="*/ 11 h 11"/>
                <a:gd name="T2" fmla="*/ 0 w 163"/>
                <a:gd name="T3" fmla="*/ 3 h 11"/>
                <a:gd name="T4" fmla="*/ 0 w 163"/>
                <a:gd name="T5" fmla="*/ 1 h 11"/>
                <a:gd name="T6" fmla="*/ 2 w 163"/>
                <a:gd name="T7" fmla="*/ 0 h 11"/>
                <a:gd name="T8" fmla="*/ 34 w 163"/>
                <a:gd name="T9" fmla="*/ 1 h 11"/>
                <a:gd name="T10" fmla="*/ 34 w 163"/>
                <a:gd name="T11" fmla="*/ 3 h 11"/>
                <a:gd name="T12" fmla="*/ 32 w 163"/>
                <a:gd name="T13" fmla="*/ 5 h 11"/>
                <a:gd name="T14" fmla="*/ 34 w 163"/>
                <a:gd name="T15" fmla="*/ 3 h 11"/>
                <a:gd name="T16" fmla="*/ 38 w 163"/>
                <a:gd name="T17" fmla="*/ 3 h 11"/>
                <a:gd name="T18" fmla="*/ 38 w 163"/>
                <a:gd name="T19" fmla="*/ 1 h 11"/>
                <a:gd name="T20" fmla="*/ 40 w 163"/>
                <a:gd name="T21" fmla="*/ 1 h 11"/>
                <a:gd name="T22" fmla="*/ 163 w 163"/>
                <a:gd name="T23" fmla="*/ 7 h 11"/>
                <a:gd name="T24" fmla="*/ 163 w 163"/>
                <a:gd name="T25" fmla="*/ 7 h 11"/>
                <a:gd name="T26" fmla="*/ 163 w 163"/>
                <a:gd name="T27" fmla="*/ 7 h 11"/>
                <a:gd name="T28" fmla="*/ 155 w 163"/>
                <a:gd name="T29" fmla="*/ 9 h 11"/>
                <a:gd name="T30" fmla="*/ 150 w 163"/>
                <a:gd name="T31" fmla="*/ 11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3"/>
                <a:gd name="T49" fmla="*/ 0 h 11"/>
                <a:gd name="T50" fmla="*/ 163 w 163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90" name="Freeform 1243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>
                <a:gd name="T0" fmla="*/ 155 w 174"/>
                <a:gd name="T1" fmla="*/ 11 h 11"/>
                <a:gd name="T2" fmla="*/ 38 w 174"/>
                <a:gd name="T3" fmla="*/ 5 h 11"/>
                <a:gd name="T4" fmla="*/ 38 w 174"/>
                <a:gd name="T5" fmla="*/ 5 h 11"/>
                <a:gd name="T6" fmla="*/ 38 w 174"/>
                <a:gd name="T7" fmla="*/ 5 h 11"/>
                <a:gd name="T8" fmla="*/ 40 w 174"/>
                <a:gd name="T9" fmla="*/ 3 h 11"/>
                <a:gd name="T10" fmla="*/ 41 w 174"/>
                <a:gd name="T11" fmla="*/ 2 h 11"/>
                <a:gd name="T12" fmla="*/ 174 w 174"/>
                <a:gd name="T13" fmla="*/ 7 h 11"/>
                <a:gd name="T14" fmla="*/ 174 w 174"/>
                <a:gd name="T15" fmla="*/ 7 h 11"/>
                <a:gd name="T16" fmla="*/ 174 w 174"/>
                <a:gd name="T17" fmla="*/ 7 h 11"/>
                <a:gd name="T18" fmla="*/ 169 w 174"/>
                <a:gd name="T19" fmla="*/ 7 h 11"/>
                <a:gd name="T20" fmla="*/ 163 w 174"/>
                <a:gd name="T21" fmla="*/ 9 h 11"/>
                <a:gd name="T22" fmla="*/ 159 w 174"/>
                <a:gd name="T23" fmla="*/ 9 h 11"/>
                <a:gd name="T24" fmla="*/ 155 w 174"/>
                <a:gd name="T25" fmla="*/ 11 h 11"/>
                <a:gd name="T26" fmla="*/ 34 w 174"/>
                <a:gd name="T27" fmla="*/ 5 h 11"/>
                <a:gd name="T28" fmla="*/ 0 w 174"/>
                <a:gd name="T29" fmla="*/ 3 h 11"/>
                <a:gd name="T30" fmla="*/ 2 w 174"/>
                <a:gd name="T31" fmla="*/ 2 h 11"/>
                <a:gd name="T32" fmla="*/ 2 w 174"/>
                <a:gd name="T33" fmla="*/ 0 h 11"/>
                <a:gd name="T34" fmla="*/ 36 w 174"/>
                <a:gd name="T35" fmla="*/ 2 h 11"/>
                <a:gd name="T36" fmla="*/ 34 w 174"/>
                <a:gd name="T37" fmla="*/ 3 h 11"/>
                <a:gd name="T38" fmla="*/ 34 w 174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4"/>
                <a:gd name="T61" fmla="*/ 0 h 11"/>
                <a:gd name="T62" fmla="*/ 174 w 174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91" name="Freeform 1244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>
                <a:gd name="T0" fmla="*/ 161 w 172"/>
                <a:gd name="T1" fmla="*/ 11 h 11"/>
                <a:gd name="T2" fmla="*/ 38 w 172"/>
                <a:gd name="T3" fmla="*/ 5 h 11"/>
                <a:gd name="T4" fmla="*/ 39 w 172"/>
                <a:gd name="T5" fmla="*/ 4 h 11"/>
                <a:gd name="T6" fmla="*/ 41 w 172"/>
                <a:gd name="T7" fmla="*/ 2 h 11"/>
                <a:gd name="T8" fmla="*/ 41 w 172"/>
                <a:gd name="T9" fmla="*/ 2 h 11"/>
                <a:gd name="T10" fmla="*/ 41 w 172"/>
                <a:gd name="T11" fmla="*/ 2 h 11"/>
                <a:gd name="T12" fmla="*/ 170 w 172"/>
                <a:gd name="T13" fmla="*/ 7 h 11"/>
                <a:gd name="T14" fmla="*/ 172 w 172"/>
                <a:gd name="T15" fmla="*/ 9 h 11"/>
                <a:gd name="T16" fmla="*/ 172 w 172"/>
                <a:gd name="T17" fmla="*/ 9 h 11"/>
                <a:gd name="T18" fmla="*/ 167 w 172"/>
                <a:gd name="T19" fmla="*/ 9 h 11"/>
                <a:gd name="T20" fmla="*/ 161 w 172"/>
                <a:gd name="T21" fmla="*/ 11 h 11"/>
                <a:gd name="T22" fmla="*/ 32 w 172"/>
                <a:gd name="T23" fmla="*/ 5 h 11"/>
                <a:gd name="T24" fmla="*/ 0 w 172"/>
                <a:gd name="T25" fmla="*/ 4 h 11"/>
                <a:gd name="T26" fmla="*/ 0 w 172"/>
                <a:gd name="T27" fmla="*/ 2 h 11"/>
                <a:gd name="T28" fmla="*/ 0 w 172"/>
                <a:gd name="T29" fmla="*/ 0 h 11"/>
                <a:gd name="T30" fmla="*/ 0 w 172"/>
                <a:gd name="T31" fmla="*/ 0 h 11"/>
                <a:gd name="T32" fmla="*/ 0 w 172"/>
                <a:gd name="T33" fmla="*/ 0 h 11"/>
                <a:gd name="T34" fmla="*/ 36 w 172"/>
                <a:gd name="T35" fmla="*/ 2 h 11"/>
                <a:gd name="T36" fmla="*/ 34 w 172"/>
                <a:gd name="T37" fmla="*/ 4 h 11"/>
                <a:gd name="T38" fmla="*/ 32 w 172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"/>
                <a:gd name="T61" fmla="*/ 0 h 11"/>
                <a:gd name="T62" fmla="*/ 172 w 172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92" name="Freeform 1245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>
                <a:gd name="T0" fmla="*/ 172 w 172"/>
                <a:gd name="T1" fmla="*/ 11 h 11"/>
                <a:gd name="T2" fmla="*/ 39 w 172"/>
                <a:gd name="T3" fmla="*/ 6 h 11"/>
                <a:gd name="T4" fmla="*/ 39 w 172"/>
                <a:gd name="T5" fmla="*/ 4 h 11"/>
                <a:gd name="T6" fmla="*/ 41 w 172"/>
                <a:gd name="T7" fmla="*/ 4 h 11"/>
                <a:gd name="T8" fmla="*/ 41 w 172"/>
                <a:gd name="T9" fmla="*/ 2 h 11"/>
                <a:gd name="T10" fmla="*/ 43 w 172"/>
                <a:gd name="T11" fmla="*/ 2 h 11"/>
                <a:gd name="T12" fmla="*/ 60 w 172"/>
                <a:gd name="T13" fmla="*/ 2 h 11"/>
                <a:gd name="T14" fmla="*/ 62 w 172"/>
                <a:gd name="T15" fmla="*/ 2 h 11"/>
                <a:gd name="T16" fmla="*/ 62 w 172"/>
                <a:gd name="T17" fmla="*/ 2 h 11"/>
                <a:gd name="T18" fmla="*/ 170 w 172"/>
                <a:gd name="T19" fmla="*/ 7 h 11"/>
                <a:gd name="T20" fmla="*/ 170 w 172"/>
                <a:gd name="T21" fmla="*/ 9 h 11"/>
                <a:gd name="T22" fmla="*/ 172 w 172"/>
                <a:gd name="T23" fmla="*/ 11 h 11"/>
                <a:gd name="T24" fmla="*/ 34 w 172"/>
                <a:gd name="T25" fmla="*/ 6 h 11"/>
                <a:gd name="T26" fmla="*/ 0 w 172"/>
                <a:gd name="T27" fmla="*/ 4 h 11"/>
                <a:gd name="T28" fmla="*/ 0 w 172"/>
                <a:gd name="T29" fmla="*/ 4 h 11"/>
                <a:gd name="T30" fmla="*/ 0 w 172"/>
                <a:gd name="T31" fmla="*/ 2 h 11"/>
                <a:gd name="T32" fmla="*/ 0 w 172"/>
                <a:gd name="T33" fmla="*/ 2 h 11"/>
                <a:gd name="T34" fmla="*/ 2 w 172"/>
                <a:gd name="T35" fmla="*/ 0 h 11"/>
                <a:gd name="T36" fmla="*/ 36 w 172"/>
                <a:gd name="T37" fmla="*/ 2 h 11"/>
                <a:gd name="T38" fmla="*/ 36 w 172"/>
                <a:gd name="T39" fmla="*/ 4 h 11"/>
                <a:gd name="T40" fmla="*/ 34 w 172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"/>
                <a:gd name="T65" fmla="*/ 172 w 172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93" name="Freeform 1246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>
                <a:gd name="T0" fmla="*/ 170 w 170"/>
                <a:gd name="T1" fmla="*/ 11 h 11"/>
                <a:gd name="T2" fmla="*/ 41 w 170"/>
                <a:gd name="T3" fmla="*/ 6 h 11"/>
                <a:gd name="T4" fmla="*/ 43 w 170"/>
                <a:gd name="T5" fmla="*/ 4 h 11"/>
                <a:gd name="T6" fmla="*/ 43 w 170"/>
                <a:gd name="T7" fmla="*/ 2 h 11"/>
                <a:gd name="T8" fmla="*/ 58 w 170"/>
                <a:gd name="T9" fmla="*/ 2 h 11"/>
                <a:gd name="T10" fmla="*/ 60 w 170"/>
                <a:gd name="T11" fmla="*/ 4 h 11"/>
                <a:gd name="T12" fmla="*/ 62 w 170"/>
                <a:gd name="T13" fmla="*/ 4 h 11"/>
                <a:gd name="T14" fmla="*/ 64 w 170"/>
                <a:gd name="T15" fmla="*/ 4 h 11"/>
                <a:gd name="T16" fmla="*/ 66 w 170"/>
                <a:gd name="T17" fmla="*/ 2 h 11"/>
                <a:gd name="T18" fmla="*/ 170 w 170"/>
                <a:gd name="T19" fmla="*/ 8 h 11"/>
                <a:gd name="T20" fmla="*/ 170 w 170"/>
                <a:gd name="T21" fmla="*/ 9 h 11"/>
                <a:gd name="T22" fmla="*/ 170 w 170"/>
                <a:gd name="T23" fmla="*/ 11 h 11"/>
                <a:gd name="T24" fmla="*/ 36 w 170"/>
                <a:gd name="T25" fmla="*/ 6 h 11"/>
                <a:gd name="T26" fmla="*/ 0 w 170"/>
                <a:gd name="T27" fmla="*/ 4 h 11"/>
                <a:gd name="T28" fmla="*/ 2 w 170"/>
                <a:gd name="T29" fmla="*/ 2 h 11"/>
                <a:gd name="T30" fmla="*/ 2 w 170"/>
                <a:gd name="T31" fmla="*/ 0 h 11"/>
                <a:gd name="T32" fmla="*/ 38 w 170"/>
                <a:gd name="T33" fmla="*/ 0 h 11"/>
                <a:gd name="T34" fmla="*/ 36 w 170"/>
                <a:gd name="T35" fmla="*/ 4 h 11"/>
                <a:gd name="T36" fmla="*/ 36 w 170"/>
                <a:gd name="T37" fmla="*/ 6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0"/>
                <a:gd name="T58" fmla="*/ 0 h 11"/>
                <a:gd name="T59" fmla="*/ 170 w 170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94" name="Freeform 1247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>
                <a:gd name="T0" fmla="*/ 168 w 168"/>
                <a:gd name="T1" fmla="*/ 13 h 13"/>
                <a:gd name="T2" fmla="*/ 60 w 168"/>
                <a:gd name="T3" fmla="*/ 8 h 13"/>
                <a:gd name="T4" fmla="*/ 64 w 168"/>
                <a:gd name="T5" fmla="*/ 6 h 13"/>
                <a:gd name="T6" fmla="*/ 66 w 168"/>
                <a:gd name="T7" fmla="*/ 4 h 13"/>
                <a:gd name="T8" fmla="*/ 166 w 168"/>
                <a:gd name="T9" fmla="*/ 10 h 13"/>
                <a:gd name="T10" fmla="*/ 168 w 168"/>
                <a:gd name="T11" fmla="*/ 12 h 13"/>
                <a:gd name="T12" fmla="*/ 168 w 168"/>
                <a:gd name="T13" fmla="*/ 13 h 13"/>
                <a:gd name="T14" fmla="*/ 58 w 168"/>
                <a:gd name="T15" fmla="*/ 8 h 13"/>
                <a:gd name="T16" fmla="*/ 41 w 168"/>
                <a:gd name="T17" fmla="*/ 8 h 13"/>
                <a:gd name="T18" fmla="*/ 41 w 168"/>
                <a:gd name="T19" fmla="*/ 6 h 13"/>
                <a:gd name="T20" fmla="*/ 43 w 168"/>
                <a:gd name="T21" fmla="*/ 4 h 13"/>
                <a:gd name="T22" fmla="*/ 56 w 168"/>
                <a:gd name="T23" fmla="*/ 4 h 13"/>
                <a:gd name="T24" fmla="*/ 56 w 168"/>
                <a:gd name="T25" fmla="*/ 4 h 13"/>
                <a:gd name="T26" fmla="*/ 56 w 168"/>
                <a:gd name="T27" fmla="*/ 4 h 13"/>
                <a:gd name="T28" fmla="*/ 56 w 168"/>
                <a:gd name="T29" fmla="*/ 6 h 13"/>
                <a:gd name="T30" fmla="*/ 58 w 168"/>
                <a:gd name="T31" fmla="*/ 8 h 13"/>
                <a:gd name="T32" fmla="*/ 34 w 168"/>
                <a:gd name="T33" fmla="*/ 8 h 13"/>
                <a:gd name="T34" fmla="*/ 0 w 168"/>
                <a:gd name="T35" fmla="*/ 6 h 13"/>
                <a:gd name="T36" fmla="*/ 0 w 168"/>
                <a:gd name="T37" fmla="*/ 4 h 13"/>
                <a:gd name="T38" fmla="*/ 0 w 168"/>
                <a:gd name="T39" fmla="*/ 0 h 13"/>
                <a:gd name="T40" fmla="*/ 37 w 168"/>
                <a:gd name="T41" fmla="*/ 2 h 13"/>
                <a:gd name="T42" fmla="*/ 36 w 168"/>
                <a:gd name="T43" fmla="*/ 4 h 13"/>
                <a:gd name="T44" fmla="*/ 34 w 168"/>
                <a:gd name="T45" fmla="*/ 8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8"/>
                <a:gd name="T70" fmla="*/ 0 h 13"/>
                <a:gd name="T71" fmla="*/ 168 w 168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95" name="Freeform 1248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>
                <a:gd name="T0" fmla="*/ 168 w 168"/>
                <a:gd name="T1" fmla="*/ 14 h 14"/>
                <a:gd name="T2" fmla="*/ 64 w 168"/>
                <a:gd name="T3" fmla="*/ 8 h 14"/>
                <a:gd name="T4" fmla="*/ 66 w 168"/>
                <a:gd name="T5" fmla="*/ 8 h 14"/>
                <a:gd name="T6" fmla="*/ 66 w 168"/>
                <a:gd name="T7" fmla="*/ 6 h 14"/>
                <a:gd name="T8" fmla="*/ 66 w 168"/>
                <a:gd name="T9" fmla="*/ 4 h 14"/>
                <a:gd name="T10" fmla="*/ 68 w 168"/>
                <a:gd name="T11" fmla="*/ 4 h 14"/>
                <a:gd name="T12" fmla="*/ 166 w 168"/>
                <a:gd name="T13" fmla="*/ 10 h 14"/>
                <a:gd name="T14" fmla="*/ 166 w 168"/>
                <a:gd name="T15" fmla="*/ 12 h 14"/>
                <a:gd name="T16" fmla="*/ 168 w 168"/>
                <a:gd name="T17" fmla="*/ 14 h 14"/>
                <a:gd name="T18" fmla="*/ 56 w 168"/>
                <a:gd name="T19" fmla="*/ 8 h 14"/>
                <a:gd name="T20" fmla="*/ 41 w 168"/>
                <a:gd name="T21" fmla="*/ 8 h 14"/>
                <a:gd name="T22" fmla="*/ 43 w 168"/>
                <a:gd name="T23" fmla="*/ 6 h 14"/>
                <a:gd name="T24" fmla="*/ 45 w 168"/>
                <a:gd name="T25" fmla="*/ 4 h 14"/>
                <a:gd name="T26" fmla="*/ 56 w 168"/>
                <a:gd name="T27" fmla="*/ 4 h 14"/>
                <a:gd name="T28" fmla="*/ 56 w 168"/>
                <a:gd name="T29" fmla="*/ 6 h 14"/>
                <a:gd name="T30" fmla="*/ 56 w 168"/>
                <a:gd name="T31" fmla="*/ 6 h 14"/>
                <a:gd name="T32" fmla="*/ 56 w 168"/>
                <a:gd name="T33" fmla="*/ 8 h 14"/>
                <a:gd name="T34" fmla="*/ 56 w 168"/>
                <a:gd name="T35" fmla="*/ 8 h 14"/>
                <a:gd name="T36" fmla="*/ 36 w 168"/>
                <a:gd name="T37" fmla="*/ 6 h 14"/>
                <a:gd name="T38" fmla="*/ 0 w 168"/>
                <a:gd name="T39" fmla="*/ 6 h 14"/>
                <a:gd name="T40" fmla="*/ 0 w 168"/>
                <a:gd name="T41" fmla="*/ 2 h 14"/>
                <a:gd name="T42" fmla="*/ 0 w 168"/>
                <a:gd name="T43" fmla="*/ 0 h 14"/>
                <a:gd name="T44" fmla="*/ 37 w 168"/>
                <a:gd name="T45" fmla="*/ 2 h 14"/>
                <a:gd name="T46" fmla="*/ 37 w 168"/>
                <a:gd name="T47" fmla="*/ 4 h 14"/>
                <a:gd name="T48" fmla="*/ 36 w 168"/>
                <a:gd name="T49" fmla="*/ 6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4"/>
                <a:gd name="T77" fmla="*/ 168 w 168"/>
                <a:gd name="T78" fmla="*/ 14 h 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96" name="Freeform 1249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6 w 166"/>
                <a:gd name="T3" fmla="*/ 8 h 14"/>
                <a:gd name="T4" fmla="*/ 66 w 166"/>
                <a:gd name="T5" fmla="*/ 8 h 14"/>
                <a:gd name="T6" fmla="*/ 66 w 166"/>
                <a:gd name="T7" fmla="*/ 8 h 14"/>
                <a:gd name="T8" fmla="*/ 68 w 166"/>
                <a:gd name="T9" fmla="*/ 6 h 14"/>
                <a:gd name="T10" fmla="*/ 68 w 166"/>
                <a:gd name="T11" fmla="*/ 4 h 14"/>
                <a:gd name="T12" fmla="*/ 166 w 166"/>
                <a:gd name="T13" fmla="*/ 10 h 14"/>
                <a:gd name="T14" fmla="*/ 166 w 166"/>
                <a:gd name="T15" fmla="*/ 12 h 14"/>
                <a:gd name="T16" fmla="*/ 166 w 166"/>
                <a:gd name="T17" fmla="*/ 14 h 14"/>
                <a:gd name="T18" fmla="*/ 56 w 166"/>
                <a:gd name="T19" fmla="*/ 8 h 14"/>
                <a:gd name="T20" fmla="*/ 43 w 166"/>
                <a:gd name="T21" fmla="*/ 8 h 14"/>
                <a:gd name="T22" fmla="*/ 45 w 166"/>
                <a:gd name="T23" fmla="*/ 6 h 14"/>
                <a:gd name="T24" fmla="*/ 45 w 166"/>
                <a:gd name="T25" fmla="*/ 4 h 14"/>
                <a:gd name="T26" fmla="*/ 56 w 166"/>
                <a:gd name="T27" fmla="*/ 4 h 14"/>
                <a:gd name="T28" fmla="*/ 56 w 166"/>
                <a:gd name="T29" fmla="*/ 6 h 14"/>
                <a:gd name="T30" fmla="*/ 56 w 166"/>
                <a:gd name="T31" fmla="*/ 8 h 14"/>
                <a:gd name="T32" fmla="*/ 37 w 166"/>
                <a:gd name="T33" fmla="*/ 6 h 14"/>
                <a:gd name="T34" fmla="*/ 0 w 166"/>
                <a:gd name="T35" fmla="*/ 4 h 14"/>
                <a:gd name="T36" fmla="*/ 0 w 166"/>
                <a:gd name="T37" fmla="*/ 2 h 14"/>
                <a:gd name="T38" fmla="*/ 1 w 166"/>
                <a:gd name="T39" fmla="*/ 0 h 14"/>
                <a:gd name="T40" fmla="*/ 39 w 166"/>
                <a:gd name="T41" fmla="*/ 2 h 14"/>
                <a:gd name="T42" fmla="*/ 37 w 166"/>
                <a:gd name="T43" fmla="*/ 4 h 14"/>
                <a:gd name="T44" fmla="*/ 37 w 166"/>
                <a:gd name="T45" fmla="*/ 6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14"/>
                <a:gd name="T71" fmla="*/ 166 w 166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97" name="Freeform 1250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8 w 166"/>
                <a:gd name="T3" fmla="*/ 8 h 14"/>
                <a:gd name="T4" fmla="*/ 68 w 166"/>
                <a:gd name="T5" fmla="*/ 6 h 14"/>
                <a:gd name="T6" fmla="*/ 70 w 166"/>
                <a:gd name="T7" fmla="*/ 4 h 14"/>
                <a:gd name="T8" fmla="*/ 165 w 166"/>
                <a:gd name="T9" fmla="*/ 8 h 14"/>
                <a:gd name="T10" fmla="*/ 166 w 166"/>
                <a:gd name="T11" fmla="*/ 12 h 14"/>
                <a:gd name="T12" fmla="*/ 166 w 166"/>
                <a:gd name="T13" fmla="*/ 14 h 14"/>
                <a:gd name="T14" fmla="*/ 56 w 166"/>
                <a:gd name="T15" fmla="*/ 8 h 14"/>
                <a:gd name="T16" fmla="*/ 45 w 166"/>
                <a:gd name="T17" fmla="*/ 8 h 14"/>
                <a:gd name="T18" fmla="*/ 45 w 166"/>
                <a:gd name="T19" fmla="*/ 4 h 14"/>
                <a:gd name="T20" fmla="*/ 47 w 166"/>
                <a:gd name="T21" fmla="*/ 2 h 14"/>
                <a:gd name="T22" fmla="*/ 56 w 166"/>
                <a:gd name="T23" fmla="*/ 4 h 14"/>
                <a:gd name="T24" fmla="*/ 56 w 166"/>
                <a:gd name="T25" fmla="*/ 6 h 14"/>
                <a:gd name="T26" fmla="*/ 56 w 166"/>
                <a:gd name="T27" fmla="*/ 8 h 14"/>
                <a:gd name="T28" fmla="*/ 37 w 166"/>
                <a:gd name="T29" fmla="*/ 6 h 14"/>
                <a:gd name="T30" fmla="*/ 0 w 166"/>
                <a:gd name="T31" fmla="*/ 4 h 14"/>
                <a:gd name="T32" fmla="*/ 1 w 166"/>
                <a:gd name="T33" fmla="*/ 2 h 14"/>
                <a:gd name="T34" fmla="*/ 1 w 166"/>
                <a:gd name="T35" fmla="*/ 0 h 14"/>
                <a:gd name="T36" fmla="*/ 39 w 166"/>
                <a:gd name="T37" fmla="*/ 2 h 14"/>
                <a:gd name="T38" fmla="*/ 39 w 166"/>
                <a:gd name="T39" fmla="*/ 4 h 14"/>
                <a:gd name="T40" fmla="*/ 37 w 166"/>
                <a:gd name="T41" fmla="*/ 6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6"/>
                <a:gd name="T64" fmla="*/ 0 h 14"/>
                <a:gd name="T65" fmla="*/ 166 w 166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98" name="Freeform 1251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>
                <a:gd name="T0" fmla="*/ 165 w 165"/>
                <a:gd name="T1" fmla="*/ 13 h 13"/>
                <a:gd name="T2" fmla="*/ 67 w 165"/>
                <a:gd name="T3" fmla="*/ 7 h 13"/>
                <a:gd name="T4" fmla="*/ 67 w 165"/>
                <a:gd name="T5" fmla="*/ 5 h 13"/>
                <a:gd name="T6" fmla="*/ 69 w 165"/>
                <a:gd name="T7" fmla="*/ 3 h 13"/>
                <a:gd name="T8" fmla="*/ 164 w 165"/>
                <a:gd name="T9" fmla="*/ 7 h 13"/>
                <a:gd name="T10" fmla="*/ 164 w 165"/>
                <a:gd name="T11" fmla="*/ 9 h 13"/>
                <a:gd name="T12" fmla="*/ 165 w 165"/>
                <a:gd name="T13" fmla="*/ 13 h 13"/>
                <a:gd name="T14" fmla="*/ 55 w 165"/>
                <a:gd name="T15" fmla="*/ 7 h 13"/>
                <a:gd name="T16" fmla="*/ 44 w 165"/>
                <a:gd name="T17" fmla="*/ 7 h 13"/>
                <a:gd name="T18" fmla="*/ 46 w 165"/>
                <a:gd name="T19" fmla="*/ 3 h 13"/>
                <a:gd name="T20" fmla="*/ 48 w 165"/>
                <a:gd name="T21" fmla="*/ 1 h 13"/>
                <a:gd name="T22" fmla="*/ 55 w 165"/>
                <a:gd name="T23" fmla="*/ 3 h 13"/>
                <a:gd name="T24" fmla="*/ 55 w 165"/>
                <a:gd name="T25" fmla="*/ 5 h 13"/>
                <a:gd name="T26" fmla="*/ 55 w 165"/>
                <a:gd name="T27" fmla="*/ 7 h 13"/>
                <a:gd name="T28" fmla="*/ 38 w 165"/>
                <a:gd name="T29" fmla="*/ 5 h 13"/>
                <a:gd name="T30" fmla="*/ 0 w 165"/>
                <a:gd name="T31" fmla="*/ 3 h 13"/>
                <a:gd name="T32" fmla="*/ 0 w 165"/>
                <a:gd name="T33" fmla="*/ 1 h 13"/>
                <a:gd name="T34" fmla="*/ 0 w 165"/>
                <a:gd name="T35" fmla="*/ 0 h 13"/>
                <a:gd name="T36" fmla="*/ 40 w 165"/>
                <a:gd name="T37" fmla="*/ 1 h 13"/>
                <a:gd name="T38" fmla="*/ 38 w 165"/>
                <a:gd name="T39" fmla="*/ 3 h 13"/>
                <a:gd name="T40" fmla="*/ 38 w 165"/>
                <a:gd name="T41" fmla="*/ 5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3"/>
                <a:gd name="T65" fmla="*/ 165 w 165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799" name="Freeform 1252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3 h 11"/>
                <a:gd name="T8" fmla="*/ 164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6 w 164"/>
                <a:gd name="T17" fmla="*/ 5 h 11"/>
                <a:gd name="T18" fmla="*/ 48 w 164"/>
                <a:gd name="T19" fmla="*/ 3 h 11"/>
                <a:gd name="T20" fmla="*/ 50 w 164"/>
                <a:gd name="T21" fmla="*/ 2 h 11"/>
                <a:gd name="T22" fmla="*/ 57 w 164"/>
                <a:gd name="T23" fmla="*/ 3 h 11"/>
                <a:gd name="T24" fmla="*/ 57 w 164"/>
                <a:gd name="T25" fmla="*/ 3 h 11"/>
                <a:gd name="T26" fmla="*/ 57 w 164"/>
                <a:gd name="T27" fmla="*/ 3 h 11"/>
                <a:gd name="T28" fmla="*/ 55 w 164"/>
                <a:gd name="T29" fmla="*/ 5 h 11"/>
                <a:gd name="T30" fmla="*/ 55 w 164"/>
                <a:gd name="T31" fmla="*/ 7 h 11"/>
                <a:gd name="T32" fmla="*/ 38 w 164"/>
                <a:gd name="T33" fmla="*/ 5 h 11"/>
                <a:gd name="T34" fmla="*/ 0 w 164"/>
                <a:gd name="T35" fmla="*/ 3 h 11"/>
                <a:gd name="T36" fmla="*/ 0 w 164"/>
                <a:gd name="T37" fmla="*/ 2 h 11"/>
                <a:gd name="T38" fmla="*/ 0 w 164"/>
                <a:gd name="T39" fmla="*/ 0 h 11"/>
                <a:gd name="T40" fmla="*/ 42 w 164"/>
                <a:gd name="T41" fmla="*/ 2 h 11"/>
                <a:gd name="T42" fmla="*/ 40 w 164"/>
                <a:gd name="T43" fmla="*/ 3 h 11"/>
                <a:gd name="T44" fmla="*/ 38 w 164"/>
                <a:gd name="T45" fmla="*/ 5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4"/>
                <a:gd name="T70" fmla="*/ 0 h 11"/>
                <a:gd name="T71" fmla="*/ 164 w 164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00" name="Freeform 1253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4 h 11"/>
                <a:gd name="T8" fmla="*/ 162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8 w 164"/>
                <a:gd name="T17" fmla="*/ 5 h 11"/>
                <a:gd name="T18" fmla="*/ 50 w 164"/>
                <a:gd name="T19" fmla="*/ 4 h 11"/>
                <a:gd name="T20" fmla="*/ 52 w 164"/>
                <a:gd name="T21" fmla="*/ 2 h 11"/>
                <a:gd name="T22" fmla="*/ 55 w 164"/>
                <a:gd name="T23" fmla="*/ 2 h 11"/>
                <a:gd name="T24" fmla="*/ 57 w 164"/>
                <a:gd name="T25" fmla="*/ 4 h 11"/>
                <a:gd name="T26" fmla="*/ 57 w 164"/>
                <a:gd name="T27" fmla="*/ 5 h 11"/>
                <a:gd name="T28" fmla="*/ 55 w 164"/>
                <a:gd name="T29" fmla="*/ 5 h 11"/>
                <a:gd name="T30" fmla="*/ 55 w 164"/>
                <a:gd name="T31" fmla="*/ 7 h 11"/>
                <a:gd name="T32" fmla="*/ 40 w 164"/>
                <a:gd name="T33" fmla="*/ 5 h 11"/>
                <a:gd name="T34" fmla="*/ 0 w 164"/>
                <a:gd name="T35" fmla="*/ 4 h 11"/>
                <a:gd name="T36" fmla="*/ 0 w 164"/>
                <a:gd name="T37" fmla="*/ 2 h 11"/>
                <a:gd name="T38" fmla="*/ 2 w 164"/>
                <a:gd name="T39" fmla="*/ 2 h 11"/>
                <a:gd name="T40" fmla="*/ 2 w 164"/>
                <a:gd name="T41" fmla="*/ 0 h 11"/>
                <a:gd name="T42" fmla="*/ 2 w 164"/>
                <a:gd name="T43" fmla="*/ 0 h 11"/>
                <a:gd name="T44" fmla="*/ 42 w 164"/>
                <a:gd name="T45" fmla="*/ 2 h 11"/>
                <a:gd name="T46" fmla="*/ 42 w 164"/>
                <a:gd name="T47" fmla="*/ 4 h 11"/>
                <a:gd name="T48" fmla="*/ 40 w 164"/>
                <a:gd name="T49" fmla="*/ 5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11"/>
                <a:gd name="T77" fmla="*/ 164 w 164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01" name="Freeform 1254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6 h 11"/>
                <a:gd name="T6" fmla="*/ 69 w 164"/>
                <a:gd name="T7" fmla="*/ 6 h 11"/>
                <a:gd name="T8" fmla="*/ 67 w 164"/>
                <a:gd name="T9" fmla="*/ 4 h 11"/>
                <a:gd name="T10" fmla="*/ 67 w 164"/>
                <a:gd name="T11" fmla="*/ 4 h 11"/>
                <a:gd name="T12" fmla="*/ 162 w 164"/>
                <a:gd name="T13" fmla="*/ 7 h 11"/>
                <a:gd name="T14" fmla="*/ 162 w 164"/>
                <a:gd name="T15" fmla="*/ 9 h 11"/>
                <a:gd name="T16" fmla="*/ 164 w 164"/>
                <a:gd name="T17" fmla="*/ 11 h 11"/>
                <a:gd name="T18" fmla="*/ 57 w 164"/>
                <a:gd name="T19" fmla="*/ 7 h 11"/>
                <a:gd name="T20" fmla="*/ 50 w 164"/>
                <a:gd name="T21" fmla="*/ 6 h 11"/>
                <a:gd name="T22" fmla="*/ 52 w 164"/>
                <a:gd name="T23" fmla="*/ 6 h 11"/>
                <a:gd name="T24" fmla="*/ 52 w 164"/>
                <a:gd name="T25" fmla="*/ 4 h 11"/>
                <a:gd name="T26" fmla="*/ 54 w 164"/>
                <a:gd name="T27" fmla="*/ 4 h 11"/>
                <a:gd name="T28" fmla="*/ 55 w 164"/>
                <a:gd name="T29" fmla="*/ 2 h 11"/>
                <a:gd name="T30" fmla="*/ 55 w 164"/>
                <a:gd name="T31" fmla="*/ 2 h 11"/>
                <a:gd name="T32" fmla="*/ 55 w 164"/>
                <a:gd name="T33" fmla="*/ 2 h 11"/>
                <a:gd name="T34" fmla="*/ 55 w 164"/>
                <a:gd name="T35" fmla="*/ 2 h 11"/>
                <a:gd name="T36" fmla="*/ 55 w 164"/>
                <a:gd name="T37" fmla="*/ 4 h 11"/>
                <a:gd name="T38" fmla="*/ 57 w 164"/>
                <a:gd name="T39" fmla="*/ 7 h 11"/>
                <a:gd name="T40" fmla="*/ 42 w 164"/>
                <a:gd name="T41" fmla="*/ 6 h 11"/>
                <a:gd name="T42" fmla="*/ 0 w 164"/>
                <a:gd name="T43" fmla="*/ 4 h 11"/>
                <a:gd name="T44" fmla="*/ 0 w 164"/>
                <a:gd name="T45" fmla="*/ 4 h 11"/>
                <a:gd name="T46" fmla="*/ 2 w 164"/>
                <a:gd name="T47" fmla="*/ 4 h 11"/>
                <a:gd name="T48" fmla="*/ 2 w 164"/>
                <a:gd name="T49" fmla="*/ 2 h 11"/>
                <a:gd name="T50" fmla="*/ 2 w 164"/>
                <a:gd name="T51" fmla="*/ 0 h 11"/>
                <a:gd name="T52" fmla="*/ 44 w 164"/>
                <a:gd name="T53" fmla="*/ 2 h 11"/>
                <a:gd name="T54" fmla="*/ 42 w 164"/>
                <a:gd name="T55" fmla="*/ 4 h 11"/>
                <a:gd name="T56" fmla="*/ 42 w 164"/>
                <a:gd name="T57" fmla="*/ 6 h 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4"/>
                <a:gd name="T88" fmla="*/ 0 h 11"/>
                <a:gd name="T89" fmla="*/ 164 w 164"/>
                <a:gd name="T90" fmla="*/ 11 h 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02" name="Freeform 1255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7 w 160"/>
                <a:gd name="T3" fmla="*/ 8 h 11"/>
                <a:gd name="T4" fmla="*/ 67 w 160"/>
                <a:gd name="T5" fmla="*/ 8 h 11"/>
                <a:gd name="T6" fmla="*/ 67 w 160"/>
                <a:gd name="T7" fmla="*/ 8 h 11"/>
                <a:gd name="T8" fmla="*/ 65 w 160"/>
                <a:gd name="T9" fmla="*/ 6 h 11"/>
                <a:gd name="T10" fmla="*/ 65 w 160"/>
                <a:gd name="T11" fmla="*/ 4 h 11"/>
                <a:gd name="T12" fmla="*/ 158 w 160"/>
                <a:gd name="T13" fmla="*/ 8 h 11"/>
                <a:gd name="T14" fmla="*/ 160 w 160"/>
                <a:gd name="T15" fmla="*/ 9 h 11"/>
                <a:gd name="T16" fmla="*/ 160 w 160"/>
                <a:gd name="T17" fmla="*/ 11 h 11"/>
                <a:gd name="T18" fmla="*/ 53 w 160"/>
                <a:gd name="T19" fmla="*/ 6 h 11"/>
                <a:gd name="T20" fmla="*/ 50 w 160"/>
                <a:gd name="T21" fmla="*/ 6 h 11"/>
                <a:gd name="T22" fmla="*/ 50 w 160"/>
                <a:gd name="T23" fmla="*/ 6 h 11"/>
                <a:gd name="T24" fmla="*/ 50 w 160"/>
                <a:gd name="T25" fmla="*/ 6 h 11"/>
                <a:gd name="T26" fmla="*/ 53 w 160"/>
                <a:gd name="T27" fmla="*/ 4 h 11"/>
                <a:gd name="T28" fmla="*/ 53 w 160"/>
                <a:gd name="T29" fmla="*/ 4 h 11"/>
                <a:gd name="T30" fmla="*/ 53 w 160"/>
                <a:gd name="T31" fmla="*/ 6 h 11"/>
                <a:gd name="T32" fmla="*/ 53 w 160"/>
                <a:gd name="T33" fmla="*/ 6 h 11"/>
                <a:gd name="T34" fmla="*/ 40 w 160"/>
                <a:gd name="T35" fmla="*/ 6 h 11"/>
                <a:gd name="T36" fmla="*/ 0 w 160"/>
                <a:gd name="T37" fmla="*/ 4 h 11"/>
                <a:gd name="T38" fmla="*/ 0 w 160"/>
                <a:gd name="T39" fmla="*/ 2 h 11"/>
                <a:gd name="T40" fmla="*/ 0 w 160"/>
                <a:gd name="T41" fmla="*/ 0 h 11"/>
                <a:gd name="T42" fmla="*/ 42 w 160"/>
                <a:gd name="T43" fmla="*/ 2 h 11"/>
                <a:gd name="T44" fmla="*/ 42 w 160"/>
                <a:gd name="T45" fmla="*/ 4 h 11"/>
                <a:gd name="T46" fmla="*/ 40 w 160"/>
                <a:gd name="T47" fmla="*/ 6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0"/>
                <a:gd name="T73" fmla="*/ 0 h 11"/>
                <a:gd name="T74" fmla="*/ 160 w 160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3" y="4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03" name="Freeform 1256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5 w 160"/>
                <a:gd name="T3" fmla="*/ 8 h 11"/>
                <a:gd name="T4" fmla="*/ 65 w 160"/>
                <a:gd name="T5" fmla="*/ 6 h 11"/>
                <a:gd name="T6" fmla="*/ 63 w 160"/>
                <a:gd name="T7" fmla="*/ 2 h 11"/>
                <a:gd name="T8" fmla="*/ 158 w 160"/>
                <a:gd name="T9" fmla="*/ 8 h 11"/>
                <a:gd name="T10" fmla="*/ 158 w 160"/>
                <a:gd name="T11" fmla="*/ 10 h 11"/>
                <a:gd name="T12" fmla="*/ 160 w 160"/>
                <a:gd name="T13" fmla="*/ 11 h 11"/>
                <a:gd name="T14" fmla="*/ 53 w 160"/>
                <a:gd name="T15" fmla="*/ 6 h 11"/>
                <a:gd name="T16" fmla="*/ 53 w 160"/>
                <a:gd name="T17" fmla="*/ 6 h 11"/>
                <a:gd name="T18" fmla="*/ 53 w 160"/>
                <a:gd name="T19" fmla="*/ 6 h 11"/>
                <a:gd name="T20" fmla="*/ 53 w 160"/>
                <a:gd name="T21" fmla="*/ 6 h 11"/>
                <a:gd name="T22" fmla="*/ 42 w 160"/>
                <a:gd name="T23" fmla="*/ 6 h 11"/>
                <a:gd name="T24" fmla="*/ 0 w 160"/>
                <a:gd name="T25" fmla="*/ 4 h 11"/>
                <a:gd name="T26" fmla="*/ 0 w 160"/>
                <a:gd name="T27" fmla="*/ 2 h 11"/>
                <a:gd name="T28" fmla="*/ 0 w 160"/>
                <a:gd name="T29" fmla="*/ 0 h 11"/>
                <a:gd name="T30" fmla="*/ 44 w 160"/>
                <a:gd name="T31" fmla="*/ 2 h 11"/>
                <a:gd name="T32" fmla="*/ 42 w 160"/>
                <a:gd name="T33" fmla="*/ 4 h 11"/>
                <a:gd name="T34" fmla="*/ 42 w 160"/>
                <a:gd name="T35" fmla="*/ 6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11"/>
                <a:gd name="T56" fmla="*/ 160 w 160"/>
                <a:gd name="T57" fmla="*/ 11 h 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04" name="Freeform 1257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5 w 158"/>
                <a:gd name="T3" fmla="*/ 8 h 12"/>
                <a:gd name="T4" fmla="*/ 63 w 158"/>
                <a:gd name="T5" fmla="*/ 4 h 12"/>
                <a:gd name="T6" fmla="*/ 63 w 158"/>
                <a:gd name="T7" fmla="*/ 2 h 12"/>
                <a:gd name="T8" fmla="*/ 158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2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4 w 158"/>
                <a:gd name="T23" fmla="*/ 2 h 12"/>
                <a:gd name="T24" fmla="*/ 44 w 158"/>
                <a:gd name="T25" fmla="*/ 4 h 12"/>
                <a:gd name="T26" fmla="*/ 42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05" name="Freeform 1258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3 w 158"/>
                <a:gd name="T5" fmla="*/ 4 h 12"/>
                <a:gd name="T6" fmla="*/ 61 w 158"/>
                <a:gd name="T7" fmla="*/ 2 h 12"/>
                <a:gd name="T8" fmla="*/ 156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4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06" name="Freeform 1259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1 w 158"/>
                <a:gd name="T5" fmla="*/ 4 h 12"/>
                <a:gd name="T6" fmla="*/ 59 w 158"/>
                <a:gd name="T7" fmla="*/ 2 h 12"/>
                <a:gd name="T8" fmla="*/ 156 w 158"/>
                <a:gd name="T9" fmla="*/ 8 h 12"/>
                <a:gd name="T10" fmla="*/ 156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6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07" name="Freeform 1260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61 w 156"/>
                <a:gd name="T3" fmla="*/ 7 h 13"/>
                <a:gd name="T4" fmla="*/ 59 w 156"/>
                <a:gd name="T5" fmla="*/ 5 h 13"/>
                <a:gd name="T6" fmla="*/ 57 w 156"/>
                <a:gd name="T7" fmla="*/ 3 h 13"/>
                <a:gd name="T8" fmla="*/ 156 w 156"/>
                <a:gd name="T9" fmla="*/ 7 h 13"/>
                <a:gd name="T10" fmla="*/ 156 w 156"/>
                <a:gd name="T11" fmla="*/ 11 h 13"/>
                <a:gd name="T12" fmla="*/ 156 w 156"/>
                <a:gd name="T13" fmla="*/ 13 h 13"/>
                <a:gd name="T14" fmla="*/ 46 w 156"/>
                <a:gd name="T15" fmla="*/ 7 h 13"/>
                <a:gd name="T16" fmla="*/ 0 w 156"/>
                <a:gd name="T17" fmla="*/ 5 h 13"/>
                <a:gd name="T18" fmla="*/ 0 w 156"/>
                <a:gd name="T19" fmla="*/ 3 h 13"/>
                <a:gd name="T20" fmla="*/ 0 w 156"/>
                <a:gd name="T21" fmla="*/ 0 h 13"/>
                <a:gd name="T22" fmla="*/ 46 w 156"/>
                <a:gd name="T23" fmla="*/ 3 h 13"/>
                <a:gd name="T24" fmla="*/ 46 w 156"/>
                <a:gd name="T25" fmla="*/ 5 h 13"/>
                <a:gd name="T26" fmla="*/ 46 w 156"/>
                <a:gd name="T27" fmla="*/ 7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13"/>
                <a:gd name="T44" fmla="*/ 156 w 156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08" name="Freeform 1261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59 w 156"/>
                <a:gd name="T3" fmla="*/ 7 h 13"/>
                <a:gd name="T4" fmla="*/ 57 w 156"/>
                <a:gd name="T5" fmla="*/ 5 h 13"/>
                <a:gd name="T6" fmla="*/ 57 w 156"/>
                <a:gd name="T7" fmla="*/ 4 h 13"/>
                <a:gd name="T8" fmla="*/ 93 w 156"/>
                <a:gd name="T9" fmla="*/ 5 h 13"/>
                <a:gd name="T10" fmla="*/ 93 w 156"/>
                <a:gd name="T11" fmla="*/ 5 h 13"/>
                <a:gd name="T12" fmla="*/ 95 w 156"/>
                <a:gd name="T13" fmla="*/ 7 h 13"/>
                <a:gd name="T14" fmla="*/ 95 w 156"/>
                <a:gd name="T15" fmla="*/ 7 h 13"/>
                <a:gd name="T16" fmla="*/ 97 w 156"/>
                <a:gd name="T17" fmla="*/ 7 h 13"/>
                <a:gd name="T18" fmla="*/ 97 w 156"/>
                <a:gd name="T19" fmla="*/ 5 h 13"/>
                <a:gd name="T20" fmla="*/ 95 w 156"/>
                <a:gd name="T21" fmla="*/ 5 h 13"/>
                <a:gd name="T22" fmla="*/ 154 w 156"/>
                <a:gd name="T23" fmla="*/ 7 h 13"/>
                <a:gd name="T24" fmla="*/ 156 w 156"/>
                <a:gd name="T25" fmla="*/ 9 h 13"/>
                <a:gd name="T26" fmla="*/ 156 w 156"/>
                <a:gd name="T27" fmla="*/ 13 h 13"/>
                <a:gd name="T28" fmla="*/ 46 w 156"/>
                <a:gd name="T29" fmla="*/ 7 h 13"/>
                <a:gd name="T30" fmla="*/ 0 w 156"/>
                <a:gd name="T31" fmla="*/ 5 h 13"/>
                <a:gd name="T32" fmla="*/ 0 w 156"/>
                <a:gd name="T33" fmla="*/ 4 h 13"/>
                <a:gd name="T34" fmla="*/ 0 w 156"/>
                <a:gd name="T35" fmla="*/ 0 h 13"/>
                <a:gd name="T36" fmla="*/ 46 w 156"/>
                <a:gd name="T37" fmla="*/ 4 h 13"/>
                <a:gd name="T38" fmla="*/ 46 w 156"/>
                <a:gd name="T39" fmla="*/ 5 h 13"/>
                <a:gd name="T40" fmla="*/ 46 w 156"/>
                <a:gd name="T41" fmla="*/ 7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13"/>
                <a:gd name="T65" fmla="*/ 156 w 156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09" name="Freeform 1262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>
                <a:gd name="T0" fmla="*/ 158 w 158"/>
                <a:gd name="T1" fmla="*/ 11 h 11"/>
                <a:gd name="T2" fmla="*/ 59 w 158"/>
                <a:gd name="T3" fmla="*/ 7 h 11"/>
                <a:gd name="T4" fmla="*/ 59 w 158"/>
                <a:gd name="T5" fmla="*/ 6 h 11"/>
                <a:gd name="T6" fmla="*/ 57 w 158"/>
                <a:gd name="T7" fmla="*/ 4 h 11"/>
                <a:gd name="T8" fmla="*/ 93 w 158"/>
                <a:gd name="T9" fmla="*/ 6 h 11"/>
                <a:gd name="T10" fmla="*/ 93 w 158"/>
                <a:gd name="T11" fmla="*/ 6 h 11"/>
                <a:gd name="T12" fmla="*/ 93 w 158"/>
                <a:gd name="T13" fmla="*/ 6 h 11"/>
                <a:gd name="T14" fmla="*/ 95 w 158"/>
                <a:gd name="T15" fmla="*/ 7 h 11"/>
                <a:gd name="T16" fmla="*/ 97 w 158"/>
                <a:gd name="T17" fmla="*/ 9 h 11"/>
                <a:gd name="T18" fmla="*/ 97 w 158"/>
                <a:gd name="T19" fmla="*/ 9 h 11"/>
                <a:gd name="T20" fmla="*/ 99 w 158"/>
                <a:gd name="T21" fmla="*/ 9 h 11"/>
                <a:gd name="T22" fmla="*/ 97 w 158"/>
                <a:gd name="T23" fmla="*/ 7 h 11"/>
                <a:gd name="T24" fmla="*/ 95 w 158"/>
                <a:gd name="T25" fmla="*/ 6 h 11"/>
                <a:gd name="T26" fmla="*/ 156 w 158"/>
                <a:gd name="T27" fmla="*/ 7 h 11"/>
                <a:gd name="T28" fmla="*/ 156 w 158"/>
                <a:gd name="T29" fmla="*/ 9 h 11"/>
                <a:gd name="T30" fmla="*/ 158 w 158"/>
                <a:gd name="T31" fmla="*/ 11 h 11"/>
                <a:gd name="T32" fmla="*/ 48 w 158"/>
                <a:gd name="T33" fmla="*/ 7 h 11"/>
                <a:gd name="T34" fmla="*/ 2 w 158"/>
                <a:gd name="T35" fmla="*/ 4 h 11"/>
                <a:gd name="T36" fmla="*/ 2 w 158"/>
                <a:gd name="T37" fmla="*/ 2 h 11"/>
                <a:gd name="T38" fmla="*/ 0 w 158"/>
                <a:gd name="T39" fmla="*/ 0 h 11"/>
                <a:gd name="T40" fmla="*/ 44 w 158"/>
                <a:gd name="T41" fmla="*/ 2 h 11"/>
                <a:gd name="T42" fmla="*/ 46 w 158"/>
                <a:gd name="T43" fmla="*/ 4 h 11"/>
                <a:gd name="T44" fmla="*/ 48 w 158"/>
                <a:gd name="T45" fmla="*/ 4 h 11"/>
                <a:gd name="T46" fmla="*/ 48 w 158"/>
                <a:gd name="T47" fmla="*/ 6 h 11"/>
                <a:gd name="T48" fmla="*/ 48 w 158"/>
                <a:gd name="T49" fmla="*/ 7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11"/>
                <a:gd name="T77" fmla="*/ 158 w 158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10" name="Freeform 1263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7 w 156"/>
                <a:gd name="T3" fmla="*/ 9 h 11"/>
                <a:gd name="T4" fmla="*/ 95 w 156"/>
                <a:gd name="T5" fmla="*/ 8 h 11"/>
                <a:gd name="T6" fmla="*/ 93 w 156"/>
                <a:gd name="T7" fmla="*/ 6 h 11"/>
                <a:gd name="T8" fmla="*/ 154 w 156"/>
                <a:gd name="T9" fmla="*/ 8 h 11"/>
                <a:gd name="T10" fmla="*/ 156 w 156"/>
                <a:gd name="T11" fmla="*/ 9 h 11"/>
                <a:gd name="T12" fmla="*/ 156 w 156"/>
                <a:gd name="T13" fmla="*/ 11 h 11"/>
                <a:gd name="T14" fmla="*/ 95 w 156"/>
                <a:gd name="T15" fmla="*/ 9 h 11"/>
                <a:gd name="T16" fmla="*/ 59 w 156"/>
                <a:gd name="T17" fmla="*/ 8 h 11"/>
                <a:gd name="T18" fmla="*/ 57 w 156"/>
                <a:gd name="T19" fmla="*/ 6 h 11"/>
                <a:gd name="T20" fmla="*/ 55 w 156"/>
                <a:gd name="T21" fmla="*/ 4 h 11"/>
                <a:gd name="T22" fmla="*/ 90 w 156"/>
                <a:gd name="T23" fmla="*/ 6 h 11"/>
                <a:gd name="T24" fmla="*/ 92 w 156"/>
                <a:gd name="T25" fmla="*/ 6 h 11"/>
                <a:gd name="T26" fmla="*/ 93 w 156"/>
                <a:gd name="T27" fmla="*/ 8 h 11"/>
                <a:gd name="T28" fmla="*/ 95 w 156"/>
                <a:gd name="T29" fmla="*/ 9 h 11"/>
                <a:gd name="T30" fmla="*/ 95 w 156"/>
                <a:gd name="T31" fmla="*/ 9 h 11"/>
                <a:gd name="T32" fmla="*/ 48 w 156"/>
                <a:gd name="T33" fmla="*/ 8 h 11"/>
                <a:gd name="T34" fmla="*/ 2 w 156"/>
                <a:gd name="T35" fmla="*/ 4 h 11"/>
                <a:gd name="T36" fmla="*/ 0 w 156"/>
                <a:gd name="T37" fmla="*/ 4 h 11"/>
                <a:gd name="T38" fmla="*/ 0 w 156"/>
                <a:gd name="T39" fmla="*/ 2 h 11"/>
                <a:gd name="T40" fmla="*/ 0 w 156"/>
                <a:gd name="T41" fmla="*/ 0 h 11"/>
                <a:gd name="T42" fmla="*/ 0 w 156"/>
                <a:gd name="T43" fmla="*/ 0 h 11"/>
                <a:gd name="T44" fmla="*/ 38 w 156"/>
                <a:gd name="T45" fmla="*/ 2 h 11"/>
                <a:gd name="T46" fmla="*/ 44 w 156"/>
                <a:gd name="T47" fmla="*/ 4 h 11"/>
                <a:gd name="T48" fmla="*/ 48 w 156"/>
                <a:gd name="T49" fmla="*/ 6 h 11"/>
                <a:gd name="T50" fmla="*/ 48 w 156"/>
                <a:gd name="T51" fmla="*/ 8 h 11"/>
                <a:gd name="T52" fmla="*/ 48 w 156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6"/>
                <a:gd name="T82" fmla="*/ 0 h 11"/>
                <a:gd name="T83" fmla="*/ 156 w 156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11" name="Freeform 1264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5 w 156"/>
                <a:gd name="T3" fmla="*/ 10 h 11"/>
                <a:gd name="T4" fmla="*/ 93 w 156"/>
                <a:gd name="T5" fmla="*/ 8 h 11"/>
                <a:gd name="T6" fmla="*/ 90 w 156"/>
                <a:gd name="T7" fmla="*/ 4 h 11"/>
                <a:gd name="T8" fmla="*/ 154 w 156"/>
                <a:gd name="T9" fmla="*/ 8 h 11"/>
                <a:gd name="T10" fmla="*/ 154 w 156"/>
                <a:gd name="T11" fmla="*/ 10 h 11"/>
                <a:gd name="T12" fmla="*/ 156 w 156"/>
                <a:gd name="T13" fmla="*/ 11 h 11"/>
                <a:gd name="T14" fmla="*/ 93 w 156"/>
                <a:gd name="T15" fmla="*/ 10 h 11"/>
                <a:gd name="T16" fmla="*/ 57 w 156"/>
                <a:gd name="T17" fmla="*/ 8 h 11"/>
                <a:gd name="T18" fmla="*/ 54 w 156"/>
                <a:gd name="T19" fmla="*/ 6 h 11"/>
                <a:gd name="T20" fmla="*/ 52 w 156"/>
                <a:gd name="T21" fmla="*/ 2 h 11"/>
                <a:gd name="T22" fmla="*/ 88 w 156"/>
                <a:gd name="T23" fmla="*/ 4 h 11"/>
                <a:gd name="T24" fmla="*/ 90 w 156"/>
                <a:gd name="T25" fmla="*/ 6 h 11"/>
                <a:gd name="T26" fmla="*/ 93 w 156"/>
                <a:gd name="T27" fmla="*/ 10 h 11"/>
                <a:gd name="T28" fmla="*/ 44 w 156"/>
                <a:gd name="T29" fmla="*/ 6 h 11"/>
                <a:gd name="T30" fmla="*/ 0 w 156"/>
                <a:gd name="T31" fmla="*/ 4 h 11"/>
                <a:gd name="T32" fmla="*/ 0 w 156"/>
                <a:gd name="T33" fmla="*/ 4 h 11"/>
                <a:gd name="T34" fmla="*/ 0 w 156"/>
                <a:gd name="T35" fmla="*/ 4 h 11"/>
                <a:gd name="T36" fmla="*/ 0 w 156"/>
                <a:gd name="T37" fmla="*/ 2 h 11"/>
                <a:gd name="T38" fmla="*/ 0 w 156"/>
                <a:gd name="T39" fmla="*/ 0 h 11"/>
                <a:gd name="T40" fmla="*/ 33 w 156"/>
                <a:gd name="T41" fmla="*/ 2 h 11"/>
                <a:gd name="T42" fmla="*/ 38 w 156"/>
                <a:gd name="T43" fmla="*/ 4 h 11"/>
                <a:gd name="T44" fmla="*/ 44 w 156"/>
                <a:gd name="T45" fmla="*/ 6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6"/>
                <a:gd name="T70" fmla="*/ 0 h 11"/>
                <a:gd name="T71" fmla="*/ 156 w 156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12" name="Freeform 1265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6 w 197"/>
                <a:gd name="T3" fmla="*/ 12 h 14"/>
                <a:gd name="T4" fmla="*/ 133 w 197"/>
                <a:gd name="T5" fmla="*/ 8 h 14"/>
                <a:gd name="T6" fmla="*/ 131 w 197"/>
                <a:gd name="T7" fmla="*/ 6 h 14"/>
                <a:gd name="T8" fmla="*/ 197 w 197"/>
                <a:gd name="T9" fmla="*/ 10 h 14"/>
                <a:gd name="T10" fmla="*/ 197 w 197"/>
                <a:gd name="T11" fmla="*/ 12 h 14"/>
                <a:gd name="T12" fmla="*/ 197 w 197"/>
                <a:gd name="T13" fmla="*/ 14 h 14"/>
                <a:gd name="T14" fmla="*/ 133 w 197"/>
                <a:gd name="T15" fmla="*/ 12 h 14"/>
                <a:gd name="T16" fmla="*/ 98 w 197"/>
                <a:gd name="T17" fmla="*/ 10 h 14"/>
                <a:gd name="T18" fmla="*/ 95 w 197"/>
                <a:gd name="T19" fmla="*/ 6 h 14"/>
                <a:gd name="T20" fmla="*/ 93 w 197"/>
                <a:gd name="T21" fmla="*/ 4 h 14"/>
                <a:gd name="T22" fmla="*/ 125 w 197"/>
                <a:gd name="T23" fmla="*/ 6 h 14"/>
                <a:gd name="T24" fmla="*/ 129 w 197"/>
                <a:gd name="T25" fmla="*/ 8 h 14"/>
                <a:gd name="T26" fmla="*/ 133 w 197"/>
                <a:gd name="T27" fmla="*/ 12 h 14"/>
                <a:gd name="T28" fmla="*/ 81 w 197"/>
                <a:gd name="T29" fmla="*/ 8 h 14"/>
                <a:gd name="T30" fmla="*/ 43 w 197"/>
                <a:gd name="T31" fmla="*/ 6 h 14"/>
                <a:gd name="T32" fmla="*/ 43 w 197"/>
                <a:gd name="T33" fmla="*/ 4 h 14"/>
                <a:gd name="T34" fmla="*/ 42 w 197"/>
                <a:gd name="T35" fmla="*/ 2 h 14"/>
                <a:gd name="T36" fmla="*/ 70 w 197"/>
                <a:gd name="T37" fmla="*/ 4 h 14"/>
                <a:gd name="T38" fmla="*/ 76 w 197"/>
                <a:gd name="T39" fmla="*/ 6 h 14"/>
                <a:gd name="T40" fmla="*/ 81 w 197"/>
                <a:gd name="T41" fmla="*/ 8 h 14"/>
                <a:gd name="T42" fmla="*/ 0 w 197"/>
                <a:gd name="T43" fmla="*/ 0 h 14"/>
                <a:gd name="T44" fmla="*/ 9 w 197"/>
                <a:gd name="T45" fmla="*/ 0 h 14"/>
                <a:gd name="T46" fmla="*/ 9 w 197"/>
                <a:gd name="T47" fmla="*/ 0 h 14"/>
                <a:gd name="T48" fmla="*/ 9 w 197"/>
                <a:gd name="T49" fmla="*/ 0 h 14"/>
                <a:gd name="T50" fmla="*/ 4 w 197"/>
                <a:gd name="T51" fmla="*/ 2 h 14"/>
                <a:gd name="T52" fmla="*/ 0 w 197"/>
                <a:gd name="T53" fmla="*/ 2 h 14"/>
                <a:gd name="T54" fmla="*/ 0 w 197"/>
                <a:gd name="T55" fmla="*/ 2 h 14"/>
                <a:gd name="T56" fmla="*/ 0 w 197"/>
                <a:gd name="T57" fmla="*/ 0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7"/>
                <a:gd name="T88" fmla="*/ 0 h 14"/>
                <a:gd name="T89" fmla="*/ 197 w 197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13" name="Freeform 1266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3 w 197"/>
                <a:gd name="T3" fmla="*/ 10 h 14"/>
                <a:gd name="T4" fmla="*/ 133 w 197"/>
                <a:gd name="T5" fmla="*/ 10 h 14"/>
                <a:gd name="T6" fmla="*/ 131 w 197"/>
                <a:gd name="T7" fmla="*/ 8 h 14"/>
                <a:gd name="T8" fmla="*/ 133 w 197"/>
                <a:gd name="T9" fmla="*/ 8 h 14"/>
                <a:gd name="T10" fmla="*/ 135 w 197"/>
                <a:gd name="T11" fmla="*/ 6 h 14"/>
                <a:gd name="T12" fmla="*/ 195 w 197"/>
                <a:gd name="T13" fmla="*/ 10 h 14"/>
                <a:gd name="T14" fmla="*/ 197 w 197"/>
                <a:gd name="T15" fmla="*/ 12 h 14"/>
                <a:gd name="T16" fmla="*/ 197 w 197"/>
                <a:gd name="T17" fmla="*/ 14 h 14"/>
                <a:gd name="T18" fmla="*/ 131 w 197"/>
                <a:gd name="T19" fmla="*/ 10 h 14"/>
                <a:gd name="T20" fmla="*/ 95 w 197"/>
                <a:gd name="T21" fmla="*/ 8 h 14"/>
                <a:gd name="T22" fmla="*/ 93 w 197"/>
                <a:gd name="T23" fmla="*/ 6 h 14"/>
                <a:gd name="T24" fmla="*/ 91 w 197"/>
                <a:gd name="T25" fmla="*/ 4 h 14"/>
                <a:gd name="T26" fmla="*/ 119 w 197"/>
                <a:gd name="T27" fmla="*/ 6 h 14"/>
                <a:gd name="T28" fmla="*/ 125 w 197"/>
                <a:gd name="T29" fmla="*/ 8 h 14"/>
                <a:gd name="T30" fmla="*/ 131 w 197"/>
                <a:gd name="T31" fmla="*/ 10 h 14"/>
                <a:gd name="T32" fmla="*/ 76 w 197"/>
                <a:gd name="T33" fmla="*/ 8 h 14"/>
                <a:gd name="T34" fmla="*/ 43 w 197"/>
                <a:gd name="T35" fmla="*/ 6 h 14"/>
                <a:gd name="T36" fmla="*/ 42 w 197"/>
                <a:gd name="T37" fmla="*/ 4 h 14"/>
                <a:gd name="T38" fmla="*/ 38 w 197"/>
                <a:gd name="T39" fmla="*/ 2 h 14"/>
                <a:gd name="T40" fmla="*/ 66 w 197"/>
                <a:gd name="T41" fmla="*/ 4 h 14"/>
                <a:gd name="T42" fmla="*/ 70 w 197"/>
                <a:gd name="T43" fmla="*/ 6 h 14"/>
                <a:gd name="T44" fmla="*/ 76 w 197"/>
                <a:gd name="T45" fmla="*/ 8 h 14"/>
                <a:gd name="T46" fmla="*/ 2 w 197"/>
                <a:gd name="T47" fmla="*/ 0 h 14"/>
                <a:gd name="T48" fmla="*/ 21 w 197"/>
                <a:gd name="T49" fmla="*/ 0 h 14"/>
                <a:gd name="T50" fmla="*/ 15 w 197"/>
                <a:gd name="T51" fmla="*/ 2 h 14"/>
                <a:gd name="T52" fmla="*/ 9 w 197"/>
                <a:gd name="T53" fmla="*/ 2 h 14"/>
                <a:gd name="T54" fmla="*/ 4 w 197"/>
                <a:gd name="T55" fmla="*/ 4 h 14"/>
                <a:gd name="T56" fmla="*/ 0 w 197"/>
                <a:gd name="T57" fmla="*/ 4 h 14"/>
                <a:gd name="T58" fmla="*/ 0 w 197"/>
                <a:gd name="T59" fmla="*/ 2 h 14"/>
                <a:gd name="T60" fmla="*/ 0 w 197"/>
                <a:gd name="T61" fmla="*/ 0 h 14"/>
                <a:gd name="T62" fmla="*/ 2 w 197"/>
                <a:gd name="T63" fmla="*/ 0 h 14"/>
                <a:gd name="T64" fmla="*/ 2 w 197"/>
                <a:gd name="T65" fmla="*/ 0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4"/>
                <a:gd name="T101" fmla="*/ 197 w 197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14" name="Freeform 1267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1 w 197"/>
                <a:gd name="T3" fmla="*/ 10 h 14"/>
                <a:gd name="T4" fmla="*/ 131 w 197"/>
                <a:gd name="T5" fmla="*/ 10 h 14"/>
                <a:gd name="T6" fmla="*/ 131 w 197"/>
                <a:gd name="T7" fmla="*/ 10 h 14"/>
                <a:gd name="T8" fmla="*/ 135 w 197"/>
                <a:gd name="T9" fmla="*/ 10 h 14"/>
                <a:gd name="T10" fmla="*/ 136 w 197"/>
                <a:gd name="T11" fmla="*/ 6 h 14"/>
                <a:gd name="T12" fmla="*/ 195 w 197"/>
                <a:gd name="T13" fmla="*/ 10 h 14"/>
                <a:gd name="T14" fmla="*/ 195 w 197"/>
                <a:gd name="T15" fmla="*/ 10 h 14"/>
                <a:gd name="T16" fmla="*/ 195 w 197"/>
                <a:gd name="T17" fmla="*/ 10 h 14"/>
                <a:gd name="T18" fmla="*/ 197 w 197"/>
                <a:gd name="T19" fmla="*/ 12 h 14"/>
                <a:gd name="T20" fmla="*/ 197 w 197"/>
                <a:gd name="T21" fmla="*/ 14 h 14"/>
                <a:gd name="T22" fmla="*/ 125 w 197"/>
                <a:gd name="T23" fmla="*/ 10 h 14"/>
                <a:gd name="T24" fmla="*/ 93 w 197"/>
                <a:gd name="T25" fmla="*/ 8 h 14"/>
                <a:gd name="T26" fmla="*/ 89 w 197"/>
                <a:gd name="T27" fmla="*/ 6 h 14"/>
                <a:gd name="T28" fmla="*/ 89 w 197"/>
                <a:gd name="T29" fmla="*/ 4 h 14"/>
                <a:gd name="T30" fmla="*/ 91 w 197"/>
                <a:gd name="T31" fmla="*/ 4 h 14"/>
                <a:gd name="T32" fmla="*/ 93 w 197"/>
                <a:gd name="T33" fmla="*/ 4 h 14"/>
                <a:gd name="T34" fmla="*/ 93 w 197"/>
                <a:gd name="T35" fmla="*/ 4 h 14"/>
                <a:gd name="T36" fmla="*/ 93 w 197"/>
                <a:gd name="T37" fmla="*/ 4 h 14"/>
                <a:gd name="T38" fmla="*/ 110 w 197"/>
                <a:gd name="T39" fmla="*/ 6 h 14"/>
                <a:gd name="T40" fmla="*/ 117 w 197"/>
                <a:gd name="T41" fmla="*/ 8 h 14"/>
                <a:gd name="T42" fmla="*/ 125 w 197"/>
                <a:gd name="T43" fmla="*/ 10 h 14"/>
                <a:gd name="T44" fmla="*/ 70 w 197"/>
                <a:gd name="T45" fmla="*/ 8 h 14"/>
                <a:gd name="T46" fmla="*/ 42 w 197"/>
                <a:gd name="T47" fmla="*/ 6 h 14"/>
                <a:gd name="T48" fmla="*/ 38 w 197"/>
                <a:gd name="T49" fmla="*/ 4 h 14"/>
                <a:gd name="T50" fmla="*/ 34 w 197"/>
                <a:gd name="T51" fmla="*/ 2 h 14"/>
                <a:gd name="T52" fmla="*/ 23 w 197"/>
                <a:gd name="T53" fmla="*/ 2 h 14"/>
                <a:gd name="T54" fmla="*/ 9 w 197"/>
                <a:gd name="T55" fmla="*/ 4 h 14"/>
                <a:gd name="T56" fmla="*/ 0 w 197"/>
                <a:gd name="T57" fmla="*/ 4 h 14"/>
                <a:gd name="T58" fmla="*/ 0 w 197"/>
                <a:gd name="T59" fmla="*/ 4 h 14"/>
                <a:gd name="T60" fmla="*/ 0 w 197"/>
                <a:gd name="T61" fmla="*/ 2 h 14"/>
                <a:gd name="T62" fmla="*/ 2 w 197"/>
                <a:gd name="T63" fmla="*/ 2 h 14"/>
                <a:gd name="T64" fmla="*/ 6 w 197"/>
                <a:gd name="T65" fmla="*/ 0 h 14"/>
                <a:gd name="T66" fmla="*/ 62 w 197"/>
                <a:gd name="T67" fmla="*/ 2 h 14"/>
                <a:gd name="T68" fmla="*/ 62 w 197"/>
                <a:gd name="T69" fmla="*/ 4 h 14"/>
                <a:gd name="T70" fmla="*/ 62 w 197"/>
                <a:gd name="T71" fmla="*/ 4 h 14"/>
                <a:gd name="T72" fmla="*/ 66 w 197"/>
                <a:gd name="T73" fmla="*/ 6 h 14"/>
                <a:gd name="T74" fmla="*/ 70 w 197"/>
                <a:gd name="T75" fmla="*/ 8 h 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7"/>
                <a:gd name="T115" fmla="*/ 0 h 14"/>
                <a:gd name="T116" fmla="*/ 197 w 197"/>
                <a:gd name="T117" fmla="*/ 14 h 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15" name="Freeform 1268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>
                <a:gd name="T0" fmla="*/ 193 w 193"/>
                <a:gd name="T1" fmla="*/ 13 h 13"/>
                <a:gd name="T2" fmla="*/ 133 w 193"/>
                <a:gd name="T3" fmla="*/ 9 h 13"/>
                <a:gd name="T4" fmla="*/ 134 w 193"/>
                <a:gd name="T5" fmla="*/ 7 h 13"/>
                <a:gd name="T6" fmla="*/ 136 w 193"/>
                <a:gd name="T7" fmla="*/ 5 h 13"/>
                <a:gd name="T8" fmla="*/ 170 w 193"/>
                <a:gd name="T9" fmla="*/ 7 h 13"/>
                <a:gd name="T10" fmla="*/ 170 w 193"/>
                <a:gd name="T11" fmla="*/ 7 h 13"/>
                <a:gd name="T12" fmla="*/ 170 w 193"/>
                <a:gd name="T13" fmla="*/ 9 h 13"/>
                <a:gd name="T14" fmla="*/ 170 w 193"/>
                <a:gd name="T15" fmla="*/ 9 h 13"/>
                <a:gd name="T16" fmla="*/ 170 w 193"/>
                <a:gd name="T17" fmla="*/ 7 h 13"/>
                <a:gd name="T18" fmla="*/ 193 w 193"/>
                <a:gd name="T19" fmla="*/ 9 h 13"/>
                <a:gd name="T20" fmla="*/ 193 w 193"/>
                <a:gd name="T21" fmla="*/ 9 h 13"/>
                <a:gd name="T22" fmla="*/ 193 w 193"/>
                <a:gd name="T23" fmla="*/ 11 h 13"/>
                <a:gd name="T24" fmla="*/ 193 w 193"/>
                <a:gd name="T25" fmla="*/ 13 h 13"/>
                <a:gd name="T26" fmla="*/ 193 w 193"/>
                <a:gd name="T27" fmla="*/ 13 h 13"/>
                <a:gd name="T28" fmla="*/ 117 w 193"/>
                <a:gd name="T29" fmla="*/ 9 h 13"/>
                <a:gd name="T30" fmla="*/ 89 w 193"/>
                <a:gd name="T31" fmla="*/ 7 h 13"/>
                <a:gd name="T32" fmla="*/ 87 w 193"/>
                <a:gd name="T33" fmla="*/ 5 h 13"/>
                <a:gd name="T34" fmla="*/ 87 w 193"/>
                <a:gd name="T35" fmla="*/ 5 h 13"/>
                <a:gd name="T36" fmla="*/ 89 w 193"/>
                <a:gd name="T37" fmla="*/ 5 h 13"/>
                <a:gd name="T38" fmla="*/ 91 w 193"/>
                <a:gd name="T39" fmla="*/ 5 h 13"/>
                <a:gd name="T40" fmla="*/ 98 w 193"/>
                <a:gd name="T41" fmla="*/ 5 h 13"/>
                <a:gd name="T42" fmla="*/ 106 w 193"/>
                <a:gd name="T43" fmla="*/ 5 h 13"/>
                <a:gd name="T44" fmla="*/ 112 w 193"/>
                <a:gd name="T45" fmla="*/ 7 h 13"/>
                <a:gd name="T46" fmla="*/ 117 w 193"/>
                <a:gd name="T47" fmla="*/ 9 h 13"/>
                <a:gd name="T48" fmla="*/ 64 w 193"/>
                <a:gd name="T49" fmla="*/ 7 h 13"/>
                <a:gd name="T50" fmla="*/ 36 w 193"/>
                <a:gd name="T51" fmla="*/ 5 h 13"/>
                <a:gd name="T52" fmla="*/ 34 w 193"/>
                <a:gd name="T53" fmla="*/ 3 h 13"/>
                <a:gd name="T54" fmla="*/ 32 w 193"/>
                <a:gd name="T55" fmla="*/ 3 h 13"/>
                <a:gd name="T56" fmla="*/ 26 w 193"/>
                <a:gd name="T57" fmla="*/ 3 h 13"/>
                <a:gd name="T58" fmla="*/ 19 w 193"/>
                <a:gd name="T59" fmla="*/ 3 h 13"/>
                <a:gd name="T60" fmla="*/ 0 w 193"/>
                <a:gd name="T61" fmla="*/ 3 h 13"/>
                <a:gd name="T62" fmla="*/ 4 w 193"/>
                <a:gd name="T63" fmla="*/ 1 h 13"/>
                <a:gd name="T64" fmla="*/ 5 w 193"/>
                <a:gd name="T65" fmla="*/ 0 h 13"/>
                <a:gd name="T66" fmla="*/ 60 w 193"/>
                <a:gd name="T67" fmla="*/ 1 h 13"/>
                <a:gd name="T68" fmla="*/ 60 w 193"/>
                <a:gd name="T69" fmla="*/ 3 h 13"/>
                <a:gd name="T70" fmla="*/ 60 w 193"/>
                <a:gd name="T71" fmla="*/ 5 h 13"/>
                <a:gd name="T72" fmla="*/ 62 w 193"/>
                <a:gd name="T73" fmla="*/ 5 h 13"/>
                <a:gd name="T74" fmla="*/ 64 w 193"/>
                <a:gd name="T75" fmla="*/ 7 h 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3"/>
                <a:gd name="T115" fmla="*/ 0 h 13"/>
                <a:gd name="T116" fmla="*/ 193 w 193"/>
                <a:gd name="T117" fmla="*/ 13 h 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16" name="Freeform 1269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>
                <a:gd name="T0" fmla="*/ 189 w 189"/>
                <a:gd name="T1" fmla="*/ 13 h 13"/>
                <a:gd name="T2" fmla="*/ 130 w 189"/>
                <a:gd name="T3" fmla="*/ 9 h 13"/>
                <a:gd name="T4" fmla="*/ 132 w 189"/>
                <a:gd name="T5" fmla="*/ 7 h 13"/>
                <a:gd name="T6" fmla="*/ 132 w 189"/>
                <a:gd name="T7" fmla="*/ 5 h 13"/>
                <a:gd name="T8" fmla="*/ 163 w 189"/>
                <a:gd name="T9" fmla="*/ 7 h 13"/>
                <a:gd name="T10" fmla="*/ 166 w 189"/>
                <a:gd name="T11" fmla="*/ 9 h 13"/>
                <a:gd name="T12" fmla="*/ 166 w 189"/>
                <a:gd name="T13" fmla="*/ 11 h 13"/>
                <a:gd name="T14" fmla="*/ 166 w 189"/>
                <a:gd name="T15" fmla="*/ 9 h 13"/>
                <a:gd name="T16" fmla="*/ 168 w 189"/>
                <a:gd name="T17" fmla="*/ 7 h 13"/>
                <a:gd name="T18" fmla="*/ 189 w 189"/>
                <a:gd name="T19" fmla="*/ 9 h 13"/>
                <a:gd name="T20" fmla="*/ 189 w 189"/>
                <a:gd name="T21" fmla="*/ 11 h 13"/>
                <a:gd name="T22" fmla="*/ 189 w 189"/>
                <a:gd name="T23" fmla="*/ 13 h 13"/>
                <a:gd name="T24" fmla="*/ 104 w 189"/>
                <a:gd name="T25" fmla="*/ 9 h 13"/>
                <a:gd name="T26" fmla="*/ 87 w 189"/>
                <a:gd name="T27" fmla="*/ 7 h 13"/>
                <a:gd name="T28" fmla="*/ 94 w 189"/>
                <a:gd name="T29" fmla="*/ 7 h 13"/>
                <a:gd name="T30" fmla="*/ 102 w 189"/>
                <a:gd name="T31" fmla="*/ 7 h 13"/>
                <a:gd name="T32" fmla="*/ 104 w 189"/>
                <a:gd name="T33" fmla="*/ 9 h 13"/>
                <a:gd name="T34" fmla="*/ 104 w 189"/>
                <a:gd name="T35" fmla="*/ 9 h 13"/>
                <a:gd name="T36" fmla="*/ 56 w 189"/>
                <a:gd name="T37" fmla="*/ 5 h 13"/>
                <a:gd name="T38" fmla="*/ 0 w 189"/>
                <a:gd name="T39" fmla="*/ 3 h 13"/>
                <a:gd name="T40" fmla="*/ 1 w 189"/>
                <a:gd name="T41" fmla="*/ 2 h 13"/>
                <a:gd name="T42" fmla="*/ 3 w 189"/>
                <a:gd name="T43" fmla="*/ 0 h 13"/>
                <a:gd name="T44" fmla="*/ 58 w 189"/>
                <a:gd name="T45" fmla="*/ 2 h 13"/>
                <a:gd name="T46" fmla="*/ 56 w 189"/>
                <a:gd name="T47" fmla="*/ 3 h 13"/>
                <a:gd name="T48" fmla="*/ 56 w 189"/>
                <a:gd name="T49" fmla="*/ 3 h 13"/>
                <a:gd name="T50" fmla="*/ 56 w 189"/>
                <a:gd name="T51" fmla="*/ 5 h 13"/>
                <a:gd name="T52" fmla="*/ 56 w 189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9"/>
                <a:gd name="T82" fmla="*/ 0 h 13"/>
                <a:gd name="T83" fmla="*/ 189 w 189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17" name="Freeform 1270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>
                <a:gd name="T0" fmla="*/ 188 w 188"/>
                <a:gd name="T1" fmla="*/ 13 h 13"/>
                <a:gd name="T2" fmla="*/ 165 w 188"/>
                <a:gd name="T3" fmla="*/ 11 h 13"/>
                <a:gd name="T4" fmla="*/ 167 w 188"/>
                <a:gd name="T5" fmla="*/ 9 h 13"/>
                <a:gd name="T6" fmla="*/ 167 w 188"/>
                <a:gd name="T7" fmla="*/ 7 h 13"/>
                <a:gd name="T8" fmla="*/ 167 w 188"/>
                <a:gd name="T9" fmla="*/ 7 h 13"/>
                <a:gd name="T10" fmla="*/ 167 w 188"/>
                <a:gd name="T11" fmla="*/ 7 h 13"/>
                <a:gd name="T12" fmla="*/ 186 w 188"/>
                <a:gd name="T13" fmla="*/ 9 h 13"/>
                <a:gd name="T14" fmla="*/ 188 w 188"/>
                <a:gd name="T15" fmla="*/ 11 h 13"/>
                <a:gd name="T16" fmla="*/ 188 w 188"/>
                <a:gd name="T17" fmla="*/ 13 h 13"/>
                <a:gd name="T18" fmla="*/ 165 w 188"/>
                <a:gd name="T19" fmla="*/ 11 h 13"/>
                <a:gd name="T20" fmla="*/ 131 w 188"/>
                <a:gd name="T21" fmla="*/ 9 h 13"/>
                <a:gd name="T22" fmla="*/ 131 w 188"/>
                <a:gd name="T23" fmla="*/ 7 h 13"/>
                <a:gd name="T24" fmla="*/ 131 w 188"/>
                <a:gd name="T25" fmla="*/ 5 h 13"/>
                <a:gd name="T26" fmla="*/ 162 w 188"/>
                <a:gd name="T27" fmla="*/ 7 h 13"/>
                <a:gd name="T28" fmla="*/ 164 w 188"/>
                <a:gd name="T29" fmla="*/ 9 h 13"/>
                <a:gd name="T30" fmla="*/ 165 w 188"/>
                <a:gd name="T31" fmla="*/ 11 h 13"/>
                <a:gd name="T32" fmla="*/ 55 w 188"/>
                <a:gd name="T33" fmla="*/ 5 h 13"/>
                <a:gd name="T34" fmla="*/ 0 w 188"/>
                <a:gd name="T35" fmla="*/ 4 h 13"/>
                <a:gd name="T36" fmla="*/ 2 w 188"/>
                <a:gd name="T37" fmla="*/ 2 h 13"/>
                <a:gd name="T38" fmla="*/ 6 w 188"/>
                <a:gd name="T39" fmla="*/ 0 h 13"/>
                <a:gd name="T40" fmla="*/ 63 w 188"/>
                <a:gd name="T41" fmla="*/ 2 h 13"/>
                <a:gd name="T42" fmla="*/ 61 w 188"/>
                <a:gd name="T43" fmla="*/ 4 h 13"/>
                <a:gd name="T44" fmla="*/ 57 w 188"/>
                <a:gd name="T45" fmla="*/ 4 h 13"/>
                <a:gd name="T46" fmla="*/ 57 w 188"/>
                <a:gd name="T47" fmla="*/ 4 h 13"/>
                <a:gd name="T48" fmla="*/ 55 w 188"/>
                <a:gd name="T49" fmla="*/ 5 h 13"/>
                <a:gd name="T50" fmla="*/ 55 w 188"/>
                <a:gd name="T51" fmla="*/ 5 h 13"/>
                <a:gd name="T52" fmla="*/ 55 w 188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13"/>
                <a:gd name="T83" fmla="*/ 188 w 188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18" name="Freeform 1271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>
                <a:gd name="T0" fmla="*/ 186 w 186"/>
                <a:gd name="T1" fmla="*/ 13 h 13"/>
                <a:gd name="T2" fmla="*/ 165 w 186"/>
                <a:gd name="T3" fmla="*/ 11 h 13"/>
                <a:gd name="T4" fmla="*/ 165 w 186"/>
                <a:gd name="T5" fmla="*/ 11 h 13"/>
                <a:gd name="T6" fmla="*/ 165 w 186"/>
                <a:gd name="T7" fmla="*/ 9 h 13"/>
                <a:gd name="T8" fmla="*/ 165 w 186"/>
                <a:gd name="T9" fmla="*/ 9 h 13"/>
                <a:gd name="T10" fmla="*/ 165 w 186"/>
                <a:gd name="T11" fmla="*/ 7 h 13"/>
                <a:gd name="T12" fmla="*/ 184 w 186"/>
                <a:gd name="T13" fmla="*/ 7 h 13"/>
                <a:gd name="T14" fmla="*/ 184 w 186"/>
                <a:gd name="T15" fmla="*/ 11 h 13"/>
                <a:gd name="T16" fmla="*/ 186 w 186"/>
                <a:gd name="T17" fmla="*/ 13 h 13"/>
                <a:gd name="T18" fmla="*/ 160 w 186"/>
                <a:gd name="T19" fmla="*/ 11 h 13"/>
                <a:gd name="T20" fmla="*/ 129 w 186"/>
                <a:gd name="T21" fmla="*/ 9 h 13"/>
                <a:gd name="T22" fmla="*/ 129 w 186"/>
                <a:gd name="T23" fmla="*/ 7 h 13"/>
                <a:gd name="T24" fmla="*/ 129 w 186"/>
                <a:gd name="T25" fmla="*/ 6 h 13"/>
                <a:gd name="T26" fmla="*/ 158 w 186"/>
                <a:gd name="T27" fmla="*/ 7 h 13"/>
                <a:gd name="T28" fmla="*/ 160 w 186"/>
                <a:gd name="T29" fmla="*/ 9 h 13"/>
                <a:gd name="T30" fmla="*/ 160 w 186"/>
                <a:gd name="T31" fmla="*/ 11 h 13"/>
                <a:gd name="T32" fmla="*/ 55 w 186"/>
                <a:gd name="T33" fmla="*/ 6 h 13"/>
                <a:gd name="T34" fmla="*/ 0 w 186"/>
                <a:gd name="T35" fmla="*/ 4 h 13"/>
                <a:gd name="T36" fmla="*/ 4 w 186"/>
                <a:gd name="T37" fmla="*/ 2 h 13"/>
                <a:gd name="T38" fmla="*/ 6 w 186"/>
                <a:gd name="T39" fmla="*/ 0 h 13"/>
                <a:gd name="T40" fmla="*/ 76 w 186"/>
                <a:gd name="T41" fmla="*/ 4 h 13"/>
                <a:gd name="T42" fmla="*/ 65 w 186"/>
                <a:gd name="T43" fmla="*/ 4 h 13"/>
                <a:gd name="T44" fmla="*/ 55 w 186"/>
                <a:gd name="T45" fmla="*/ 6 h 13"/>
                <a:gd name="T46" fmla="*/ 55 w 186"/>
                <a:gd name="T47" fmla="*/ 6 h 13"/>
                <a:gd name="T48" fmla="*/ 55 w 186"/>
                <a:gd name="T49" fmla="*/ 6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13"/>
                <a:gd name="T77" fmla="*/ 186 w 186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19" name="Freeform 1272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>
                <a:gd name="T0" fmla="*/ 180 w 180"/>
                <a:gd name="T1" fmla="*/ 13 h 13"/>
                <a:gd name="T2" fmla="*/ 161 w 180"/>
                <a:gd name="T3" fmla="*/ 11 h 13"/>
                <a:gd name="T4" fmla="*/ 161 w 180"/>
                <a:gd name="T5" fmla="*/ 9 h 13"/>
                <a:gd name="T6" fmla="*/ 161 w 180"/>
                <a:gd name="T7" fmla="*/ 8 h 13"/>
                <a:gd name="T8" fmla="*/ 180 w 180"/>
                <a:gd name="T9" fmla="*/ 8 h 13"/>
                <a:gd name="T10" fmla="*/ 180 w 180"/>
                <a:gd name="T11" fmla="*/ 9 h 13"/>
                <a:gd name="T12" fmla="*/ 180 w 180"/>
                <a:gd name="T13" fmla="*/ 13 h 13"/>
                <a:gd name="T14" fmla="*/ 156 w 180"/>
                <a:gd name="T15" fmla="*/ 11 h 13"/>
                <a:gd name="T16" fmla="*/ 125 w 180"/>
                <a:gd name="T17" fmla="*/ 9 h 13"/>
                <a:gd name="T18" fmla="*/ 125 w 180"/>
                <a:gd name="T19" fmla="*/ 8 h 13"/>
                <a:gd name="T20" fmla="*/ 125 w 180"/>
                <a:gd name="T21" fmla="*/ 6 h 13"/>
                <a:gd name="T22" fmla="*/ 152 w 180"/>
                <a:gd name="T23" fmla="*/ 8 h 13"/>
                <a:gd name="T24" fmla="*/ 154 w 180"/>
                <a:gd name="T25" fmla="*/ 9 h 13"/>
                <a:gd name="T26" fmla="*/ 156 w 180"/>
                <a:gd name="T27" fmla="*/ 11 h 13"/>
                <a:gd name="T28" fmla="*/ 57 w 180"/>
                <a:gd name="T29" fmla="*/ 6 h 13"/>
                <a:gd name="T30" fmla="*/ 0 w 180"/>
                <a:gd name="T31" fmla="*/ 4 h 13"/>
                <a:gd name="T32" fmla="*/ 2 w 180"/>
                <a:gd name="T33" fmla="*/ 2 h 13"/>
                <a:gd name="T34" fmla="*/ 4 w 180"/>
                <a:gd name="T35" fmla="*/ 0 h 13"/>
                <a:gd name="T36" fmla="*/ 87 w 180"/>
                <a:gd name="T37" fmla="*/ 4 h 13"/>
                <a:gd name="T38" fmla="*/ 87 w 180"/>
                <a:gd name="T39" fmla="*/ 4 h 13"/>
                <a:gd name="T40" fmla="*/ 87 w 180"/>
                <a:gd name="T41" fmla="*/ 6 h 13"/>
                <a:gd name="T42" fmla="*/ 74 w 180"/>
                <a:gd name="T43" fmla="*/ 6 h 13"/>
                <a:gd name="T44" fmla="*/ 57 w 180"/>
                <a:gd name="T45" fmla="*/ 6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0"/>
                <a:gd name="T70" fmla="*/ 0 h 13"/>
                <a:gd name="T71" fmla="*/ 180 w 180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20" name="Freeform 1273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>
                <a:gd name="T0" fmla="*/ 178 w 178"/>
                <a:gd name="T1" fmla="*/ 11 h 11"/>
                <a:gd name="T2" fmla="*/ 159 w 178"/>
                <a:gd name="T3" fmla="*/ 11 h 11"/>
                <a:gd name="T4" fmla="*/ 159 w 178"/>
                <a:gd name="T5" fmla="*/ 10 h 11"/>
                <a:gd name="T6" fmla="*/ 161 w 178"/>
                <a:gd name="T7" fmla="*/ 8 h 11"/>
                <a:gd name="T8" fmla="*/ 178 w 178"/>
                <a:gd name="T9" fmla="*/ 8 h 11"/>
                <a:gd name="T10" fmla="*/ 178 w 178"/>
                <a:gd name="T11" fmla="*/ 10 h 11"/>
                <a:gd name="T12" fmla="*/ 178 w 178"/>
                <a:gd name="T13" fmla="*/ 11 h 11"/>
                <a:gd name="T14" fmla="*/ 152 w 178"/>
                <a:gd name="T15" fmla="*/ 11 h 11"/>
                <a:gd name="T16" fmla="*/ 123 w 178"/>
                <a:gd name="T17" fmla="*/ 10 h 11"/>
                <a:gd name="T18" fmla="*/ 123 w 178"/>
                <a:gd name="T19" fmla="*/ 8 h 11"/>
                <a:gd name="T20" fmla="*/ 123 w 178"/>
                <a:gd name="T21" fmla="*/ 8 h 11"/>
                <a:gd name="T22" fmla="*/ 123 w 178"/>
                <a:gd name="T23" fmla="*/ 6 h 11"/>
                <a:gd name="T24" fmla="*/ 123 w 178"/>
                <a:gd name="T25" fmla="*/ 6 h 11"/>
                <a:gd name="T26" fmla="*/ 150 w 178"/>
                <a:gd name="T27" fmla="*/ 8 h 11"/>
                <a:gd name="T28" fmla="*/ 150 w 178"/>
                <a:gd name="T29" fmla="*/ 8 h 11"/>
                <a:gd name="T30" fmla="*/ 150 w 178"/>
                <a:gd name="T31" fmla="*/ 8 h 11"/>
                <a:gd name="T32" fmla="*/ 150 w 178"/>
                <a:gd name="T33" fmla="*/ 10 h 11"/>
                <a:gd name="T34" fmla="*/ 152 w 178"/>
                <a:gd name="T35" fmla="*/ 11 h 11"/>
                <a:gd name="T36" fmla="*/ 70 w 178"/>
                <a:gd name="T37" fmla="*/ 8 h 11"/>
                <a:gd name="T38" fmla="*/ 0 w 178"/>
                <a:gd name="T39" fmla="*/ 4 h 11"/>
                <a:gd name="T40" fmla="*/ 2 w 178"/>
                <a:gd name="T41" fmla="*/ 2 h 11"/>
                <a:gd name="T42" fmla="*/ 6 w 178"/>
                <a:gd name="T43" fmla="*/ 0 h 11"/>
                <a:gd name="T44" fmla="*/ 85 w 178"/>
                <a:gd name="T45" fmla="*/ 4 h 11"/>
                <a:gd name="T46" fmla="*/ 85 w 178"/>
                <a:gd name="T47" fmla="*/ 6 h 11"/>
                <a:gd name="T48" fmla="*/ 85 w 178"/>
                <a:gd name="T49" fmla="*/ 8 h 11"/>
                <a:gd name="T50" fmla="*/ 80 w 178"/>
                <a:gd name="T51" fmla="*/ 8 h 11"/>
                <a:gd name="T52" fmla="*/ 70 w 178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8"/>
                <a:gd name="T82" fmla="*/ 0 h 11"/>
                <a:gd name="T83" fmla="*/ 178 w 178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21" name="Freeform 1274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>
                <a:gd name="T0" fmla="*/ 176 w 176"/>
                <a:gd name="T1" fmla="*/ 12 h 12"/>
                <a:gd name="T2" fmla="*/ 157 w 176"/>
                <a:gd name="T3" fmla="*/ 12 h 12"/>
                <a:gd name="T4" fmla="*/ 159 w 176"/>
                <a:gd name="T5" fmla="*/ 10 h 12"/>
                <a:gd name="T6" fmla="*/ 159 w 176"/>
                <a:gd name="T7" fmla="*/ 8 h 12"/>
                <a:gd name="T8" fmla="*/ 174 w 176"/>
                <a:gd name="T9" fmla="*/ 8 h 12"/>
                <a:gd name="T10" fmla="*/ 176 w 176"/>
                <a:gd name="T11" fmla="*/ 10 h 12"/>
                <a:gd name="T12" fmla="*/ 176 w 176"/>
                <a:gd name="T13" fmla="*/ 12 h 12"/>
                <a:gd name="T14" fmla="*/ 148 w 176"/>
                <a:gd name="T15" fmla="*/ 12 h 12"/>
                <a:gd name="T16" fmla="*/ 121 w 176"/>
                <a:gd name="T17" fmla="*/ 10 h 12"/>
                <a:gd name="T18" fmla="*/ 121 w 176"/>
                <a:gd name="T19" fmla="*/ 10 h 12"/>
                <a:gd name="T20" fmla="*/ 121 w 176"/>
                <a:gd name="T21" fmla="*/ 10 h 12"/>
                <a:gd name="T22" fmla="*/ 121 w 176"/>
                <a:gd name="T23" fmla="*/ 8 h 12"/>
                <a:gd name="T24" fmla="*/ 119 w 176"/>
                <a:gd name="T25" fmla="*/ 6 h 12"/>
                <a:gd name="T26" fmla="*/ 146 w 176"/>
                <a:gd name="T27" fmla="*/ 6 h 12"/>
                <a:gd name="T28" fmla="*/ 148 w 176"/>
                <a:gd name="T29" fmla="*/ 8 h 12"/>
                <a:gd name="T30" fmla="*/ 148 w 176"/>
                <a:gd name="T31" fmla="*/ 10 h 12"/>
                <a:gd name="T32" fmla="*/ 148 w 176"/>
                <a:gd name="T33" fmla="*/ 10 h 12"/>
                <a:gd name="T34" fmla="*/ 148 w 176"/>
                <a:gd name="T35" fmla="*/ 12 h 12"/>
                <a:gd name="T36" fmla="*/ 83 w 176"/>
                <a:gd name="T37" fmla="*/ 8 h 12"/>
                <a:gd name="T38" fmla="*/ 0 w 176"/>
                <a:gd name="T39" fmla="*/ 4 h 12"/>
                <a:gd name="T40" fmla="*/ 4 w 176"/>
                <a:gd name="T41" fmla="*/ 2 h 12"/>
                <a:gd name="T42" fmla="*/ 6 w 176"/>
                <a:gd name="T43" fmla="*/ 0 h 12"/>
                <a:gd name="T44" fmla="*/ 6 w 176"/>
                <a:gd name="T45" fmla="*/ 0 h 12"/>
                <a:gd name="T46" fmla="*/ 6 w 176"/>
                <a:gd name="T47" fmla="*/ 0 h 12"/>
                <a:gd name="T48" fmla="*/ 83 w 176"/>
                <a:gd name="T49" fmla="*/ 4 h 12"/>
                <a:gd name="T50" fmla="*/ 83 w 176"/>
                <a:gd name="T51" fmla="*/ 6 h 12"/>
                <a:gd name="T52" fmla="*/ 83 w 176"/>
                <a:gd name="T53" fmla="*/ 8 h 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6"/>
                <a:gd name="T82" fmla="*/ 0 h 12"/>
                <a:gd name="T83" fmla="*/ 176 w 176"/>
                <a:gd name="T84" fmla="*/ 12 h 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22" name="Freeform 1275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>
                <a:gd name="T0" fmla="*/ 172 w 172"/>
                <a:gd name="T1" fmla="*/ 12 h 12"/>
                <a:gd name="T2" fmla="*/ 155 w 172"/>
                <a:gd name="T3" fmla="*/ 12 h 12"/>
                <a:gd name="T4" fmla="*/ 155 w 172"/>
                <a:gd name="T5" fmla="*/ 10 h 12"/>
                <a:gd name="T6" fmla="*/ 155 w 172"/>
                <a:gd name="T7" fmla="*/ 8 h 12"/>
                <a:gd name="T8" fmla="*/ 170 w 172"/>
                <a:gd name="T9" fmla="*/ 8 h 12"/>
                <a:gd name="T10" fmla="*/ 170 w 172"/>
                <a:gd name="T11" fmla="*/ 10 h 12"/>
                <a:gd name="T12" fmla="*/ 172 w 172"/>
                <a:gd name="T13" fmla="*/ 12 h 12"/>
                <a:gd name="T14" fmla="*/ 144 w 172"/>
                <a:gd name="T15" fmla="*/ 12 h 12"/>
                <a:gd name="T16" fmla="*/ 117 w 172"/>
                <a:gd name="T17" fmla="*/ 10 h 12"/>
                <a:gd name="T18" fmla="*/ 115 w 172"/>
                <a:gd name="T19" fmla="*/ 8 h 12"/>
                <a:gd name="T20" fmla="*/ 115 w 172"/>
                <a:gd name="T21" fmla="*/ 6 h 12"/>
                <a:gd name="T22" fmla="*/ 142 w 172"/>
                <a:gd name="T23" fmla="*/ 6 h 12"/>
                <a:gd name="T24" fmla="*/ 142 w 172"/>
                <a:gd name="T25" fmla="*/ 8 h 12"/>
                <a:gd name="T26" fmla="*/ 144 w 172"/>
                <a:gd name="T27" fmla="*/ 12 h 12"/>
                <a:gd name="T28" fmla="*/ 79 w 172"/>
                <a:gd name="T29" fmla="*/ 8 h 12"/>
                <a:gd name="T30" fmla="*/ 0 w 172"/>
                <a:gd name="T31" fmla="*/ 4 h 12"/>
                <a:gd name="T32" fmla="*/ 0 w 172"/>
                <a:gd name="T33" fmla="*/ 2 h 12"/>
                <a:gd name="T34" fmla="*/ 2 w 172"/>
                <a:gd name="T35" fmla="*/ 2 h 12"/>
                <a:gd name="T36" fmla="*/ 3 w 172"/>
                <a:gd name="T37" fmla="*/ 0 h 12"/>
                <a:gd name="T38" fmla="*/ 5 w 172"/>
                <a:gd name="T39" fmla="*/ 0 h 12"/>
                <a:gd name="T40" fmla="*/ 79 w 172"/>
                <a:gd name="T41" fmla="*/ 4 h 12"/>
                <a:gd name="T42" fmla="*/ 79 w 172"/>
                <a:gd name="T43" fmla="*/ 6 h 12"/>
                <a:gd name="T44" fmla="*/ 79 w 172"/>
                <a:gd name="T45" fmla="*/ 8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2"/>
                <a:gd name="T70" fmla="*/ 0 h 12"/>
                <a:gd name="T71" fmla="*/ 172 w 172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23" name="Freeform 1276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>
                <a:gd name="T0" fmla="*/ 168 w 168"/>
                <a:gd name="T1" fmla="*/ 12 h 12"/>
                <a:gd name="T2" fmla="*/ 153 w 168"/>
                <a:gd name="T3" fmla="*/ 12 h 12"/>
                <a:gd name="T4" fmla="*/ 153 w 168"/>
                <a:gd name="T5" fmla="*/ 10 h 12"/>
                <a:gd name="T6" fmla="*/ 153 w 168"/>
                <a:gd name="T7" fmla="*/ 8 h 12"/>
                <a:gd name="T8" fmla="*/ 168 w 168"/>
                <a:gd name="T9" fmla="*/ 8 h 12"/>
                <a:gd name="T10" fmla="*/ 168 w 168"/>
                <a:gd name="T11" fmla="*/ 10 h 12"/>
                <a:gd name="T12" fmla="*/ 168 w 168"/>
                <a:gd name="T13" fmla="*/ 12 h 12"/>
                <a:gd name="T14" fmla="*/ 140 w 168"/>
                <a:gd name="T15" fmla="*/ 10 h 12"/>
                <a:gd name="T16" fmla="*/ 113 w 168"/>
                <a:gd name="T17" fmla="*/ 10 h 12"/>
                <a:gd name="T18" fmla="*/ 113 w 168"/>
                <a:gd name="T19" fmla="*/ 8 h 12"/>
                <a:gd name="T20" fmla="*/ 113 w 168"/>
                <a:gd name="T21" fmla="*/ 6 h 12"/>
                <a:gd name="T22" fmla="*/ 138 w 168"/>
                <a:gd name="T23" fmla="*/ 6 h 12"/>
                <a:gd name="T24" fmla="*/ 140 w 168"/>
                <a:gd name="T25" fmla="*/ 8 h 12"/>
                <a:gd name="T26" fmla="*/ 140 w 168"/>
                <a:gd name="T27" fmla="*/ 10 h 12"/>
                <a:gd name="T28" fmla="*/ 77 w 168"/>
                <a:gd name="T29" fmla="*/ 8 h 12"/>
                <a:gd name="T30" fmla="*/ 0 w 168"/>
                <a:gd name="T31" fmla="*/ 4 h 12"/>
                <a:gd name="T32" fmla="*/ 3 w 168"/>
                <a:gd name="T33" fmla="*/ 2 h 12"/>
                <a:gd name="T34" fmla="*/ 7 w 168"/>
                <a:gd name="T35" fmla="*/ 0 h 12"/>
                <a:gd name="T36" fmla="*/ 77 w 168"/>
                <a:gd name="T37" fmla="*/ 4 h 12"/>
                <a:gd name="T38" fmla="*/ 77 w 168"/>
                <a:gd name="T39" fmla="*/ 6 h 12"/>
                <a:gd name="T40" fmla="*/ 77 w 168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"/>
                <a:gd name="T64" fmla="*/ 0 h 12"/>
                <a:gd name="T65" fmla="*/ 168 w 168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24" name="Freeform 1277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>
                <a:gd name="T0" fmla="*/ 165 w 165"/>
                <a:gd name="T1" fmla="*/ 12 h 12"/>
                <a:gd name="T2" fmla="*/ 150 w 165"/>
                <a:gd name="T3" fmla="*/ 12 h 12"/>
                <a:gd name="T4" fmla="*/ 150 w 165"/>
                <a:gd name="T5" fmla="*/ 8 h 12"/>
                <a:gd name="T6" fmla="*/ 150 w 165"/>
                <a:gd name="T7" fmla="*/ 8 h 12"/>
                <a:gd name="T8" fmla="*/ 165 w 165"/>
                <a:gd name="T9" fmla="*/ 8 h 12"/>
                <a:gd name="T10" fmla="*/ 165 w 165"/>
                <a:gd name="T11" fmla="*/ 10 h 12"/>
                <a:gd name="T12" fmla="*/ 165 w 165"/>
                <a:gd name="T13" fmla="*/ 12 h 12"/>
                <a:gd name="T14" fmla="*/ 137 w 165"/>
                <a:gd name="T15" fmla="*/ 10 h 12"/>
                <a:gd name="T16" fmla="*/ 110 w 165"/>
                <a:gd name="T17" fmla="*/ 10 h 12"/>
                <a:gd name="T18" fmla="*/ 110 w 165"/>
                <a:gd name="T19" fmla="*/ 8 h 12"/>
                <a:gd name="T20" fmla="*/ 109 w 165"/>
                <a:gd name="T21" fmla="*/ 4 h 12"/>
                <a:gd name="T22" fmla="*/ 135 w 165"/>
                <a:gd name="T23" fmla="*/ 6 h 12"/>
                <a:gd name="T24" fmla="*/ 135 w 165"/>
                <a:gd name="T25" fmla="*/ 8 h 12"/>
                <a:gd name="T26" fmla="*/ 137 w 165"/>
                <a:gd name="T27" fmla="*/ 10 h 12"/>
                <a:gd name="T28" fmla="*/ 74 w 165"/>
                <a:gd name="T29" fmla="*/ 8 h 12"/>
                <a:gd name="T30" fmla="*/ 0 w 165"/>
                <a:gd name="T31" fmla="*/ 4 h 12"/>
                <a:gd name="T32" fmla="*/ 4 w 165"/>
                <a:gd name="T33" fmla="*/ 2 h 12"/>
                <a:gd name="T34" fmla="*/ 6 w 165"/>
                <a:gd name="T35" fmla="*/ 0 h 12"/>
                <a:gd name="T36" fmla="*/ 76 w 165"/>
                <a:gd name="T37" fmla="*/ 4 h 12"/>
                <a:gd name="T38" fmla="*/ 74 w 165"/>
                <a:gd name="T39" fmla="*/ 6 h 12"/>
                <a:gd name="T40" fmla="*/ 74 w 165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2"/>
                <a:gd name="T65" fmla="*/ 165 w 165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25" name="Freeform 1278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146 w 161"/>
                <a:gd name="T3" fmla="*/ 11 h 11"/>
                <a:gd name="T4" fmla="*/ 146 w 161"/>
                <a:gd name="T5" fmla="*/ 9 h 11"/>
                <a:gd name="T6" fmla="*/ 146 w 161"/>
                <a:gd name="T7" fmla="*/ 7 h 11"/>
                <a:gd name="T8" fmla="*/ 148 w 161"/>
                <a:gd name="T9" fmla="*/ 7 h 11"/>
                <a:gd name="T10" fmla="*/ 148 w 161"/>
                <a:gd name="T11" fmla="*/ 5 h 11"/>
                <a:gd name="T12" fmla="*/ 161 w 161"/>
                <a:gd name="T13" fmla="*/ 7 h 11"/>
                <a:gd name="T14" fmla="*/ 161 w 161"/>
                <a:gd name="T15" fmla="*/ 9 h 11"/>
                <a:gd name="T16" fmla="*/ 161 w 161"/>
                <a:gd name="T17" fmla="*/ 11 h 11"/>
                <a:gd name="T18" fmla="*/ 131 w 161"/>
                <a:gd name="T19" fmla="*/ 9 h 11"/>
                <a:gd name="T20" fmla="*/ 106 w 161"/>
                <a:gd name="T21" fmla="*/ 9 h 11"/>
                <a:gd name="T22" fmla="*/ 105 w 161"/>
                <a:gd name="T23" fmla="*/ 5 h 11"/>
                <a:gd name="T24" fmla="*/ 105 w 161"/>
                <a:gd name="T25" fmla="*/ 3 h 11"/>
                <a:gd name="T26" fmla="*/ 129 w 161"/>
                <a:gd name="T27" fmla="*/ 5 h 11"/>
                <a:gd name="T28" fmla="*/ 131 w 161"/>
                <a:gd name="T29" fmla="*/ 7 h 11"/>
                <a:gd name="T30" fmla="*/ 131 w 161"/>
                <a:gd name="T31" fmla="*/ 9 h 11"/>
                <a:gd name="T32" fmla="*/ 70 w 161"/>
                <a:gd name="T33" fmla="*/ 7 h 11"/>
                <a:gd name="T34" fmla="*/ 0 w 161"/>
                <a:gd name="T35" fmla="*/ 3 h 11"/>
                <a:gd name="T36" fmla="*/ 2 w 161"/>
                <a:gd name="T37" fmla="*/ 1 h 11"/>
                <a:gd name="T38" fmla="*/ 6 w 161"/>
                <a:gd name="T39" fmla="*/ 0 h 11"/>
                <a:gd name="T40" fmla="*/ 72 w 161"/>
                <a:gd name="T41" fmla="*/ 3 h 11"/>
                <a:gd name="T42" fmla="*/ 72 w 161"/>
                <a:gd name="T43" fmla="*/ 5 h 11"/>
                <a:gd name="T44" fmla="*/ 70 w 161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1"/>
                <a:gd name="T70" fmla="*/ 0 h 11"/>
                <a:gd name="T71" fmla="*/ 161 w 161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26" name="Freeform 1279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>
                <a:gd name="T0" fmla="*/ 159 w 159"/>
                <a:gd name="T1" fmla="*/ 11 h 11"/>
                <a:gd name="T2" fmla="*/ 144 w 159"/>
                <a:gd name="T3" fmla="*/ 11 h 11"/>
                <a:gd name="T4" fmla="*/ 144 w 159"/>
                <a:gd name="T5" fmla="*/ 9 h 11"/>
                <a:gd name="T6" fmla="*/ 144 w 159"/>
                <a:gd name="T7" fmla="*/ 9 h 11"/>
                <a:gd name="T8" fmla="*/ 146 w 159"/>
                <a:gd name="T9" fmla="*/ 7 h 11"/>
                <a:gd name="T10" fmla="*/ 146 w 159"/>
                <a:gd name="T11" fmla="*/ 5 h 11"/>
                <a:gd name="T12" fmla="*/ 159 w 159"/>
                <a:gd name="T13" fmla="*/ 7 h 11"/>
                <a:gd name="T14" fmla="*/ 159 w 159"/>
                <a:gd name="T15" fmla="*/ 9 h 11"/>
                <a:gd name="T16" fmla="*/ 159 w 159"/>
                <a:gd name="T17" fmla="*/ 11 h 11"/>
                <a:gd name="T18" fmla="*/ 129 w 159"/>
                <a:gd name="T19" fmla="*/ 9 h 11"/>
                <a:gd name="T20" fmla="*/ 103 w 159"/>
                <a:gd name="T21" fmla="*/ 7 h 11"/>
                <a:gd name="T22" fmla="*/ 103 w 159"/>
                <a:gd name="T23" fmla="*/ 5 h 11"/>
                <a:gd name="T24" fmla="*/ 101 w 159"/>
                <a:gd name="T25" fmla="*/ 3 h 11"/>
                <a:gd name="T26" fmla="*/ 125 w 159"/>
                <a:gd name="T27" fmla="*/ 5 h 11"/>
                <a:gd name="T28" fmla="*/ 127 w 159"/>
                <a:gd name="T29" fmla="*/ 7 h 11"/>
                <a:gd name="T30" fmla="*/ 129 w 159"/>
                <a:gd name="T31" fmla="*/ 9 h 11"/>
                <a:gd name="T32" fmla="*/ 70 w 159"/>
                <a:gd name="T33" fmla="*/ 7 h 11"/>
                <a:gd name="T34" fmla="*/ 0 w 159"/>
                <a:gd name="T35" fmla="*/ 3 h 11"/>
                <a:gd name="T36" fmla="*/ 4 w 159"/>
                <a:gd name="T37" fmla="*/ 2 h 11"/>
                <a:gd name="T38" fmla="*/ 8 w 159"/>
                <a:gd name="T39" fmla="*/ 0 h 11"/>
                <a:gd name="T40" fmla="*/ 70 w 159"/>
                <a:gd name="T41" fmla="*/ 2 h 11"/>
                <a:gd name="T42" fmla="*/ 70 w 159"/>
                <a:gd name="T43" fmla="*/ 5 h 11"/>
                <a:gd name="T44" fmla="*/ 70 w 159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9"/>
                <a:gd name="T70" fmla="*/ 0 h 11"/>
                <a:gd name="T71" fmla="*/ 159 w 159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27" name="Freeform 1280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>
                <a:gd name="T0" fmla="*/ 155 w 155"/>
                <a:gd name="T1" fmla="*/ 11 h 11"/>
                <a:gd name="T2" fmla="*/ 142 w 155"/>
                <a:gd name="T3" fmla="*/ 9 h 11"/>
                <a:gd name="T4" fmla="*/ 142 w 155"/>
                <a:gd name="T5" fmla="*/ 7 h 11"/>
                <a:gd name="T6" fmla="*/ 142 w 155"/>
                <a:gd name="T7" fmla="*/ 5 h 11"/>
                <a:gd name="T8" fmla="*/ 155 w 155"/>
                <a:gd name="T9" fmla="*/ 7 h 11"/>
                <a:gd name="T10" fmla="*/ 155 w 155"/>
                <a:gd name="T11" fmla="*/ 9 h 11"/>
                <a:gd name="T12" fmla="*/ 155 w 155"/>
                <a:gd name="T13" fmla="*/ 11 h 11"/>
                <a:gd name="T14" fmla="*/ 123 w 155"/>
                <a:gd name="T15" fmla="*/ 9 h 11"/>
                <a:gd name="T16" fmla="*/ 99 w 155"/>
                <a:gd name="T17" fmla="*/ 7 h 11"/>
                <a:gd name="T18" fmla="*/ 97 w 155"/>
                <a:gd name="T19" fmla="*/ 5 h 11"/>
                <a:gd name="T20" fmla="*/ 97 w 155"/>
                <a:gd name="T21" fmla="*/ 4 h 11"/>
                <a:gd name="T22" fmla="*/ 121 w 155"/>
                <a:gd name="T23" fmla="*/ 5 h 11"/>
                <a:gd name="T24" fmla="*/ 121 w 155"/>
                <a:gd name="T25" fmla="*/ 7 h 11"/>
                <a:gd name="T26" fmla="*/ 123 w 155"/>
                <a:gd name="T27" fmla="*/ 9 h 11"/>
                <a:gd name="T28" fmla="*/ 66 w 155"/>
                <a:gd name="T29" fmla="*/ 7 h 11"/>
                <a:gd name="T30" fmla="*/ 0 w 155"/>
                <a:gd name="T31" fmla="*/ 4 h 11"/>
                <a:gd name="T32" fmla="*/ 4 w 155"/>
                <a:gd name="T33" fmla="*/ 2 h 11"/>
                <a:gd name="T34" fmla="*/ 7 w 155"/>
                <a:gd name="T35" fmla="*/ 0 h 11"/>
                <a:gd name="T36" fmla="*/ 66 w 155"/>
                <a:gd name="T37" fmla="*/ 2 h 11"/>
                <a:gd name="T38" fmla="*/ 66 w 155"/>
                <a:gd name="T39" fmla="*/ 4 h 11"/>
                <a:gd name="T40" fmla="*/ 66 w 155"/>
                <a:gd name="T41" fmla="*/ 7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11"/>
                <a:gd name="T65" fmla="*/ 155 w 155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28" name="Freeform 1281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>
                <a:gd name="T0" fmla="*/ 151 w 151"/>
                <a:gd name="T1" fmla="*/ 11 h 11"/>
                <a:gd name="T2" fmla="*/ 138 w 151"/>
                <a:gd name="T3" fmla="*/ 9 h 11"/>
                <a:gd name="T4" fmla="*/ 138 w 151"/>
                <a:gd name="T5" fmla="*/ 7 h 11"/>
                <a:gd name="T6" fmla="*/ 138 w 151"/>
                <a:gd name="T7" fmla="*/ 6 h 11"/>
                <a:gd name="T8" fmla="*/ 151 w 151"/>
                <a:gd name="T9" fmla="*/ 7 h 11"/>
                <a:gd name="T10" fmla="*/ 151 w 151"/>
                <a:gd name="T11" fmla="*/ 9 h 11"/>
                <a:gd name="T12" fmla="*/ 151 w 151"/>
                <a:gd name="T13" fmla="*/ 11 h 11"/>
                <a:gd name="T14" fmla="*/ 117 w 151"/>
                <a:gd name="T15" fmla="*/ 9 h 11"/>
                <a:gd name="T16" fmla="*/ 93 w 151"/>
                <a:gd name="T17" fmla="*/ 7 h 11"/>
                <a:gd name="T18" fmla="*/ 93 w 151"/>
                <a:gd name="T19" fmla="*/ 6 h 11"/>
                <a:gd name="T20" fmla="*/ 91 w 151"/>
                <a:gd name="T21" fmla="*/ 4 h 11"/>
                <a:gd name="T22" fmla="*/ 115 w 151"/>
                <a:gd name="T23" fmla="*/ 6 h 11"/>
                <a:gd name="T24" fmla="*/ 117 w 151"/>
                <a:gd name="T25" fmla="*/ 7 h 11"/>
                <a:gd name="T26" fmla="*/ 117 w 151"/>
                <a:gd name="T27" fmla="*/ 9 h 11"/>
                <a:gd name="T28" fmla="*/ 62 w 151"/>
                <a:gd name="T29" fmla="*/ 6 h 11"/>
                <a:gd name="T30" fmla="*/ 0 w 151"/>
                <a:gd name="T31" fmla="*/ 4 h 11"/>
                <a:gd name="T32" fmla="*/ 3 w 151"/>
                <a:gd name="T33" fmla="*/ 2 h 11"/>
                <a:gd name="T34" fmla="*/ 7 w 151"/>
                <a:gd name="T35" fmla="*/ 0 h 11"/>
                <a:gd name="T36" fmla="*/ 62 w 151"/>
                <a:gd name="T37" fmla="*/ 2 h 11"/>
                <a:gd name="T38" fmla="*/ 62 w 151"/>
                <a:gd name="T39" fmla="*/ 4 h 11"/>
                <a:gd name="T40" fmla="*/ 62 w 151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1"/>
                <a:gd name="T64" fmla="*/ 0 h 11"/>
                <a:gd name="T65" fmla="*/ 151 w 15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29" name="Freeform 1282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>
                <a:gd name="T0" fmla="*/ 148 w 148"/>
                <a:gd name="T1" fmla="*/ 11 h 11"/>
                <a:gd name="T2" fmla="*/ 135 w 148"/>
                <a:gd name="T3" fmla="*/ 9 h 11"/>
                <a:gd name="T4" fmla="*/ 135 w 148"/>
                <a:gd name="T5" fmla="*/ 8 h 11"/>
                <a:gd name="T6" fmla="*/ 137 w 148"/>
                <a:gd name="T7" fmla="*/ 6 h 11"/>
                <a:gd name="T8" fmla="*/ 148 w 148"/>
                <a:gd name="T9" fmla="*/ 6 h 11"/>
                <a:gd name="T10" fmla="*/ 148 w 148"/>
                <a:gd name="T11" fmla="*/ 9 h 11"/>
                <a:gd name="T12" fmla="*/ 148 w 148"/>
                <a:gd name="T13" fmla="*/ 11 h 11"/>
                <a:gd name="T14" fmla="*/ 114 w 148"/>
                <a:gd name="T15" fmla="*/ 9 h 11"/>
                <a:gd name="T16" fmla="*/ 90 w 148"/>
                <a:gd name="T17" fmla="*/ 8 h 11"/>
                <a:gd name="T18" fmla="*/ 88 w 148"/>
                <a:gd name="T19" fmla="*/ 6 h 11"/>
                <a:gd name="T20" fmla="*/ 86 w 148"/>
                <a:gd name="T21" fmla="*/ 4 h 11"/>
                <a:gd name="T22" fmla="*/ 110 w 148"/>
                <a:gd name="T23" fmla="*/ 6 h 11"/>
                <a:gd name="T24" fmla="*/ 112 w 148"/>
                <a:gd name="T25" fmla="*/ 8 h 11"/>
                <a:gd name="T26" fmla="*/ 114 w 148"/>
                <a:gd name="T27" fmla="*/ 9 h 11"/>
                <a:gd name="T28" fmla="*/ 59 w 148"/>
                <a:gd name="T29" fmla="*/ 6 h 11"/>
                <a:gd name="T30" fmla="*/ 0 w 148"/>
                <a:gd name="T31" fmla="*/ 4 h 11"/>
                <a:gd name="T32" fmla="*/ 6 w 148"/>
                <a:gd name="T33" fmla="*/ 2 h 11"/>
                <a:gd name="T34" fmla="*/ 10 w 148"/>
                <a:gd name="T35" fmla="*/ 0 h 11"/>
                <a:gd name="T36" fmla="*/ 59 w 148"/>
                <a:gd name="T37" fmla="*/ 2 h 11"/>
                <a:gd name="T38" fmla="*/ 59 w 148"/>
                <a:gd name="T39" fmla="*/ 4 h 11"/>
                <a:gd name="T40" fmla="*/ 59 w 148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11"/>
                <a:gd name="T65" fmla="*/ 148 w 148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30" name="Freeform 1283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>
                <a:gd name="T0" fmla="*/ 144 w 144"/>
                <a:gd name="T1" fmla="*/ 11 h 11"/>
                <a:gd name="T2" fmla="*/ 131 w 144"/>
                <a:gd name="T3" fmla="*/ 10 h 11"/>
                <a:gd name="T4" fmla="*/ 133 w 144"/>
                <a:gd name="T5" fmla="*/ 8 h 11"/>
                <a:gd name="T6" fmla="*/ 133 w 144"/>
                <a:gd name="T7" fmla="*/ 6 h 11"/>
                <a:gd name="T8" fmla="*/ 144 w 144"/>
                <a:gd name="T9" fmla="*/ 6 h 11"/>
                <a:gd name="T10" fmla="*/ 144 w 144"/>
                <a:gd name="T11" fmla="*/ 8 h 11"/>
                <a:gd name="T12" fmla="*/ 144 w 144"/>
                <a:gd name="T13" fmla="*/ 11 h 11"/>
                <a:gd name="T14" fmla="*/ 108 w 144"/>
                <a:gd name="T15" fmla="*/ 10 h 11"/>
                <a:gd name="T16" fmla="*/ 84 w 144"/>
                <a:gd name="T17" fmla="*/ 8 h 11"/>
                <a:gd name="T18" fmla="*/ 82 w 144"/>
                <a:gd name="T19" fmla="*/ 6 h 11"/>
                <a:gd name="T20" fmla="*/ 82 w 144"/>
                <a:gd name="T21" fmla="*/ 4 h 11"/>
                <a:gd name="T22" fmla="*/ 105 w 144"/>
                <a:gd name="T23" fmla="*/ 4 h 11"/>
                <a:gd name="T24" fmla="*/ 106 w 144"/>
                <a:gd name="T25" fmla="*/ 6 h 11"/>
                <a:gd name="T26" fmla="*/ 108 w 144"/>
                <a:gd name="T27" fmla="*/ 10 h 11"/>
                <a:gd name="T28" fmla="*/ 55 w 144"/>
                <a:gd name="T29" fmla="*/ 6 h 11"/>
                <a:gd name="T30" fmla="*/ 0 w 144"/>
                <a:gd name="T31" fmla="*/ 4 h 11"/>
                <a:gd name="T32" fmla="*/ 6 w 144"/>
                <a:gd name="T33" fmla="*/ 2 h 11"/>
                <a:gd name="T34" fmla="*/ 12 w 144"/>
                <a:gd name="T35" fmla="*/ 0 h 11"/>
                <a:gd name="T36" fmla="*/ 53 w 144"/>
                <a:gd name="T37" fmla="*/ 2 h 11"/>
                <a:gd name="T38" fmla="*/ 53 w 144"/>
                <a:gd name="T39" fmla="*/ 4 h 11"/>
                <a:gd name="T40" fmla="*/ 55 w 144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1"/>
                <a:gd name="T65" fmla="*/ 144 w 144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31" name="Freeform 1284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>
                <a:gd name="T0" fmla="*/ 138 w 138"/>
                <a:gd name="T1" fmla="*/ 10 h 10"/>
                <a:gd name="T2" fmla="*/ 127 w 138"/>
                <a:gd name="T3" fmla="*/ 10 h 10"/>
                <a:gd name="T4" fmla="*/ 127 w 138"/>
                <a:gd name="T5" fmla="*/ 8 h 10"/>
                <a:gd name="T6" fmla="*/ 129 w 138"/>
                <a:gd name="T7" fmla="*/ 6 h 10"/>
                <a:gd name="T8" fmla="*/ 138 w 138"/>
                <a:gd name="T9" fmla="*/ 6 h 10"/>
                <a:gd name="T10" fmla="*/ 138 w 138"/>
                <a:gd name="T11" fmla="*/ 8 h 10"/>
                <a:gd name="T12" fmla="*/ 138 w 138"/>
                <a:gd name="T13" fmla="*/ 10 h 10"/>
                <a:gd name="T14" fmla="*/ 100 w 138"/>
                <a:gd name="T15" fmla="*/ 10 h 10"/>
                <a:gd name="T16" fmla="*/ 76 w 138"/>
                <a:gd name="T17" fmla="*/ 8 h 10"/>
                <a:gd name="T18" fmla="*/ 76 w 138"/>
                <a:gd name="T19" fmla="*/ 6 h 10"/>
                <a:gd name="T20" fmla="*/ 74 w 138"/>
                <a:gd name="T21" fmla="*/ 4 h 10"/>
                <a:gd name="T22" fmla="*/ 97 w 138"/>
                <a:gd name="T23" fmla="*/ 4 h 10"/>
                <a:gd name="T24" fmla="*/ 99 w 138"/>
                <a:gd name="T25" fmla="*/ 6 h 10"/>
                <a:gd name="T26" fmla="*/ 100 w 138"/>
                <a:gd name="T27" fmla="*/ 10 h 10"/>
                <a:gd name="T28" fmla="*/ 49 w 138"/>
                <a:gd name="T29" fmla="*/ 6 h 10"/>
                <a:gd name="T30" fmla="*/ 0 w 138"/>
                <a:gd name="T31" fmla="*/ 4 h 10"/>
                <a:gd name="T32" fmla="*/ 8 w 138"/>
                <a:gd name="T33" fmla="*/ 2 h 10"/>
                <a:gd name="T34" fmla="*/ 13 w 138"/>
                <a:gd name="T35" fmla="*/ 0 h 10"/>
                <a:gd name="T36" fmla="*/ 47 w 138"/>
                <a:gd name="T37" fmla="*/ 2 h 10"/>
                <a:gd name="T38" fmla="*/ 47 w 138"/>
                <a:gd name="T39" fmla="*/ 4 h 10"/>
                <a:gd name="T40" fmla="*/ 49 w 138"/>
                <a:gd name="T41" fmla="*/ 6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8"/>
                <a:gd name="T64" fmla="*/ 0 h 10"/>
                <a:gd name="T65" fmla="*/ 138 w 138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32" name="Freeform 1285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>
                <a:gd name="T0" fmla="*/ 132 w 132"/>
                <a:gd name="T1" fmla="*/ 10 h 10"/>
                <a:gd name="T2" fmla="*/ 121 w 132"/>
                <a:gd name="T3" fmla="*/ 10 h 10"/>
                <a:gd name="T4" fmla="*/ 123 w 132"/>
                <a:gd name="T5" fmla="*/ 8 h 10"/>
                <a:gd name="T6" fmla="*/ 123 w 132"/>
                <a:gd name="T7" fmla="*/ 6 h 10"/>
                <a:gd name="T8" fmla="*/ 132 w 132"/>
                <a:gd name="T9" fmla="*/ 6 h 10"/>
                <a:gd name="T10" fmla="*/ 132 w 132"/>
                <a:gd name="T11" fmla="*/ 8 h 10"/>
                <a:gd name="T12" fmla="*/ 132 w 132"/>
                <a:gd name="T13" fmla="*/ 10 h 10"/>
                <a:gd name="T14" fmla="*/ 93 w 132"/>
                <a:gd name="T15" fmla="*/ 8 h 10"/>
                <a:gd name="T16" fmla="*/ 70 w 132"/>
                <a:gd name="T17" fmla="*/ 8 h 10"/>
                <a:gd name="T18" fmla="*/ 68 w 132"/>
                <a:gd name="T19" fmla="*/ 6 h 10"/>
                <a:gd name="T20" fmla="*/ 66 w 132"/>
                <a:gd name="T21" fmla="*/ 4 h 10"/>
                <a:gd name="T22" fmla="*/ 89 w 132"/>
                <a:gd name="T23" fmla="*/ 4 h 10"/>
                <a:gd name="T24" fmla="*/ 91 w 132"/>
                <a:gd name="T25" fmla="*/ 6 h 10"/>
                <a:gd name="T26" fmla="*/ 93 w 132"/>
                <a:gd name="T27" fmla="*/ 8 h 10"/>
                <a:gd name="T28" fmla="*/ 41 w 132"/>
                <a:gd name="T29" fmla="*/ 6 h 10"/>
                <a:gd name="T30" fmla="*/ 0 w 132"/>
                <a:gd name="T31" fmla="*/ 4 h 10"/>
                <a:gd name="T32" fmla="*/ 3 w 132"/>
                <a:gd name="T33" fmla="*/ 2 h 10"/>
                <a:gd name="T34" fmla="*/ 9 w 132"/>
                <a:gd name="T35" fmla="*/ 2 h 10"/>
                <a:gd name="T36" fmla="*/ 15 w 132"/>
                <a:gd name="T37" fmla="*/ 2 h 10"/>
                <a:gd name="T38" fmla="*/ 20 w 132"/>
                <a:gd name="T39" fmla="*/ 0 h 10"/>
                <a:gd name="T40" fmla="*/ 38 w 132"/>
                <a:gd name="T41" fmla="*/ 2 h 10"/>
                <a:gd name="T42" fmla="*/ 39 w 132"/>
                <a:gd name="T43" fmla="*/ 4 h 10"/>
                <a:gd name="T44" fmla="*/ 41 w 132"/>
                <a:gd name="T45" fmla="*/ 6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2"/>
                <a:gd name="T70" fmla="*/ 0 h 10"/>
                <a:gd name="T71" fmla="*/ 132 w 132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33" name="Freeform 1286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>
                <a:gd name="T0" fmla="*/ 125 w 125"/>
                <a:gd name="T1" fmla="*/ 8 h 8"/>
                <a:gd name="T2" fmla="*/ 116 w 125"/>
                <a:gd name="T3" fmla="*/ 8 h 8"/>
                <a:gd name="T4" fmla="*/ 116 w 125"/>
                <a:gd name="T5" fmla="*/ 6 h 8"/>
                <a:gd name="T6" fmla="*/ 118 w 125"/>
                <a:gd name="T7" fmla="*/ 4 h 8"/>
                <a:gd name="T8" fmla="*/ 125 w 125"/>
                <a:gd name="T9" fmla="*/ 4 h 8"/>
                <a:gd name="T10" fmla="*/ 125 w 125"/>
                <a:gd name="T11" fmla="*/ 6 h 8"/>
                <a:gd name="T12" fmla="*/ 125 w 125"/>
                <a:gd name="T13" fmla="*/ 8 h 8"/>
                <a:gd name="T14" fmla="*/ 84 w 125"/>
                <a:gd name="T15" fmla="*/ 6 h 8"/>
                <a:gd name="T16" fmla="*/ 61 w 125"/>
                <a:gd name="T17" fmla="*/ 6 h 8"/>
                <a:gd name="T18" fmla="*/ 59 w 125"/>
                <a:gd name="T19" fmla="*/ 4 h 8"/>
                <a:gd name="T20" fmla="*/ 59 w 125"/>
                <a:gd name="T21" fmla="*/ 0 h 8"/>
                <a:gd name="T22" fmla="*/ 80 w 125"/>
                <a:gd name="T23" fmla="*/ 2 h 8"/>
                <a:gd name="T24" fmla="*/ 82 w 125"/>
                <a:gd name="T25" fmla="*/ 4 h 8"/>
                <a:gd name="T26" fmla="*/ 84 w 125"/>
                <a:gd name="T27" fmla="*/ 6 h 8"/>
                <a:gd name="T28" fmla="*/ 34 w 125"/>
                <a:gd name="T29" fmla="*/ 4 h 8"/>
                <a:gd name="T30" fmla="*/ 0 w 125"/>
                <a:gd name="T31" fmla="*/ 2 h 8"/>
                <a:gd name="T32" fmla="*/ 2 w 125"/>
                <a:gd name="T33" fmla="*/ 2 h 8"/>
                <a:gd name="T34" fmla="*/ 2 w 125"/>
                <a:gd name="T35" fmla="*/ 2 h 8"/>
                <a:gd name="T36" fmla="*/ 13 w 125"/>
                <a:gd name="T37" fmla="*/ 0 h 8"/>
                <a:gd name="T38" fmla="*/ 29 w 125"/>
                <a:gd name="T39" fmla="*/ 0 h 8"/>
                <a:gd name="T40" fmla="*/ 32 w 125"/>
                <a:gd name="T41" fmla="*/ 2 h 8"/>
                <a:gd name="T42" fmla="*/ 34 w 125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5"/>
                <a:gd name="T67" fmla="*/ 0 h 8"/>
                <a:gd name="T68" fmla="*/ 125 w 125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34" name="Freeform 1287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>
                <a:gd name="T0" fmla="*/ 112 w 112"/>
                <a:gd name="T1" fmla="*/ 8 h 8"/>
                <a:gd name="T2" fmla="*/ 103 w 112"/>
                <a:gd name="T3" fmla="*/ 8 h 8"/>
                <a:gd name="T4" fmla="*/ 103 w 112"/>
                <a:gd name="T5" fmla="*/ 6 h 8"/>
                <a:gd name="T6" fmla="*/ 105 w 112"/>
                <a:gd name="T7" fmla="*/ 6 h 8"/>
                <a:gd name="T8" fmla="*/ 105 w 112"/>
                <a:gd name="T9" fmla="*/ 4 h 8"/>
                <a:gd name="T10" fmla="*/ 105 w 112"/>
                <a:gd name="T11" fmla="*/ 4 h 8"/>
                <a:gd name="T12" fmla="*/ 112 w 112"/>
                <a:gd name="T13" fmla="*/ 4 h 8"/>
                <a:gd name="T14" fmla="*/ 112 w 112"/>
                <a:gd name="T15" fmla="*/ 6 h 8"/>
                <a:gd name="T16" fmla="*/ 112 w 112"/>
                <a:gd name="T17" fmla="*/ 8 h 8"/>
                <a:gd name="T18" fmla="*/ 69 w 112"/>
                <a:gd name="T19" fmla="*/ 6 h 8"/>
                <a:gd name="T20" fmla="*/ 46 w 112"/>
                <a:gd name="T21" fmla="*/ 6 h 8"/>
                <a:gd name="T22" fmla="*/ 46 w 112"/>
                <a:gd name="T23" fmla="*/ 2 h 8"/>
                <a:gd name="T24" fmla="*/ 44 w 112"/>
                <a:gd name="T25" fmla="*/ 0 h 8"/>
                <a:gd name="T26" fmla="*/ 65 w 112"/>
                <a:gd name="T27" fmla="*/ 2 h 8"/>
                <a:gd name="T28" fmla="*/ 67 w 112"/>
                <a:gd name="T29" fmla="*/ 4 h 8"/>
                <a:gd name="T30" fmla="*/ 69 w 112"/>
                <a:gd name="T31" fmla="*/ 6 h 8"/>
                <a:gd name="T32" fmla="*/ 18 w 112"/>
                <a:gd name="T33" fmla="*/ 4 h 8"/>
                <a:gd name="T34" fmla="*/ 0 w 112"/>
                <a:gd name="T35" fmla="*/ 2 h 8"/>
                <a:gd name="T36" fmla="*/ 8 w 112"/>
                <a:gd name="T37" fmla="*/ 2 h 8"/>
                <a:gd name="T38" fmla="*/ 16 w 112"/>
                <a:gd name="T39" fmla="*/ 2 h 8"/>
                <a:gd name="T40" fmla="*/ 18 w 112"/>
                <a:gd name="T41" fmla="*/ 4 h 8"/>
                <a:gd name="T42" fmla="*/ 18 w 112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2"/>
                <a:gd name="T67" fmla="*/ 0 h 8"/>
                <a:gd name="T68" fmla="*/ 112 w 112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35" name="Freeform 1288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>
                <a:gd name="T0" fmla="*/ 70 w 70"/>
                <a:gd name="T1" fmla="*/ 7 h 7"/>
                <a:gd name="T2" fmla="*/ 63 w 70"/>
                <a:gd name="T3" fmla="*/ 7 h 7"/>
                <a:gd name="T4" fmla="*/ 63 w 70"/>
                <a:gd name="T5" fmla="*/ 7 h 7"/>
                <a:gd name="T6" fmla="*/ 63 w 70"/>
                <a:gd name="T7" fmla="*/ 7 h 7"/>
                <a:gd name="T8" fmla="*/ 63 w 70"/>
                <a:gd name="T9" fmla="*/ 5 h 7"/>
                <a:gd name="T10" fmla="*/ 65 w 70"/>
                <a:gd name="T11" fmla="*/ 3 h 7"/>
                <a:gd name="T12" fmla="*/ 70 w 70"/>
                <a:gd name="T13" fmla="*/ 3 h 7"/>
                <a:gd name="T14" fmla="*/ 70 w 70"/>
                <a:gd name="T15" fmla="*/ 3 h 7"/>
                <a:gd name="T16" fmla="*/ 70 w 70"/>
                <a:gd name="T17" fmla="*/ 5 h 7"/>
                <a:gd name="T18" fmla="*/ 70 w 70"/>
                <a:gd name="T19" fmla="*/ 5 h 7"/>
                <a:gd name="T20" fmla="*/ 70 w 70"/>
                <a:gd name="T21" fmla="*/ 7 h 7"/>
                <a:gd name="T22" fmla="*/ 25 w 70"/>
                <a:gd name="T23" fmla="*/ 5 h 7"/>
                <a:gd name="T24" fmla="*/ 4 w 70"/>
                <a:gd name="T25" fmla="*/ 3 h 7"/>
                <a:gd name="T26" fmla="*/ 2 w 70"/>
                <a:gd name="T27" fmla="*/ 1 h 7"/>
                <a:gd name="T28" fmla="*/ 0 w 70"/>
                <a:gd name="T29" fmla="*/ 0 h 7"/>
                <a:gd name="T30" fmla="*/ 21 w 70"/>
                <a:gd name="T31" fmla="*/ 1 h 7"/>
                <a:gd name="T32" fmla="*/ 23 w 70"/>
                <a:gd name="T33" fmla="*/ 3 h 7"/>
                <a:gd name="T34" fmla="*/ 25 w 70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7"/>
                <a:gd name="T56" fmla="*/ 70 w 70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36" name="Freeform 1289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>
                <a:gd name="T0" fmla="*/ 72 w 72"/>
                <a:gd name="T1" fmla="*/ 7 h 7"/>
                <a:gd name="T2" fmla="*/ 65 w 72"/>
                <a:gd name="T3" fmla="*/ 7 h 7"/>
                <a:gd name="T4" fmla="*/ 67 w 72"/>
                <a:gd name="T5" fmla="*/ 5 h 7"/>
                <a:gd name="T6" fmla="*/ 67 w 72"/>
                <a:gd name="T7" fmla="*/ 3 h 7"/>
                <a:gd name="T8" fmla="*/ 72 w 72"/>
                <a:gd name="T9" fmla="*/ 3 h 7"/>
                <a:gd name="T10" fmla="*/ 72 w 72"/>
                <a:gd name="T11" fmla="*/ 3 h 7"/>
                <a:gd name="T12" fmla="*/ 72 w 72"/>
                <a:gd name="T13" fmla="*/ 3 h 7"/>
                <a:gd name="T14" fmla="*/ 72 w 72"/>
                <a:gd name="T15" fmla="*/ 5 h 7"/>
                <a:gd name="T16" fmla="*/ 72 w 72"/>
                <a:gd name="T17" fmla="*/ 7 h 7"/>
                <a:gd name="T18" fmla="*/ 72 w 72"/>
                <a:gd name="T19" fmla="*/ 7 h 7"/>
                <a:gd name="T20" fmla="*/ 72 w 72"/>
                <a:gd name="T21" fmla="*/ 7 h 7"/>
                <a:gd name="T22" fmla="*/ 25 w 72"/>
                <a:gd name="T23" fmla="*/ 5 h 7"/>
                <a:gd name="T24" fmla="*/ 4 w 72"/>
                <a:gd name="T25" fmla="*/ 3 h 7"/>
                <a:gd name="T26" fmla="*/ 2 w 72"/>
                <a:gd name="T27" fmla="*/ 2 h 7"/>
                <a:gd name="T28" fmla="*/ 0 w 72"/>
                <a:gd name="T29" fmla="*/ 0 h 7"/>
                <a:gd name="T30" fmla="*/ 19 w 72"/>
                <a:gd name="T31" fmla="*/ 2 h 7"/>
                <a:gd name="T32" fmla="*/ 23 w 72"/>
                <a:gd name="T33" fmla="*/ 3 h 7"/>
                <a:gd name="T34" fmla="*/ 25 w 72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7"/>
                <a:gd name="T56" fmla="*/ 72 w 72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37" name="Freeform 1290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69 w 76"/>
                <a:gd name="T5" fmla="*/ 4 h 7"/>
                <a:gd name="T6" fmla="*/ 71 w 76"/>
                <a:gd name="T7" fmla="*/ 4 h 7"/>
                <a:gd name="T8" fmla="*/ 76 w 76"/>
                <a:gd name="T9" fmla="*/ 4 h 7"/>
                <a:gd name="T10" fmla="*/ 74 w 76"/>
                <a:gd name="T11" fmla="*/ 4 h 7"/>
                <a:gd name="T12" fmla="*/ 74 w 76"/>
                <a:gd name="T13" fmla="*/ 5 h 7"/>
                <a:gd name="T14" fmla="*/ 74 w 76"/>
                <a:gd name="T15" fmla="*/ 7 h 7"/>
                <a:gd name="T16" fmla="*/ 74 w 76"/>
                <a:gd name="T17" fmla="*/ 7 h 7"/>
                <a:gd name="T18" fmla="*/ 25 w 76"/>
                <a:gd name="T19" fmla="*/ 5 h 7"/>
                <a:gd name="T20" fmla="*/ 4 w 76"/>
                <a:gd name="T21" fmla="*/ 4 h 7"/>
                <a:gd name="T22" fmla="*/ 2 w 76"/>
                <a:gd name="T23" fmla="*/ 2 h 7"/>
                <a:gd name="T24" fmla="*/ 0 w 76"/>
                <a:gd name="T25" fmla="*/ 0 h 7"/>
                <a:gd name="T26" fmla="*/ 19 w 76"/>
                <a:gd name="T27" fmla="*/ 0 h 7"/>
                <a:gd name="T28" fmla="*/ 19 w 76"/>
                <a:gd name="T29" fmla="*/ 0 h 7"/>
                <a:gd name="T30" fmla="*/ 19 w 76"/>
                <a:gd name="T31" fmla="*/ 2 h 7"/>
                <a:gd name="T32" fmla="*/ 21 w 76"/>
                <a:gd name="T33" fmla="*/ 4 h 7"/>
                <a:gd name="T34" fmla="*/ 25 w 76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7"/>
                <a:gd name="T56" fmla="*/ 76 w 7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38" name="Freeform 1291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71 w 76"/>
                <a:gd name="T5" fmla="*/ 6 h 7"/>
                <a:gd name="T6" fmla="*/ 71 w 76"/>
                <a:gd name="T7" fmla="*/ 6 h 7"/>
                <a:gd name="T8" fmla="*/ 74 w 76"/>
                <a:gd name="T9" fmla="*/ 4 h 7"/>
                <a:gd name="T10" fmla="*/ 74 w 76"/>
                <a:gd name="T11" fmla="*/ 4 h 7"/>
                <a:gd name="T12" fmla="*/ 76 w 76"/>
                <a:gd name="T13" fmla="*/ 6 h 7"/>
                <a:gd name="T14" fmla="*/ 74 w 76"/>
                <a:gd name="T15" fmla="*/ 7 h 7"/>
                <a:gd name="T16" fmla="*/ 21 w 76"/>
                <a:gd name="T17" fmla="*/ 6 h 7"/>
                <a:gd name="T18" fmla="*/ 2 w 76"/>
                <a:gd name="T19" fmla="*/ 4 h 7"/>
                <a:gd name="T20" fmla="*/ 0 w 76"/>
                <a:gd name="T21" fmla="*/ 2 h 7"/>
                <a:gd name="T22" fmla="*/ 0 w 76"/>
                <a:gd name="T23" fmla="*/ 0 h 7"/>
                <a:gd name="T24" fmla="*/ 16 w 76"/>
                <a:gd name="T25" fmla="*/ 0 h 7"/>
                <a:gd name="T26" fmla="*/ 18 w 76"/>
                <a:gd name="T27" fmla="*/ 2 h 7"/>
                <a:gd name="T28" fmla="*/ 19 w 76"/>
                <a:gd name="T29" fmla="*/ 4 h 7"/>
                <a:gd name="T30" fmla="*/ 21 w 76"/>
                <a:gd name="T31" fmla="*/ 4 h 7"/>
                <a:gd name="T32" fmla="*/ 21 w 76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7"/>
                <a:gd name="T53" fmla="*/ 76 w 7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39" name="Freeform 1292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>
                <a:gd name="T0" fmla="*/ 77 w 77"/>
                <a:gd name="T1" fmla="*/ 8 h 8"/>
                <a:gd name="T2" fmla="*/ 72 w 77"/>
                <a:gd name="T3" fmla="*/ 8 h 8"/>
                <a:gd name="T4" fmla="*/ 72 w 77"/>
                <a:gd name="T5" fmla="*/ 8 h 8"/>
                <a:gd name="T6" fmla="*/ 72 w 77"/>
                <a:gd name="T7" fmla="*/ 8 h 8"/>
                <a:gd name="T8" fmla="*/ 75 w 77"/>
                <a:gd name="T9" fmla="*/ 6 h 8"/>
                <a:gd name="T10" fmla="*/ 75 w 77"/>
                <a:gd name="T11" fmla="*/ 6 h 8"/>
                <a:gd name="T12" fmla="*/ 77 w 77"/>
                <a:gd name="T13" fmla="*/ 6 h 8"/>
                <a:gd name="T14" fmla="*/ 77 w 77"/>
                <a:gd name="T15" fmla="*/ 8 h 8"/>
                <a:gd name="T16" fmla="*/ 20 w 77"/>
                <a:gd name="T17" fmla="*/ 4 h 8"/>
                <a:gd name="T18" fmla="*/ 1 w 77"/>
                <a:gd name="T19" fmla="*/ 4 h 8"/>
                <a:gd name="T20" fmla="*/ 1 w 77"/>
                <a:gd name="T21" fmla="*/ 2 h 8"/>
                <a:gd name="T22" fmla="*/ 0 w 77"/>
                <a:gd name="T23" fmla="*/ 0 h 8"/>
                <a:gd name="T24" fmla="*/ 15 w 77"/>
                <a:gd name="T25" fmla="*/ 0 h 8"/>
                <a:gd name="T26" fmla="*/ 17 w 77"/>
                <a:gd name="T27" fmla="*/ 2 h 8"/>
                <a:gd name="T28" fmla="*/ 20 w 77"/>
                <a:gd name="T29" fmla="*/ 4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8"/>
                <a:gd name="T47" fmla="*/ 77 w 77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40" name="Freeform 1293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>
                <a:gd name="T0" fmla="*/ 19 w 19"/>
                <a:gd name="T1" fmla="*/ 4 h 4"/>
                <a:gd name="T2" fmla="*/ 3 w 19"/>
                <a:gd name="T3" fmla="*/ 4 h 4"/>
                <a:gd name="T4" fmla="*/ 2 w 19"/>
                <a:gd name="T5" fmla="*/ 2 h 4"/>
                <a:gd name="T6" fmla="*/ 0 w 19"/>
                <a:gd name="T7" fmla="*/ 0 h 4"/>
                <a:gd name="T8" fmla="*/ 13 w 19"/>
                <a:gd name="T9" fmla="*/ 0 h 4"/>
                <a:gd name="T10" fmla="*/ 17 w 19"/>
                <a:gd name="T11" fmla="*/ 2 h 4"/>
                <a:gd name="T12" fmla="*/ 19 w 19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4"/>
                <a:gd name="T23" fmla="*/ 19 w 1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41" name="Freeform 1294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4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42" name="Freeform 1295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6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43" name="Freeform 1296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>
                <a:gd name="T0" fmla="*/ 17 w 17"/>
                <a:gd name="T1" fmla="*/ 6 h 6"/>
                <a:gd name="T2" fmla="*/ 6 w 17"/>
                <a:gd name="T3" fmla="*/ 4 h 6"/>
                <a:gd name="T4" fmla="*/ 4 w 17"/>
                <a:gd name="T5" fmla="*/ 4 h 6"/>
                <a:gd name="T6" fmla="*/ 2 w 17"/>
                <a:gd name="T7" fmla="*/ 2 h 6"/>
                <a:gd name="T8" fmla="*/ 0 w 17"/>
                <a:gd name="T9" fmla="*/ 2 h 6"/>
                <a:gd name="T10" fmla="*/ 0 w 17"/>
                <a:gd name="T11" fmla="*/ 0 h 6"/>
                <a:gd name="T12" fmla="*/ 8 w 17"/>
                <a:gd name="T13" fmla="*/ 0 h 6"/>
                <a:gd name="T14" fmla="*/ 11 w 17"/>
                <a:gd name="T15" fmla="*/ 2 h 6"/>
                <a:gd name="T16" fmla="*/ 17 w 17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"/>
                <a:gd name="T29" fmla="*/ 17 w 17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44" name="Freeform 1297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>
                <a:gd name="T0" fmla="*/ 15 w 15"/>
                <a:gd name="T1" fmla="*/ 5 h 5"/>
                <a:gd name="T2" fmla="*/ 4 w 15"/>
                <a:gd name="T3" fmla="*/ 3 h 5"/>
                <a:gd name="T4" fmla="*/ 4 w 15"/>
                <a:gd name="T5" fmla="*/ 3 h 5"/>
                <a:gd name="T6" fmla="*/ 4 w 15"/>
                <a:gd name="T7" fmla="*/ 3 h 5"/>
                <a:gd name="T8" fmla="*/ 2 w 15"/>
                <a:gd name="T9" fmla="*/ 1 h 5"/>
                <a:gd name="T10" fmla="*/ 0 w 15"/>
                <a:gd name="T11" fmla="*/ 0 h 5"/>
                <a:gd name="T12" fmla="*/ 4 w 15"/>
                <a:gd name="T13" fmla="*/ 0 h 5"/>
                <a:gd name="T14" fmla="*/ 4 w 15"/>
                <a:gd name="T15" fmla="*/ 0 h 5"/>
                <a:gd name="T16" fmla="*/ 6 w 15"/>
                <a:gd name="T17" fmla="*/ 1 h 5"/>
                <a:gd name="T18" fmla="*/ 10 w 15"/>
                <a:gd name="T19" fmla="*/ 1 h 5"/>
                <a:gd name="T20" fmla="*/ 15 w 1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5"/>
                <a:gd name="T35" fmla="*/ 15 w 1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45" name="Freeform 1298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>
                <a:gd name="T0" fmla="*/ 10 w 10"/>
                <a:gd name="T1" fmla="*/ 3 h 3"/>
                <a:gd name="T2" fmla="*/ 2 w 10"/>
                <a:gd name="T3" fmla="*/ 3 h 3"/>
                <a:gd name="T4" fmla="*/ 0 w 10"/>
                <a:gd name="T5" fmla="*/ 2 h 3"/>
                <a:gd name="T6" fmla="*/ 0 w 10"/>
                <a:gd name="T7" fmla="*/ 0 h 3"/>
                <a:gd name="T8" fmla="*/ 2 w 10"/>
                <a:gd name="T9" fmla="*/ 2 h 3"/>
                <a:gd name="T10" fmla="*/ 6 w 10"/>
                <a:gd name="T11" fmla="*/ 3 h 3"/>
                <a:gd name="T12" fmla="*/ 8 w 10"/>
                <a:gd name="T13" fmla="*/ 3 h 3"/>
                <a:gd name="T14" fmla="*/ 10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46" name="Freeform 1299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2 h 2"/>
                <a:gd name="T4" fmla="*/ 0 w 4"/>
                <a:gd name="T5" fmla="*/ 0 h 2"/>
                <a:gd name="T6" fmla="*/ 0 w 4"/>
                <a:gd name="T7" fmla="*/ 0 h 2"/>
                <a:gd name="T8" fmla="*/ 2 w 4"/>
                <a:gd name="T9" fmla="*/ 2 h 2"/>
                <a:gd name="T10" fmla="*/ 4 w 4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47" name="Freeform 1300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>
                <a:gd name="T0" fmla="*/ 121 w 123"/>
                <a:gd name="T1" fmla="*/ 118 h 120"/>
                <a:gd name="T2" fmla="*/ 123 w 123"/>
                <a:gd name="T3" fmla="*/ 103 h 120"/>
                <a:gd name="T4" fmla="*/ 123 w 123"/>
                <a:gd name="T5" fmla="*/ 88 h 120"/>
                <a:gd name="T6" fmla="*/ 123 w 123"/>
                <a:gd name="T7" fmla="*/ 80 h 120"/>
                <a:gd name="T8" fmla="*/ 121 w 123"/>
                <a:gd name="T9" fmla="*/ 72 h 120"/>
                <a:gd name="T10" fmla="*/ 117 w 123"/>
                <a:gd name="T11" fmla="*/ 67 h 120"/>
                <a:gd name="T12" fmla="*/ 112 w 123"/>
                <a:gd name="T13" fmla="*/ 59 h 120"/>
                <a:gd name="T14" fmla="*/ 99 w 123"/>
                <a:gd name="T15" fmla="*/ 52 h 120"/>
                <a:gd name="T16" fmla="*/ 83 w 123"/>
                <a:gd name="T17" fmla="*/ 42 h 120"/>
                <a:gd name="T18" fmla="*/ 74 w 123"/>
                <a:gd name="T19" fmla="*/ 38 h 120"/>
                <a:gd name="T20" fmla="*/ 68 w 123"/>
                <a:gd name="T21" fmla="*/ 33 h 120"/>
                <a:gd name="T22" fmla="*/ 62 w 123"/>
                <a:gd name="T23" fmla="*/ 29 h 120"/>
                <a:gd name="T24" fmla="*/ 59 w 123"/>
                <a:gd name="T25" fmla="*/ 23 h 120"/>
                <a:gd name="T26" fmla="*/ 55 w 123"/>
                <a:gd name="T27" fmla="*/ 14 h 120"/>
                <a:gd name="T28" fmla="*/ 51 w 123"/>
                <a:gd name="T29" fmla="*/ 6 h 120"/>
                <a:gd name="T30" fmla="*/ 47 w 123"/>
                <a:gd name="T31" fmla="*/ 2 h 120"/>
                <a:gd name="T32" fmla="*/ 44 w 123"/>
                <a:gd name="T33" fmla="*/ 0 h 120"/>
                <a:gd name="T34" fmla="*/ 40 w 123"/>
                <a:gd name="T35" fmla="*/ 0 h 120"/>
                <a:gd name="T36" fmla="*/ 34 w 123"/>
                <a:gd name="T37" fmla="*/ 4 h 120"/>
                <a:gd name="T38" fmla="*/ 26 w 123"/>
                <a:gd name="T39" fmla="*/ 8 h 120"/>
                <a:gd name="T40" fmla="*/ 15 w 123"/>
                <a:gd name="T41" fmla="*/ 8 h 120"/>
                <a:gd name="T42" fmla="*/ 9 w 123"/>
                <a:gd name="T43" fmla="*/ 10 h 120"/>
                <a:gd name="T44" fmla="*/ 6 w 123"/>
                <a:gd name="T45" fmla="*/ 10 h 120"/>
                <a:gd name="T46" fmla="*/ 2 w 123"/>
                <a:gd name="T47" fmla="*/ 12 h 120"/>
                <a:gd name="T48" fmla="*/ 0 w 123"/>
                <a:gd name="T49" fmla="*/ 17 h 120"/>
                <a:gd name="T50" fmla="*/ 7 w 123"/>
                <a:gd name="T51" fmla="*/ 27 h 120"/>
                <a:gd name="T52" fmla="*/ 17 w 123"/>
                <a:gd name="T53" fmla="*/ 36 h 120"/>
                <a:gd name="T54" fmla="*/ 23 w 123"/>
                <a:gd name="T55" fmla="*/ 42 h 120"/>
                <a:gd name="T56" fmla="*/ 26 w 123"/>
                <a:gd name="T57" fmla="*/ 44 h 120"/>
                <a:gd name="T58" fmla="*/ 28 w 123"/>
                <a:gd name="T59" fmla="*/ 42 h 120"/>
                <a:gd name="T60" fmla="*/ 30 w 123"/>
                <a:gd name="T61" fmla="*/ 38 h 120"/>
                <a:gd name="T62" fmla="*/ 32 w 123"/>
                <a:gd name="T63" fmla="*/ 27 h 120"/>
                <a:gd name="T64" fmla="*/ 38 w 123"/>
                <a:gd name="T65" fmla="*/ 16 h 120"/>
                <a:gd name="T66" fmla="*/ 42 w 123"/>
                <a:gd name="T67" fmla="*/ 12 h 120"/>
                <a:gd name="T68" fmla="*/ 45 w 123"/>
                <a:gd name="T69" fmla="*/ 12 h 120"/>
                <a:gd name="T70" fmla="*/ 47 w 123"/>
                <a:gd name="T71" fmla="*/ 14 h 120"/>
                <a:gd name="T72" fmla="*/ 49 w 123"/>
                <a:gd name="T73" fmla="*/ 17 h 120"/>
                <a:gd name="T74" fmla="*/ 49 w 123"/>
                <a:gd name="T75" fmla="*/ 27 h 120"/>
                <a:gd name="T76" fmla="*/ 49 w 123"/>
                <a:gd name="T77" fmla="*/ 36 h 120"/>
                <a:gd name="T78" fmla="*/ 51 w 123"/>
                <a:gd name="T79" fmla="*/ 50 h 120"/>
                <a:gd name="T80" fmla="*/ 55 w 123"/>
                <a:gd name="T81" fmla="*/ 69 h 120"/>
                <a:gd name="T82" fmla="*/ 61 w 123"/>
                <a:gd name="T83" fmla="*/ 89 h 120"/>
                <a:gd name="T84" fmla="*/ 64 w 123"/>
                <a:gd name="T85" fmla="*/ 99 h 120"/>
                <a:gd name="T86" fmla="*/ 68 w 123"/>
                <a:gd name="T87" fmla="*/ 105 h 120"/>
                <a:gd name="T88" fmla="*/ 70 w 123"/>
                <a:gd name="T89" fmla="*/ 108 h 120"/>
                <a:gd name="T90" fmla="*/ 72 w 123"/>
                <a:gd name="T91" fmla="*/ 112 h 120"/>
                <a:gd name="T92" fmla="*/ 81 w 123"/>
                <a:gd name="T93" fmla="*/ 114 h 120"/>
                <a:gd name="T94" fmla="*/ 91 w 123"/>
                <a:gd name="T95" fmla="*/ 116 h 120"/>
                <a:gd name="T96" fmla="*/ 104 w 123"/>
                <a:gd name="T97" fmla="*/ 120 h 120"/>
                <a:gd name="T98" fmla="*/ 110 w 123"/>
                <a:gd name="T99" fmla="*/ 120 h 120"/>
                <a:gd name="T100" fmla="*/ 116 w 123"/>
                <a:gd name="T101" fmla="*/ 120 h 120"/>
                <a:gd name="T102" fmla="*/ 119 w 123"/>
                <a:gd name="T103" fmla="*/ 120 h 120"/>
                <a:gd name="T104" fmla="*/ 121 w 123"/>
                <a:gd name="T105" fmla="*/ 118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3"/>
                <a:gd name="T160" fmla="*/ 0 h 120"/>
                <a:gd name="T161" fmla="*/ 123 w 123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48" name="Freeform 1301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>
                <a:gd name="T0" fmla="*/ 87 w 192"/>
                <a:gd name="T1" fmla="*/ 197 h 271"/>
                <a:gd name="T2" fmla="*/ 93 w 192"/>
                <a:gd name="T3" fmla="*/ 190 h 271"/>
                <a:gd name="T4" fmla="*/ 101 w 192"/>
                <a:gd name="T5" fmla="*/ 178 h 271"/>
                <a:gd name="T6" fmla="*/ 120 w 192"/>
                <a:gd name="T7" fmla="*/ 152 h 271"/>
                <a:gd name="T8" fmla="*/ 146 w 192"/>
                <a:gd name="T9" fmla="*/ 112 h 271"/>
                <a:gd name="T10" fmla="*/ 159 w 192"/>
                <a:gd name="T11" fmla="*/ 89 h 271"/>
                <a:gd name="T12" fmla="*/ 173 w 192"/>
                <a:gd name="T13" fmla="*/ 66 h 271"/>
                <a:gd name="T14" fmla="*/ 182 w 192"/>
                <a:gd name="T15" fmla="*/ 46 h 271"/>
                <a:gd name="T16" fmla="*/ 190 w 192"/>
                <a:gd name="T17" fmla="*/ 28 h 271"/>
                <a:gd name="T18" fmla="*/ 192 w 192"/>
                <a:gd name="T19" fmla="*/ 19 h 271"/>
                <a:gd name="T20" fmla="*/ 192 w 192"/>
                <a:gd name="T21" fmla="*/ 11 h 271"/>
                <a:gd name="T22" fmla="*/ 190 w 192"/>
                <a:gd name="T23" fmla="*/ 6 h 271"/>
                <a:gd name="T24" fmla="*/ 186 w 192"/>
                <a:gd name="T25" fmla="*/ 2 h 271"/>
                <a:gd name="T26" fmla="*/ 178 w 192"/>
                <a:gd name="T27" fmla="*/ 0 h 271"/>
                <a:gd name="T28" fmla="*/ 171 w 192"/>
                <a:gd name="T29" fmla="*/ 0 h 271"/>
                <a:gd name="T30" fmla="*/ 161 w 192"/>
                <a:gd name="T31" fmla="*/ 4 h 271"/>
                <a:gd name="T32" fmla="*/ 150 w 192"/>
                <a:gd name="T33" fmla="*/ 10 h 271"/>
                <a:gd name="T34" fmla="*/ 133 w 192"/>
                <a:gd name="T35" fmla="*/ 17 h 271"/>
                <a:gd name="T36" fmla="*/ 116 w 192"/>
                <a:gd name="T37" fmla="*/ 28 h 271"/>
                <a:gd name="T38" fmla="*/ 102 w 192"/>
                <a:gd name="T39" fmla="*/ 38 h 271"/>
                <a:gd name="T40" fmla="*/ 93 w 192"/>
                <a:gd name="T41" fmla="*/ 47 h 271"/>
                <a:gd name="T42" fmla="*/ 82 w 192"/>
                <a:gd name="T43" fmla="*/ 59 h 271"/>
                <a:gd name="T44" fmla="*/ 68 w 192"/>
                <a:gd name="T45" fmla="*/ 74 h 271"/>
                <a:gd name="T46" fmla="*/ 59 w 192"/>
                <a:gd name="T47" fmla="*/ 87 h 271"/>
                <a:gd name="T48" fmla="*/ 47 w 192"/>
                <a:gd name="T49" fmla="*/ 104 h 271"/>
                <a:gd name="T50" fmla="*/ 36 w 192"/>
                <a:gd name="T51" fmla="*/ 121 h 271"/>
                <a:gd name="T52" fmla="*/ 29 w 192"/>
                <a:gd name="T53" fmla="*/ 138 h 271"/>
                <a:gd name="T54" fmla="*/ 19 w 192"/>
                <a:gd name="T55" fmla="*/ 157 h 271"/>
                <a:gd name="T56" fmla="*/ 11 w 192"/>
                <a:gd name="T57" fmla="*/ 174 h 271"/>
                <a:gd name="T58" fmla="*/ 4 w 192"/>
                <a:gd name="T59" fmla="*/ 201 h 271"/>
                <a:gd name="T60" fmla="*/ 0 w 192"/>
                <a:gd name="T61" fmla="*/ 226 h 271"/>
                <a:gd name="T62" fmla="*/ 0 w 192"/>
                <a:gd name="T63" fmla="*/ 237 h 271"/>
                <a:gd name="T64" fmla="*/ 0 w 192"/>
                <a:gd name="T65" fmla="*/ 256 h 271"/>
                <a:gd name="T66" fmla="*/ 0 w 192"/>
                <a:gd name="T67" fmla="*/ 264 h 271"/>
                <a:gd name="T68" fmla="*/ 2 w 192"/>
                <a:gd name="T69" fmla="*/ 269 h 271"/>
                <a:gd name="T70" fmla="*/ 4 w 192"/>
                <a:gd name="T71" fmla="*/ 271 h 271"/>
                <a:gd name="T72" fmla="*/ 4 w 192"/>
                <a:gd name="T73" fmla="*/ 271 h 271"/>
                <a:gd name="T74" fmla="*/ 6 w 192"/>
                <a:gd name="T75" fmla="*/ 271 h 271"/>
                <a:gd name="T76" fmla="*/ 8 w 192"/>
                <a:gd name="T77" fmla="*/ 269 h 271"/>
                <a:gd name="T78" fmla="*/ 10 w 192"/>
                <a:gd name="T79" fmla="*/ 262 h 271"/>
                <a:gd name="T80" fmla="*/ 11 w 192"/>
                <a:gd name="T81" fmla="*/ 252 h 271"/>
                <a:gd name="T82" fmla="*/ 17 w 192"/>
                <a:gd name="T83" fmla="*/ 239 h 271"/>
                <a:gd name="T84" fmla="*/ 21 w 192"/>
                <a:gd name="T85" fmla="*/ 226 h 271"/>
                <a:gd name="T86" fmla="*/ 29 w 192"/>
                <a:gd name="T87" fmla="*/ 214 h 271"/>
                <a:gd name="T88" fmla="*/ 38 w 192"/>
                <a:gd name="T89" fmla="*/ 201 h 271"/>
                <a:gd name="T90" fmla="*/ 47 w 192"/>
                <a:gd name="T91" fmla="*/ 190 h 271"/>
                <a:gd name="T92" fmla="*/ 57 w 192"/>
                <a:gd name="T93" fmla="*/ 180 h 271"/>
                <a:gd name="T94" fmla="*/ 63 w 192"/>
                <a:gd name="T95" fmla="*/ 178 h 271"/>
                <a:gd name="T96" fmla="*/ 66 w 192"/>
                <a:gd name="T97" fmla="*/ 178 h 271"/>
                <a:gd name="T98" fmla="*/ 72 w 192"/>
                <a:gd name="T99" fmla="*/ 178 h 271"/>
                <a:gd name="T100" fmla="*/ 76 w 192"/>
                <a:gd name="T101" fmla="*/ 180 h 271"/>
                <a:gd name="T102" fmla="*/ 82 w 192"/>
                <a:gd name="T103" fmla="*/ 184 h 271"/>
                <a:gd name="T104" fmla="*/ 85 w 192"/>
                <a:gd name="T105" fmla="*/ 186 h 271"/>
                <a:gd name="T106" fmla="*/ 87 w 192"/>
                <a:gd name="T107" fmla="*/ 192 h 271"/>
                <a:gd name="T108" fmla="*/ 87 w 192"/>
                <a:gd name="T109" fmla="*/ 197 h 2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2"/>
                <a:gd name="T166" fmla="*/ 0 h 271"/>
                <a:gd name="T167" fmla="*/ 192 w 192"/>
                <a:gd name="T168" fmla="*/ 271 h 2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49" name="Freeform 1302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>
                <a:gd name="T0" fmla="*/ 125 w 271"/>
                <a:gd name="T1" fmla="*/ 309 h 318"/>
                <a:gd name="T2" fmla="*/ 148 w 271"/>
                <a:gd name="T3" fmla="*/ 295 h 318"/>
                <a:gd name="T4" fmla="*/ 180 w 271"/>
                <a:gd name="T5" fmla="*/ 265 h 318"/>
                <a:gd name="T6" fmla="*/ 203 w 271"/>
                <a:gd name="T7" fmla="*/ 235 h 318"/>
                <a:gd name="T8" fmla="*/ 222 w 271"/>
                <a:gd name="T9" fmla="*/ 204 h 318"/>
                <a:gd name="T10" fmla="*/ 237 w 271"/>
                <a:gd name="T11" fmla="*/ 172 h 318"/>
                <a:gd name="T12" fmla="*/ 249 w 271"/>
                <a:gd name="T13" fmla="*/ 144 h 318"/>
                <a:gd name="T14" fmla="*/ 264 w 271"/>
                <a:gd name="T15" fmla="*/ 104 h 318"/>
                <a:gd name="T16" fmla="*/ 271 w 271"/>
                <a:gd name="T17" fmla="*/ 62 h 318"/>
                <a:gd name="T18" fmla="*/ 271 w 271"/>
                <a:gd name="T19" fmla="*/ 38 h 318"/>
                <a:gd name="T20" fmla="*/ 266 w 271"/>
                <a:gd name="T21" fmla="*/ 19 h 318"/>
                <a:gd name="T22" fmla="*/ 258 w 271"/>
                <a:gd name="T23" fmla="*/ 7 h 318"/>
                <a:gd name="T24" fmla="*/ 241 w 271"/>
                <a:gd name="T25" fmla="*/ 1 h 318"/>
                <a:gd name="T26" fmla="*/ 209 w 271"/>
                <a:gd name="T27" fmla="*/ 1 h 318"/>
                <a:gd name="T28" fmla="*/ 182 w 271"/>
                <a:gd name="T29" fmla="*/ 11 h 318"/>
                <a:gd name="T30" fmla="*/ 154 w 271"/>
                <a:gd name="T31" fmla="*/ 28 h 318"/>
                <a:gd name="T32" fmla="*/ 112 w 271"/>
                <a:gd name="T33" fmla="*/ 66 h 318"/>
                <a:gd name="T34" fmla="*/ 74 w 271"/>
                <a:gd name="T35" fmla="*/ 108 h 318"/>
                <a:gd name="T36" fmla="*/ 44 w 271"/>
                <a:gd name="T37" fmla="*/ 153 h 318"/>
                <a:gd name="T38" fmla="*/ 19 w 271"/>
                <a:gd name="T39" fmla="*/ 201 h 318"/>
                <a:gd name="T40" fmla="*/ 2 w 271"/>
                <a:gd name="T41" fmla="*/ 237 h 318"/>
                <a:gd name="T42" fmla="*/ 0 w 271"/>
                <a:gd name="T43" fmla="*/ 250 h 318"/>
                <a:gd name="T44" fmla="*/ 4 w 271"/>
                <a:gd name="T45" fmla="*/ 263 h 318"/>
                <a:gd name="T46" fmla="*/ 19 w 271"/>
                <a:gd name="T47" fmla="*/ 286 h 318"/>
                <a:gd name="T48" fmla="*/ 48 w 271"/>
                <a:gd name="T49" fmla="*/ 311 h 318"/>
                <a:gd name="T50" fmla="*/ 65 w 271"/>
                <a:gd name="T51" fmla="*/ 314 h 318"/>
                <a:gd name="T52" fmla="*/ 59 w 271"/>
                <a:gd name="T53" fmla="*/ 299 h 318"/>
                <a:gd name="T54" fmla="*/ 61 w 271"/>
                <a:gd name="T55" fmla="*/ 278 h 318"/>
                <a:gd name="T56" fmla="*/ 74 w 271"/>
                <a:gd name="T57" fmla="*/ 244 h 318"/>
                <a:gd name="T58" fmla="*/ 97 w 271"/>
                <a:gd name="T59" fmla="*/ 212 h 318"/>
                <a:gd name="T60" fmla="*/ 123 w 271"/>
                <a:gd name="T61" fmla="*/ 189 h 318"/>
                <a:gd name="T62" fmla="*/ 142 w 271"/>
                <a:gd name="T63" fmla="*/ 185 h 318"/>
                <a:gd name="T64" fmla="*/ 154 w 271"/>
                <a:gd name="T65" fmla="*/ 191 h 318"/>
                <a:gd name="T66" fmla="*/ 161 w 271"/>
                <a:gd name="T67" fmla="*/ 202 h 318"/>
                <a:gd name="T68" fmla="*/ 163 w 271"/>
                <a:gd name="T69" fmla="*/ 221 h 318"/>
                <a:gd name="T70" fmla="*/ 156 w 271"/>
                <a:gd name="T71" fmla="*/ 250 h 318"/>
                <a:gd name="T72" fmla="*/ 142 w 271"/>
                <a:gd name="T73" fmla="*/ 280 h 318"/>
                <a:gd name="T74" fmla="*/ 131 w 271"/>
                <a:gd name="T75" fmla="*/ 295 h 3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1"/>
                <a:gd name="T115" fmla="*/ 0 h 318"/>
                <a:gd name="T116" fmla="*/ 271 w 271"/>
                <a:gd name="T117" fmla="*/ 318 h 3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50" name="Freeform 1303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>
                <a:gd name="T0" fmla="*/ 605 w 622"/>
                <a:gd name="T1" fmla="*/ 345 h 559"/>
                <a:gd name="T2" fmla="*/ 620 w 622"/>
                <a:gd name="T3" fmla="*/ 312 h 559"/>
                <a:gd name="T4" fmla="*/ 620 w 622"/>
                <a:gd name="T5" fmla="*/ 278 h 559"/>
                <a:gd name="T6" fmla="*/ 598 w 622"/>
                <a:gd name="T7" fmla="*/ 250 h 559"/>
                <a:gd name="T8" fmla="*/ 573 w 622"/>
                <a:gd name="T9" fmla="*/ 244 h 559"/>
                <a:gd name="T10" fmla="*/ 556 w 622"/>
                <a:gd name="T11" fmla="*/ 250 h 559"/>
                <a:gd name="T12" fmla="*/ 512 w 622"/>
                <a:gd name="T13" fmla="*/ 284 h 559"/>
                <a:gd name="T14" fmla="*/ 478 w 622"/>
                <a:gd name="T15" fmla="*/ 301 h 559"/>
                <a:gd name="T16" fmla="*/ 438 w 622"/>
                <a:gd name="T17" fmla="*/ 305 h 559"/>
                <a:gd name="T18" fmla="*/ 395 w 622"/>
                <a:gd name="T19" fmla="*/ 280 h 559"/>
                <a:gd name="T20" fmla="*/ 368 w 622"/>
                <a:gd name="T21" fmla="*/ 244 h 559"/>
                <a:gd name="T22" fmla="*/ 353 w 622"/>
                <a:gd name="T23" fmla="*/ 218 h 559"/>
                <a:gd name="T24" fmla="*/ 332 w 622"/>
                <a:gd name="T25" fmla="*/ 184 h 559"/>
                <a:gd name="T26" fmla="*/ 307 w 622"/>
                <a:gd name="T27" fmla="*/ 161 h 559"/>
                <a:gd name="T28" fmla="*/ 298 w 622"/>
                <a:gd name="T29" fmla="*/ 153 h 559"/>
                <a:gd name="T30" fmla="*/ 268 w 622"/>
                <a:gd name="T31" fmla="*/ 140 h 559"/>
                <a:gd name="T32" fmla="*/ 254 w 622"/>
                <a:gd name="T33" fmla="*/ 127 h 559"/>
                <a:gd name="T34" fmla="*/ 249 w 622"/>
                <a:gd name="T35" fmla="*/ 91 h 559"/>
                <a:gd name="T36" fmla="*/ 256 w 622"/>
                <a:gd name="T37" fmla="*/ 64 h 559"/>
                <a:gd name="T38" fmla="*/ 233 w 622"/>
                <a:gd name="T39" fmla="*/ 66 h 559"/>
                <a:gd name="T40" fmla="*/ 207 w 622"/>
                <a:gd name="T41" fmla="*/ 66 h 559"/>
                <a:gd name="T42" fmla="*/ 199 w 622"/>
                <a:gd name="T43" fmla="*/ 81 h 559"/>
                <a:gd name="T44" fmla="*/ 203 w 622"/>
                <a:gd name="T45" fmla="*/ 117 h 559"/>
                <a:gd name="T46" fmla="*/ 203 w 622"/>
                <a:gd name="T47" fmla="*/ 127 h 559"/>
                <a:gd name="T48" fmla="*/ 173 w 622"/>
                <a:gd name="T49" fmla="*/ 121 h 559"/>
                <a:gd name="T50" fmla="*/ 146 w 622"/>
                <a:gd name="T51" fmla="*/ 96 h 559"/>
                <a:gd name="T52" fmla="*/ 116 w 622"/>
                <a:gd name="T53" fmla="*/ 58 h 559"/>
                <a:gd name="T54" fmla="*/ 97 w 622"/>
                <a:gd name="T55" fmla="*/ 39 h 559"/>
                <a:gd name="T56" fmla="*/ 53 w 622"/>
                <a:gd name="T57" fmla="*/ 3 h 559"/>
                <a:gd name="T58" fmla="*/ 34 w 622"/>
                <a:gd name="T59" fmla="*/ 0 h 559"/>
                <a:gd name="T60" fmla="*/ 11 w 622"/>
                <a:gd name="T61" fmla="*/ 3 h 559"/>
                <a:gd name="T62" fmla="*/ 0 w 622"/>
                <a:gd name="T63" fmla="*/ 19 h 559"/>
                <a:gd name="T64" fmla="*/ 10 w 622"/>
                <a:gd name="T65" fmla="*/ 68 h 559"/>
                <a:gd name="T66" fmla="*/ 34 w 622"/>
                <a:gd name="T67" fmla="*/ 110 h 559"/>
                <a:gd name="T68" fmla="*/ 74 w 622"/>
                <a:gd name="T69" fmla="*/ 146 h 559"/>
                <a:gd name="T70" fmla="*/ 97 w 622"/>
                <a:gd name="T71" fmla="*/ 155 h 559"/>
                <a:gd name="T72" fmla="*/ 108 w 622"/>
                <a:gd name="T73" fmla="*/ 161 h 559"/>
                <a:gd name="T74" fmla="*/ 135 w 622"/>
                <a:gd name="T75" fmla="*/ 178 h 559"/>
                <a:gd name="T76" fmla="*/ 148 w 622"/>
                <a:gd name="T77" fmla="*/ 203 h 559"/>
                <a:gd name="T78" fmla="*/ 171 w 622"/>
                <a:gd name="T79" fmla="*/ 233 h 559"/>
                <a:gd name="T80" fmla="*/ 180 w 622"/>
                <a:gd name="T81" fmla="*/ 261 h 559"/>
                <a:gd name="T82" fmla="*/ 184 w 622"/>
                <a:gd name="T83" fmla="*/ 330 h 559"/>
                <a:gd name="T84" fmla="*/ 182 w 622"/>
                <a:gd name="T85" fmla="*/ 405 h 559"/>
                <a:gd name="T86" fmla="*/ 182 w 622"/>
                <a:gd name="T87" fmla="*/ 443 h 559"/>
                <a:gd name="T88" fmla="*/ 195 w 622"/>
                <a:gd name="T89" fmla="*/ 464 h 559"/>
                <a:gd name="T90" fmla="*/ 235 w 622"/>
                <a:gd name="T91" fmla="*/ 513 h 559"/>
                <a:gd name="T92" fmla="*/ 294 w 622"/>
                <a:gd name="T93" fmla="*/ 550 h 559"/>
                <a:gd name="T94" fmla="*/ 328 w 622"/>
                <a:gd name="T95" fmla="*/ 559 h 559"/>
                <a:gd name="T96" fmla="*/ 376 w 622"/>
                <a:gd name="T97" fmla="*/ 555 h 559"/>
                <a:gd name="T98" fmla="*/ 400 w 622"/>
                <a:gd name="T99" fmla="*/ 538 h 559"/>
                <a:gd name="T100" fmla="*/ 431 w 622"/>
                <a:gd name="T101" fmla="*/ 496 h 559"/>
                <a:gd name="T102" fmla="*/ 455 w 622"/>
                <a:gd name="T103" fmla="*/ 447 h 559"/>
                <a:gd name="T104" fmla="*/ 480 w 622"/>
                <a:gd name="T105" fmla="*/ 421 h 559"/>
                <a:gd name="T106" fmla="*/ 512 w 622"/>
                <a:gd name="T107" fmla="*/ 398 h 559"/>
                <a:gd name="T108" fmla="*/ 541 w 622"/>
                <a:gd name="T109" fmla="*/ 386 h 559"/>
                <a:gd name="T110" fmla="*/ 548 w 622"/>
                <a:gd name="T111" fmla="*/ 383 h 559"/>
                <a:gd name="T112" fmla="*/ 548 w 622"/>
                <a:gd name="T113" fmla="*/ 381 h 559"/>
                <a:gd name="T114" fmla="*/ 550 w 622"/>
                <a:gd name="T115" fmla="*/ 379 h 559"/>
                <a:gd name="T116" fmla="*/ 556 w 622"/>
                <a:gd name="T117" fmla="*/ 377 h 559"/>
                <a:gd name="T118" fmla="*/ 558 w 622"/>
                <a:gd name="T119" fmla="*/ 375 h 559"/>
                <a:gd name="T120" fmla="*/ 560 w 622"/>
                <a:gd name="T121" fmla="*/ 373 h 5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2"/>
                <a:gd name="T184" fmla="*/ 0 h 559"/>
                <a:gd name="T185" fmla="*/ 622 w 622"/>
                <a:gd name="T186" fmla="*/ 559 h 5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51" name="Freeform 1304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>
                <a:gd name="T0" fmla="*/ 384 w 607"/>
                <a:gd name="T1" fmla="*/ 275 h 546"/>
                <a:gd name="T2" fmla="*/ 344 w 607"/>
                <a:gd name="T3" fmla="*/ 220 h 546"/>
                <a:gd name="T4" fmla="*/ 300 w 607"/>
                <a:gd name="T5" fmla="*/ 159 h 546"/>
                <a:gd name="T6" fmla="*/ 243 w 607"/>
                <a:gd name="T7" fmla="*/ 121 h 546"/>
                <a:gd name="T8" fmla="*/ 234 w 607"/>
                <a:gd name="T9" fmla="*/ 85 h 546"/>
                <a:gd name="T10" fmla="*/ 236 w 607"/>
                <a:gd name="T11" fmla="*/ 76 h 546"/>
                <a:gd name="T12" fmla="*/ 230 w 607"/>
                <a:gd name="T13" fmla="*/ 64 h 546"/>
                <a:gd name="T14" fmla="*/ 200 w 607"/>
                <a:gd name="T15" fmla="*/ 61 h 546"/>
                <a:gd name="T16" fmla="*/ 196 w 607"/>
                <a:gd name="T17" fmla="*/ 87 h 546"/>
                <a:gd name="T18" fmla="*/ 209 w 607"/>
                <a:gd name="T19" fmla="*/ 110 h 546"/>
                <a:gd name="T20" fmla="*/ 184 w 607"/>
                <a:gd name="T21" fmla="*/ 118 h 546"/>
                <a:gd name="T22" fmla="*/ 209 w 607"/>
                <a:gd name="T23" fmla="*/ 180 h 546"/>
                <a:gd name="T24" fmla="*/ 226 w 607"/>
                <a:gd name="T25" fmla="*/ 222 h 546"/>
                <a:gd name="T26" fmla="*/ 183 w 607"/>
                <a:gd name="T27" fmla="*/ 150 h 546"/>
                <a:gd name="T28" fmla="*/ 76 w 607"/>
                <a:gd name="T29" fmla="*/ 30 h 546"/>
                <a:gd name="T30" fmla="*/ 23 w 607"/>
                <a:gd name="T31" fmla="*/ 0 h 546"/>
                <a:gd name="T32" fmla="*/ 2 w 607"/>
                <a:gd name="T33" fmla="*/ 11 h 546"/>
                <a:gd name="T34" fmla="*/ 6 w 607"/>
                <a:gd name="T35" fmla="*/ 49 h 546"/>
                <a:gd name="T36" fmla="*/ 38 w 607"/>
                <a:gd name="T37" fmla="*/ 104 h 546"/>
                <a:gd name="T38" fmla="*/ 88 w 607"/>
                <a:gd name="T39" fmla="*/ 138 h 546"/>
                <a:gd name="T40" fmla="*/ 90 w 607"/>
                <a:gd name="T41" fmla="*/ 110 h 546"/>
                <a:gd name="T42" fmla="*/ 46 w 607"/>
                <a:gd name="T43" fmla="*/ 66 h 546"/>
                <a:gd name="T44" fmla="*/ 71 w 607"/>
                <a:gd name="T45" fmla="*/ 76 h 546"/>
                <a:gd name="T46" fmla="*/ 101 w 607"/>
                <a:gd name="T47" fmla="*/ 112 h 546"/>
                <a:gd name="T48" fmla="*/ 129 w 607"/>
                <a:gd name="T49" fmla="*/ 165 h 546"/>
                <a:gd name="T50" fmla="*/ 169 w 607"/>
                <a:gd name="T51" fmla="*/ 220 h 546"/>
                <a:gd name="T52" fmla="*/ 217 w 607"/>
                <a:gd name="T53" fmla="*/ 288 h 546"/>
                <a:gd name="T54" fmla="*/ 291 w 607"/>
                <a:gd name="T55" fmla="*/ 356 h 546"/>
                <a:gd name="T56" fmla="*/ 367 w 607"/>
                <a:gd name="T57" fmla="*/ 381 h 546"/>
                <a:gd name="T58" fmla="*/ 448 w 607"/>
                <a:gd name="T59" fmla="*/ 368 h 546"/>
                <a:gd name="T60" fmla="*/ 522 w 607"/>
                <a:gd name="T61" fmla="*/ 328 h 546"/>
                <a:gd name="T62" fmla="*/ 532 w 607"/>
                <a:gd name="T63" fmla="*/ 311 h 546"/>
                <a:gd name="T64" fmla="*/ 518 w 607"/>
                <a:gd name="T65" fmla="*/ 303 h 546"/>
                <a:gd name="T66" fmla="*/ 554 w 607"/>
                <a:gd name="T67" fmla="*/ 309 h 546"/>
                <a:gd name="T68" fmla="*/ 564 w 607"/>
                <a:gd name="T69" fmla="*/ 317 h 546"/>
                <a:gd name="T70" fmla="*/ 543 w 607"/>
                <a:gd name="T71" fmla="*/ 317 h 546"/>
                <a:gd name="T72" fmla="*/ 516 w 607"/>
                <a:gd name="T73" fmla="*/ 339 h 546"/>
                <a:gd name="T74" fmla="*/ 467 w 607"/>
                <a:gd name="T75" fmla="*/ 370 h 546"/>
                <a:gd name="T76" fmla="*/ 427 w 607"/>
                <a:gd name="T77" fmla="*/ 402 h 546"/>
                <a:gd name="T78" fmla="*/ 387 w 607"/>
                <a:gd name="T79" fmla="*/ 474 h 546"/>
                <a:gd name="T80" fmla="*/ 355 w 607"/>
                <a:gd name="T81" fmla="*/ 514 h 546"/>
                <a:gd name="T82" fmla="*/ 312 w 607"/>
                <a:gd name="T83" fmla="*/ 516 h 546"/>
                <a:gd name="T84" fmla="*/ 249 w 607"/>
                <a:gd name="T85" fmla="*/ 484 h 546"/>
                <a:gd name="T86" fmla="*/ 202 w 607"/>
                <a:gd name="T87" fmla="*/ 434 h 546"/>
                <a:gd name="T88" fmla="*/ 192 w 607"/>
                <a:gd name="T89" fmla="*/ 379 h 546"/>
                <a:gd name="T90" fmla="*/ 202 w 607"/>
                <a:gd name="T91" fmla="*/ 288 h 546"/>
                <a:gd name="T92" fmla="*/ 179 w 607"/>
                <a:gd name="T93" fmla="*/ 267 h 546"/>
                <a:gd name="T94" fmla="*/ 179 w 607"/>
                <a:gd name="T95" fmla="*/ 356 h 546"/>
                <a:gd name="T96" fmla="*/ 181 w 607"/>
                <a:gd name="T97" fmla="*/ 419 h 546"/>
                <a:gd name="T98" fmla="*/ 219 w 607"/>
                <a:gd name="T99" fmla="*/ 482 h 546"/>
                <a:gd name="T100" fmla="*/ 291 w 607"/>
                <a:gd name="T101" fmla="*/ 535 h 546"/>
                <a:gd name="T102" fmla="*/ 348 w 607"/>
                <a:gd name="T103" fmla="*/ 544 h 546"/>
                <a:gd name="T104" fmla="*/ 393 w 607"/>
                <a:gd name="T105" fmla="*/ 518 h 546"/>
                <a:gd name="T106" fmla="*/ 431 w 607"/>
                <a:gd name="T107" fmla="*/ 455 h 546"/>
                <a:gd name="T108" fmla="*/ 469 w 607"/>
                <a:gd name="T109" fmla="*/ 406 h 546"/>
                <a:gd name="T110" fmla="*/ 539 w 607"/>
                <a:gd name="T111" fmla="*/ 370 h 546"/>
                <a:gd name="T112" fmla="*/ 575 w 607"/>
                <a:gd name="T113" fmla="*/ 347 h 546"/>
                <a:gd name="T114" fmla="*/ 598 w 607"/>
                <a:gd name="T115" fmla="*/ 317 h 546"/>
                <a:gd name="T116" fmla="*/ 602 w 607"/>
                <a:gd name="T117" fmla="*/ 267 h 546"/>
                <a:gd name="T118" fmla="*/ 568 w 607"/>
                <a:gd name="T119" fmla="*/ 237 h 546"/>
                <a:gd name="T120" fmla="*/ 530 w 607"/>
                <a:gd name="T121" fmla="*/ 258 h 546"/>
                <a:gd name="T122" fmla="*/ 469 w 607"/>
                <a:gd name="T123" fmla="*/ 292 h 5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7"/>
                <a:gd name="T187" fmla="*/ 0 h 546"/>
                <a:gd name="T188" fmla="*/ 607 w 607"/>
                <a:gd name="T189" fmla="*/ 546 h 5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52" name="Freeform 1305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>
                <a:gd name="T0" fmla="*/ 229 w 229"/>
                <a:gd name="T1" fmla="*/ 91 h 228"/>
                <a:gd name="T2" fmla="*/ 206 w 229"/>
                <a:gd name="T3" fmla="*/ 95 h 228"/>
                <a:gd name="T4" fmla="*/ 185 w 229"/>
                <a:gd name="T5" fmla="*/ 97 h 228"/>
                <a:gd name="T6" fmla="*/ 165 w 229"/>
                <a:gd name="T7" fmla="*/ 97 h 228"/>
                <a:gd name="T8" fmla="*/ 144 w 229"/>
                <a:gd name="T9" fmla="*/ 93 h 228"/>
                <a:gd name="T10" fmla="*/ 130 w 229"/>
                <a:gd name="T11" fmla="*/ 91 h 228"/>
                <a:gd name="T12" fmla="*/ 117 w 229"/>
                <a:gd name="T13" fmla="*/ 85 h 228"/>
                <a:gd name="T14" fmla="*/ 102 w 229"/>
                <a:gd name="T15" fmla="*/ 80 h 228"/>
                <a:gd name="T16" fmla="*/ 87 w 229"/>
                <a:gd name="T17" fmla="*/ 72 h 228"/>
                <a:gd name="T18" fmla="*/ 66 w 229"/>
                <a:gd name="T19" fmla="*/ 61 h 228"/>
                <a:gd name="T20" fmla="*/ 47 w 229"/>
                <a:gd name="T21" fmla="*/ 46 h 228"/>
                <a:gd name="T22" fmla="*/ 30 w 229"/>
                <a:gd name="T23" fmla="*/ 30 h 228"/>
                <a:gd name="T24" fmla="*/ 17 w 229"/>
                <a:gd name="T25" fmla="*/ 13 h 228"/>
                <a:gd name="T26" fmla="*/ 13 w 229"/>
                <a:gd name="T27" fmla="*/ 6 h 228"/>
                <a:gd name="T28" fmla="*/ 9 w 229"/>
                <a:gd name="T29" fmla="*/ 0 h 228"/>
                <a:gd name="T30" fmla="*/ 5 w 229"/>
                <a:gd name="T31" fmla="*/ 13 h 228"/>
                <a:gd name="T32" fmla="*/ 3 w 229"/>
                <a:gd name="T33" fmla="*/ 29 h 228"/>
                <a:gd name="T34" fmla="*/ 1 w 229"/>
                <a:gd name="T35" fmla="*/ 42 h 228"/>
                <a:gd name="T36" fmla="*/ 0 w 229"/>
                <a:gd name="T37" fmla="*/ 57 h 228"/>
                <a:gd name="T38" fmla="*/ 0 w 229"/>
                <a:gd name="T39" fmla="*/ 78 h 228"/>
                <a:gd name="T40" fmla="*/ 0 w 229"/>
                <a:gd name="T41" fmla="*/ 99 h 228"/>
                <a:gd name="T42" fmla="*/ 0 w 229"/>
                <a:gd name="T43" fmla="*/ 114 h 228"/>
                <a:gd name="T44" fmla="*/ 1 w 229"/>
                <a:gd name="T45" fmla="*/ 127 h 228"/>
                <a:gd name="T46" fmla="*/ 7 w 229"/>
                <a:gd name="T47" fmla="*/ 142 h 228"/>
                <a:gd name="T48" fmla="*/ 19 w 229"/>
                <a:gd name="T49" fmla="*/ 157 h 228"/>
                <a:gd name="T50" fmla="*/ 30 w 229"/>
                <a:gd name="T51" fmla="*/ 173 h 228"/>
                <a:gd name="T52" fmla="*/ 45 w 229"/>
                <a:gd name="T53" fmla="*/ 188 h 228"/>
                <a:gd name="T54" fmla="*/ 58 w 229"/>
                <a:gd name="T55" fmla="*/ 197 h 228"/>
                <a:gd name="T56" fmla="*/ 72 w 229"/>
                <a:gd name="T57" fmla="*/ 207 h 228"/>
                <a:gd name="T58" fmla="*/ 87 w 229"/>
                <a:gd name="T59" fmla="*/ 214 h 228"/>
                <a:gd name="T60" fmla="*/ 102 w 229"/>
                <a:gd name="T61" fmla="*/ 220 h 228"/>
                <a:gd name="T62" fmla="*/ 113 w 229"/>
                <a:gd name="T63" fmla="*/ 224 h 228"/>
                <a:gd name="T64" fmla="*/ 125 w 229"/>
                <a:gd name="T65" fmla="*/ 226 h 228"/>
                <a:gd name="T66" fmla="*/ 136 w 229"/>
                <a:gd name="T67" fmla="*/ 228 h 228"/>
                <a:gd name="T68" fmla="*/ 147 w 229"/>
                <a:gd name="T69" fmla="*/ 224 h 228"/>
                <a:gd name="T70" fmla="*/ 157 w 229"/>
                <a:gd name="T71" fmla="*/ 218 h 228"/>
                <a:gd name="T72" fmla="*/ 166 w 229"/>
                <a:gd name="T73" fmla="*/ 209 h 228"/>
                <a:gd name="T74" fmla="*/ 174 w 229"/>
                <a:gd name="T75" fmla="*/ 197 h 228"/>
                <a:gd name="T76" fmla="*/ 184 w 229"/>
                <a:gd name="T77" fmla="*/ 188 h 228"/>
                <a:gd name="T78" fmla="*/ 191 w 229"/>
                <a:gd name="T79" fmla="*/ 176 h 228"/>
                <a:gd name="T80" fmla="*/ 197 w 229"/>
                <a:gd name="T81" fmla="*/ 163 h 228"/>
                <a:gd name="T82" fmla="*/ 208 w 229"/>
                <a:gd name="T83" fmla="*/ 139 h 228"/>
                <a:gd name="T84" fmla="*/ 218 w 229"/>
                <a:gd name="T85" fmla="*/ 118 h 228"/>
                <a:gd name="T86" fmla="*/ 223 w 229"/>
                <a:gd name="T87" fmla="*/ 101 h 228"/>
                <a:gd name="T88" fmla="*/ 229 w 229"/>
                <a:gd name="T89" fmla="*/ 91 h 2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228"/>
                <a:gd name="T137" fmla="*/ 229 w 229"/>
                <a:gd name="T138" fmla="*/ 228 h 2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53" name="Freeform 1306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>
                <a:gd name="T0" fmla="*/ 43 w 43"/>
                <a:gd name="T1" fmla="*/ 23 h 71"/>
                <a:gd name="T2" fmla="*/ 36 w 43"/>
                <a:gd name="T3" fmla="*/ 21 h 71"/>
                <a:gd name="T4" fmla="*/ 30 w 43"/>
                <a:gd name="T5" fmla="*/ 18 h 71"/>
                <a:gd name="T6" fmla="*/ 24 w 43"/>
                <a:gd name="T7" fmla="*/ 14 h 71"/>
                <a:gd name="T8" fmla="*/ 20 w 43"/>
                <a:gd name="T9" fmla="*/ 10 h 71"/>
                <a:gd name="T10" fmla="*/ 15 w 43"/>
                <a:gd name="T11" fmla="*/ 8 h 71"/>
                <a:gd name="T12" fmla="*/ 9 w 43"/>
                <a:gd name="T13" fmla="*/ 6 h 71"/>
                <a:gd name="T14" fmla="*/ 3 w 43"/>
                <a:gd name="T15" fmla="*/ 2 h 71"/>
                <a:gd name="T16" fmla="*/ 0 w 43"/>
                <a:gd name="T17" fmla="*/ 0 h 71"/>
                <a:gd name="T18" fmla="*/ 0 w 43"/>
                <a:gd name="T19" fmla="*/ 4 h 71"/>
                <a:gd name="T20" fmla="*/ 0 w 43"/>
                <a:gd name="T21" fmla="*/ 10 h 71"/>
                <a:gd name="T22" fmla="*/ 0 w 43"/>
                <a:gd name="T23" fmla="*/ 25 h 71"/>
                <a:gd name="T24" fmla="*/ 2 w 43"/>
                <a:gd name="T25" fmla="*/ 42 h 71"/>
                <a:gd name="T26" fmla="*/ 3 w 43"/>
                <a:gd name="T27" fmla="*/ 52 h 71"/>
                <a:gd name="T28" fmla="*/ 5 w 43"/>
                <a:gd name="T29" fmla="*/ 59 h 71"/>
                <a:gd name="T30" fmla="*/ 9 w 43"/>
                <a:gd name="T31" fmla="*/ 65 h 71"/>
                <a:gd name="T32" fmla="*/ 13 w 43"/>
                <a:gd name="T33" fmla="*/ 71 h 71"/>
                <a:gd name="T34" fmla="*/ 13 w 43"/>
                <a:gd name="T35" fmla="*/ 69 h 71"/>
                <a:gd name="T36" fmla="*/ 13 w 43"/>
                <a:gd name="T37" fmla="*/ 67 h 71"/>
                <a:gd name="T38" fmla="*/ 13 w 43"/>
                <a:gd name="T39" fmla="*/ 65 h 71"/>
                <a:gd name="T40" fmla="*/ 13 w 43"/>
                <a:gd name="T41" fmla="*/ 65 h 71"/>
                <a:gd name="T42" fmla="*/ 15 w 43"/>
                <a:gd name="T43" fmla="*/ 57 h 71"/>
                <a:gd name="T44" fmla="*/ 17 w 43"/>
                <a:gd name="T45" fmla="*/ 50 h 71"/>
                <a:gd name="T46" fmla="*/ 19 w 43"/>
                <a:gd name="T47" fmla="*/ 48 h 71"/>
                <a:gd name="T48" fmla="*/ 19 w 43"/>
                <a:gd name="T49" fmla="*/ 46 h 71"/>
                <a:gd name="T50" fmla="*/ 20 w 43"/>
                <a:gd name="T51" fmla="*/ 44 h 71"/>
                <a:gd name="T52" fmla="*/ 20 w 43"/>
                <a:gd name="T53" fmla="*/ 42 h 71"/>
                <a:gd name="T54" fmla="*/ 22 w 43"/>
                <a:gd name="T55" fmla="*/ 42 h 71"/>
                <a:gd name="T56" fmla="*/ 24 w 43"/>
                <a:gd name="T57" fmla="*/ 40 h 71"/>
                <a:gd name="T58" fmla="*/ 24 w 43"/>
                <a:gd name="T59" fmla="*/ 38 h 71"/>
                <a:gd name="T60" fmla="*/ 26 w 43"/>
                <a:gd name="T61" fmla="*/ 38 h 71"/>
                <a:gd name="T62" fmla="*/ 28 w 43"/>
                <a:gd name="T63" fmla="*/ 37 h 71"/>
                <a:gd name="T64" fmla="*/ 30 w 43"/>
                <a:gd name="T65" fmla="*/ 35 h 71"/>
                <a:gd name="T66" fmla="*/ 32 w 43"/>
                <a:gd name="T67" fmla="*/ 33 h 71"/>
                <a:gd name="T68" fmla="*/ 34 w 43"/>
                <a:gd name="T69" fmla="*/ 33 h 71"/>
                <a:gd name="T70" fmla="*/ 36 w 43"/>
                <a:gd name="T71" fmla="*/ 31 h 71"/>
                <a:gd name="T72" fmla="*/ 38 w 43"/>
                <a:gd name="T73" fmla="*/ 29 h 71"/>
                <a:gd name="T74" fmla="*/ 41 w 43"/>
                <a:gd name="T75" fmla="*/ 27 h 71"/>
                <a:gd name="T76" fmla="*/ 43 w 43"/>
                <a:gd name="T77" fmla="*/ 23 h 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71"/>
                <a:gd name="T119" fmla="*/ 43 w 43"/>
                <a:gd name="T120" fmla="*/ 71 h 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54" name="Freeform 1307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>
                <a:gd name="T0" fmla="*/ 154 w 176"/>
                <a:gd name="T1" fmla="*/ 0 h 326"/>
                <a:gd name="T2" fmla="*/ 163 w 176"/>
                <a:gd name="T3" fmla="*/ 27 h 326"/>
                <a:gd name="T4" fmla="*/ 169 w 176"/>
                <a:gd name="T5" fmla="*/ 53 h 326"/>
                <a:gd name="T6" fmla="*/ 174 w 176"/>
                <a:gd name="T7" fmla="*/ 82 h 326"/>
                <a:gd name="T8" fmla="*/ 176 w 176"/>
                <a:gd name="T9" fmla="*/ 108 h 326"/>
                <a:gd name="T10" fmla="*/ 176 w 176"/>
                <a:gd name="T11" fmla="*/ 137 h 326"/>
                <a:gd name="T12" fmla="*/ 173 w 176"/>
                <a:gd name="T13" fmla="*/ 163 h 326"/>
                <a:gd name="T14" fmla="*/ 171 w 176"/>
                <a:gd name="T15" fmla="*/ 190 h 326"/>
                <a:gd name="T16" fmla="*/ 165 w 176"/>
                <a:gd name="T17" fmla="*/ 214 h 326"/>
                <a:gd name="T18" fmla="*/ 161 w 176"/>
                <a:gd name="T19" fmla="*/ 230 h 326"/>
                <a:gd name="T20" fmla="*/ 157 w 176"/>
                <a:gd name="T21" fmla="*/ 247 h 326"/>
                <a:gd name="T22" fmla="*/ 150 w 176"/>
                <a:gd name="T23" fmla="*/ 264 h 326"/>
                <a:gd name="T24" fmla="*/ 142 w 176"/>
                <a:gd name="T25" fmla="*/ 283 h 326"/>
                <a:gd name="T26" fmla="*/ 127 w 176"/>
                <a:gd name="T27" fmla="*/ 315 h 326"/>
                <a:gd name="T28" fmla="*/ 119 w 176"/>
                <a:gd name="T29" fmla="*/ 326 h 326"/>
                <a:gd name="T30" fmla="*/ 119 w 176"/>
                <a:gd name="T31" fmla="*/ 315 h 326"/>
                <a:gd name="T32" fmla="*/ 121 w 176"/>
                <a:gd name="T33" fmla="*/ 302 h 326"/>
                <a:gd name="T34" fmla="*/ 121 w 176"/>
                <a:gd name="T35" fmla="*/ 288 h 326"/>
                <a:gd name="T36" fmla="*/ 121 w 176"/>
                <a:gd name="T37" fmla="*/ 275 h 326"/>
                <a:gd name="T38" fmla="*/ 119 w 176"/>
                <a:gd name="T39" fmla="*/ 250 h 326"/>
                <a:gd name="T40" fmla="*/ 118 w 176"/>
                <a:gd name="T41" fmla="*/ 228 h 326"/>
                <a:gd name="T42" fmla="*/ 116 w 176"/>
                <a:gd name="T43" fmla="*/ 224 h 326"/>
                <a:gd name="T44" fmla="*/ 114 w 176"/>
                <a:gd name="T45" fmla="*/ 218 h 326"/>
                <a:gd name="T46" fmla="*/ 110 w 176"/>
                <a:gd name="T47" fmla="*/ 214 h 326"/>
                <a:gd name="T48" fmla="*/ 108 w 176"/>
                <a:gd name="T49" fmla="*/ 213 h 326"/>
                <a:gd name="T50" fmla="*/ 100 w 176"/>
                <a:gd name="T51" fmla="*/ 222 h 326"/>
                <a:gd name="T52" fmla="*/ 91 w 176"/>
                <a:gd name="T53" fmla="*/ 230 h 326"/>
                <a:gd name="T54" fmla="*/ 82 w 176"/>
                <a:gd name="T55" fmla="*/ 235 h 326"/>
                <a:gd name="T56" fmla="*/ 70 w 176"/>
                <a:gd name="T57" fmla="*/ 241 h 326"/>
                <a:gd name="T58" fmla="*/ 57 w 176"/>
                <a:gd name="T59" fmla="*/ 247 h 326"/>
                <a:gd name="T60" fmla="*/ 44 w 176"/>
                <a:gd name="T61" fmla="*/ 250 h 326"/>
                <a:gd name="T62" fmla="*/ 30 w 176"/>
                <a:gd name="T63" fmla="*/ 254 h 326"/>
                <a:gd name="T64" fmla="*/ 15 w 176"/>
                <a:gd name="T65" fmla="*/ 258 h 326"/>
                <a:gd name="T66" fmla="*/ 9 w 176"/>
                <a:gd name="T67" fmla="*/ 258 h 326"/>
                <a:gd name="T68" fmla="*/ 6 w 176"/>
                <a:gd name="T69" fmla="*/ 258 h 326"/>
                <a:gd name="T70" fmla="*/ 2 w 176"/>
                <a:gd name="T71" fmla="*/ 256 h 326"/>
                <a:gd name="T72" fmla="*/ 0 w 176"/>
                <a:gd name="T73" fmla="*/ 254 h 326"/>
                <a:gd name="T74" fmla="*/ 4 w 176"/>
                <a:gd name="T75" fmla="*/ 250 h 326"/>
                <a:gd name="T76" fmla="*/ 13 w 176"/>
                <a:gd name="T77" fmla="*/ 243 h 326"/>
                <a:gd name="T78" fmla="*/ 27 w 176"/>
                <a:gd name="T79" fmla="*/ 230 h 326"/>
                <a:gd name="T80" fmla="*/ 42 w 176"/>
                <a:gd name="T81" fmla="*/ 209 h 326"/>
                <a:gd name="T82" fmla="*/ 47 w 176"/>
                <a:gd name="T83" fmla="*/ 196 h 326"/>
                <a:gd name="T84" fmla="*/ 55 w 176"/>
                <a:gd name="T85" fmla="*/ 182 h 326"/>
                <a:gd name="T86" fmla="*/ 66 w 176"/>
                <a:gd name="T87" fmla="*/ 161 h 326"/>
                <a:gd name="T88" fmla="*/ 74 w 176"/>
                <a:gd name="T89" fmla="*/ 137 h 326"/>
                <a:gd name="T90" fmla="*/ 80 w 176"/>
                <a:gd name="T91" fmla="*/ 116 h 326"/>
                <a:gd name="T92" fmla="*/ 87 w 176"/>
                <a:gd name="T93" fmla="*/ 99 h 326"/>
                <a:gd name="T94" fmla="*/ 91 w 176"/>
                <a:gd name="T95" fmla="*/ 84 h 326"/>
                <a:gd name="T96" fmla="*/ 93 w 176"/>
                <a:gd name="T97" fmla="*/ 70 h 326"/>
                <a:gd name="T98" fmla="*/ 97 w 176"/>
                <a:gd name="T99" fmla="*/ 40 h 326"/>
                <a:gd name="T100" fmla="*/ 100 w 176"/>
                <a:gd name="T101" fmla="*/ 13 h 326"/>
                <a:gd name="T102" fmla="*/ 100 w 176"/>
                <a:gd name="T103" fmla="*/ 10 h 326"/>
                <a:gd name="T104" fmla="*/ 99 w 176"/>
                <a:gd name="T105" fmla="*/ 8 h 326"/>
                <a:gd name="T106" fmla="*/ 99 w 176"/>
                <a:gd name="T107" fmla="*/ 6 h 326"/>
                <a:gd name="T108" fmla="*/ 100 w 176"/>
                <a:gd name="T109" fmla="*/ 4 h 326"/>
                <a:gd name="T110" fmla="*/ 102 w 176"/>
                <a:gd name="T111" fmla="*/ 4 h 326"/>
                <a:gd name="T112" fmla="*/ 106 w 176"/>
                <a:gd name="T113" fmla="*/ 4 h 326"/>
                <a:gd name="T114" fmla="*/ 114 w 176"/>
                <a:gd name="T115" fmla="*/ 4 h 326"/>
                <a:gd name="T116" fmla="*/ 121 w 176"/>
                <a:gd name="T117" fmla="*/ 4 h 326"/>
                <a:gd name="T118" fmla="*/ 135 w 176"/>
                <a:gd name="T119" fmla="*/ 2 h 326"/>
                <a:gd name="T120" fmla="*/ 154 w 176"/>
                <a:gd name="T121" fmla="*/ 0 h 3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326"/>
                <a:gd name="T185" fmla="*/ 176 w 176"/>
                <a:gd name="T186" fmla="*/ 326 h 3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55" name="Freeform 1308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>
                <a:gd name="T0" fmla="*/ 220 w 220"/>
                <a:gd name="T1" fmla="*/ 32 h 78"/>
                <a:gd name="T2" fmla="*/ 207 w 220"/>
                <a:gd name="T3" fmla="*/ 40 h 78"/>
                <a:gd name="T4" fmla="*/ 184 w 220"/>
                <a:gd name="T5" fmla="*/ 47 h 78"/>
                <a:gd name="T6" fmla="*/ 178 w 220"/>
                <a:gd name="T7" fmla="*/ 47 h 78"/>
                <a:gd name="T8" fmla="*/ 174 w 220"/>
                <a:gd name="T9" fmla="*/ 45 h 78"/>
                <a:gd name="T10" fmla="*/ 171 w 220"/>
                <a:gd name="T11" fmla="*/ 45 h 78"/>
                <a:gd name="T12" fmla="*/ 167 w 220"/>
                <a:gd name="T13" fmla="*/ 42 h 78"/>
                <a:gd name="T14" fmla="*/ 165 w 220"/>
                <a:gd name="T15" fmla="*/ 38 h 78"/>
                <a:gd name="T16" fmla="*/ 163 w 220"/>
                <a:gd name="T17" fmla="*/ 34 h 78"/>
                <a:gd name="T18" fmla="*/ 174 w 220"/>
                <a:gd name="T19" fmla="*/ 28 h 78"/>
                <a:gd name="T20" fmla="*/ 182 w 220"/>
                <a:gd name="T21" fmla="*/ 24 h 78"/>
                <a:gd name="T22" fmla="*/ 191 w 220"/>
                <a:gd name="T23" fmla="*/ 19 h 78"/>
                <a:gd name="T24" fmla="*/ 201 w 220"/>
                <a:gd name="T25" fmla="*/ 9 h 78"/>
                <a:gd name="T26" fmla="*/ 190 w 220"/>
                <a:gd name="T27" fmla="*/ 17 h 78"/>
                <a:gd name="T28" fmla="*/ 178 w 220"/>
                <a:gd name="T29" fmla="*/ 23 h 78"/>
                <a:gd name="T30" fmla="*/ 167 w 220"/>
                <a:gd name="T31" fmla="*/ 26 h 78"/>
                <a:gd name="T32" fmla="*/ 155 w 220"/>
                <a:gd name="T33" fmla="*/ 30 h 78"/>
                <a:gd name="T34" fmla="*/ 135 w 220"/>
                <a:gd name="T35" fmla="*/ 32 h 78"/>
                <a:gd name="T36" fmla="*/ 110 w 220"/>
                <a:gd name="T37" fmla="*/ 32 h 78"/>
                <a:gd name="T38" fmla="*/ 114 w 220"/>
                <a:gd name="T39" fmla="*/ 28 h 78"/>
                <a:gd name="T40" fmla="*/ 117 w 220"/>
                <a:gd name="T41" fmla="*/ 23 h 78"/>
                <a:gd name="T42" fmla="*/ 123 w 220"/>
                <a:gd name="T43" fmla="*/ 9 h 78"/>
                <a:gd name="T44" fmla="*/ 127 w 220"/>
                <a:gd name="T45" fmla="*/ 0 h 78"/>
                <a:gd name="T46" fmla="*/ 125 w 220"/>
                <a:gd name="T47" fmla="*/ 2 h 78"/>
                <a:gd name="T48" fmla="*/ 123 w 220"/>
                <a:gd name="T49" fmla="*/ 2 h 78"/>
                <a:gd name="T50" fmla="*/ 108 w 220"/>
                <a:gd name="T51" fmla="*/ 21 h 78"/>
                <a:gd name="T52" fmla="*/ 93 w 220"/>
                <a:gd name="T53" fmla="*/ 38 h 78"/>
                <a:gd name="T54" fmla="*/ 78 w 220"/>
                <a:gd name="T55" fmla="*/ 51 h 78"/>
                <a:gd name="T56" fmla="*/ 59 w 220"/>
                <a:gd name="T57" fmla="*/ 60 h 78"/>
                <a:gd name="T58" fmla="*/ 45 w 220"/>
                <a:gd name="T59" fmla="*/ 66 h 78"/>
                <a:gd name="T60" fmla="*/ 32 w 220"/>
                <a:gd name="T61" fmla="*/ 70 h 78"/>
                <a:gd name="T62" fmla="*/ 17 w 220"/>
                <a:gd name="T63" fmla="*/ 72 h 78"/>
                <a:gd name="T64" fmla="*/ 0 w 220"/>
                <a:gd name="T65" fmla="*/ 74 h 78"/>
                <a:gd name="T66" fmla="*/ 11 w 220"/>
                <a:gd name="T67" fmla="*/ 76 h 78"/>
                <a:gd name="T68" fmla="*/ 23 w 220"/>
                <a:gd name="T69" fmla="*/ 78 h 78"/>
                <a:gd name="T70" fmla="*/ 32 w 220"/>
                <a:gd name="T71" fmla="*/ 76 h 78"/>
                <a:gd name="T72" fmla="*/ 42 w 220"/>
                <a:gd name="T73" fmla="*/ 74 h 78"/>
                <a:gd name="T74" fmla="*/ 61 w 220"/>
                <a:gd name="T75" fmla="*/ 68 h 78"/>
                <a:gd name="T76" fmla="*/ 76 w 220"/>
                <a:gd name="T77" fmla="*/ 59 h 78"/>
                <a:gd name="T78" fmla="*/ 89 w 220"/>
                <a:gd name="T79" fmla="*/ 49 h 78"/>
                <a:gd name="T80" fmla="*/ 99 w 220"/>
                <a:gd name="T81" fmla="*/ 43 h 78"/>
                <a:gd name="T82" fmla="*/ 100 w 220"/>
                <a:gd name="T83" fmla="*/ 42 h 78"/>
                <a:gd name="T84" fmla="*/ 102 w 220"/>
                <a:gd name="T85" fmla="*/ 40 h 78"/>
                <a:gd name="T86" fmla="*/ 112 w 220"/>
                <a:gd name="T87" fmla="*/ 42 h 78"/>
                <a:gd name="T88" fmla="*/ 121 w 220"/>
                <a:gd name="T89" fmla="*/ 42 h 78"/>
                <a:gd name="T90" fmla="*/ 136 w 220"/>
                <a:gd name="T91" fmla="*/ 40 h 78"/>
                <a:gd name="T92" fmla="*/ 152 w 220"/>
                <a:gd name="T93" fmla="*/ 38 h 78"/>
                <a:gd name="T94" fmla="*/ 155 w 220"/>
                <a:gd name="T95" fmla="*/ 43 h 78"/>
                <a:gd name="T96" fmla="*/ 159 w 220"/>
                <a:gd name="T97" fmla="*/ 49 h 78"/>
                <a:gd name="T98" fmla="*/ 165 w 220"/>
                <a:gd name="T99" fmla="*/ 51 h 78"/>
                <a:gd name="T100" fmla="*/ 171 w 220"/>
                <a:gd name="T101" fmla="*/ 53 h 78"/>
                <a:gd name="T102" fmla="*/ 184 w 220"/>
                <a:gd name="T103" fmla="*/ 55 h 78"/>
                <a:gd name="T104" fmla="*/ 195 w 220"/>
                <a:gd name="T105" fmla="*/ 51 h 78"/>
                <a:gd name="T106" fmla="*/ 207 w 220"/>
                <a:gd name="T107" fmla="*/ 45 h 78"/>
                <a:gd name="T108" fmla="*/ 214 w 220"/>
                <a:gd name="T109" fmla="*/ 40 h 78"/>
                <a:gd name="T110" fmla="*/ 218 w 220"/>
                <a:gd name="T111" fmla="*/ 36 h 78"/>
                <a:gd name="T112" fmla="*/ 220 w 220"/>
                <a:gd name="T113" fmla="*/ 32 h 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78"/>
                <a:gd name="T173" fmla="*/ 220 w 220"/>
                <a:gd name="T174" fmla="*/ 78 h 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56" name="Freeform 1309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>
                <a:gd name="T0" fmla="*/ 286 w 647"/>
                <a:gd name="T1" fmla="*/ 282 h 717"/>
                <a:gd name="T2" fmla="*/ 299 w 647"/>
                <a:gd name="T3" fmla="*/ 254 h 717"/>
                <a:gd name="T4" fmla="*/ 315 w 647"/>
                <a:gd name="T5" fmla="*/ 218 h 717"/>
                <a:gd name="T6" fmla="*/ 332 w 647"/>
                <a:gd name="T7" fmla="*/ 161 h 717"/>
                <a:gd name="T8" fmla="*/ 341 w 647"/>
                <a:gd name="T9" fmla="*/ 104 h 717"/>
                <a:gd name="T10" fmla="*/ 345 w 647"/>
                <a:gd name="T11" fmla="*/ 72 h 717"/>
                <a:gd name="T12" fmla="*/ 345 w 647"/>
                <a:gd name="T13" fmla="*/ 34 h 717"/>
                <a:gd name="T14" fmla="*/ 343 w 647"/>
                <a:gd name="T15" fmla="*/ 15 h 717"/>
                <a:gd name="T16" fmla="*/ 334 w 647"/>
                <a:gd name="T17" fmla="*/ 6 h 717"/>
                <a:gd name="T18" fmla="*/ 322 w 647"/>
                <a:gd name="T19" fmla="*/ 2 h 717"/>
                <a:gd name="T20" fmla="*/ 307 w 647"/>
                <a:gd name="T21" fmla="*/ 6 h 717"/>
                <a:gd name="T22" fmla="*/ 290 w 647"/>
                <a:gd name="T23" fmla="*/ 6 h 717"/>
                <a:gd name="T24" fmla="*/ 269 w 647"/>
                <a:gd name="T25" fmla="*/ 13 h 717"/>
                <a:gd name="T26" fmla="*/ 237 w 647"/>
                <a:gd name="T27" fmla="*/ 34 h 717"/>
                <a:gd name="T28" fmla="*/ 222 w 647"/>
                <a:gd name="T29" fmla="*/ 55 h 717"/>
                <a:gd name="T30" fmla="*/ 216 w 647"/>
                <a:gd name="T31" fmla="*/ 89 h 717"/>
                <a:gd name="T32" fmla="*/ 208 w 647"/>
                <a:gd name="T33" fmla="*/ 127 h 717"/>
                <a:gd name="T34" fmla="*/ 191 w 647"/>
                <a:gd name="T35" fmla="*/ 172 h 717"/>
                <a:gd name="T36" fmla="*/ 168 w 647"/>
                <a:gd name="T37" fmla="*/ 220 h 717"/>
                <a:gd name="T38" fmla="*/ 144 w 647"/>
                <a:gd name="T39" fmla="*/ 256 h 717"/>
                <a:gd name="T40" fmla="*/ 110 w 647"/>
                <a:gd name="T41" fmla="*/ 273 h 717"/>
                <a:gd name="T42" fmla="*/ 79 w 647"/>
                <a:gd name="T43" fmla="*/ 280 h 717"/>
                <a:gd name="T44" fmla="*/ 62 w 647"/>
                <a:gd name="T45" fmla="*/ 290 h 717"/>
                <a:gd name="T46" fmla="*/ 49 w 647"/>
                <a:gd name="T47" fmla="*/ 301 h 717"/>
                <a:gd name="T48" fmla="*/ 34 w 647"/>
                <a:gd name="T49" fmla="*/ 320 h 717"/>
                <a:gd name="T50" fmla="*/ 17 w 647"/>
                <a:gd name="T51" fmla="*/ 349 h 717"/>
                <a:gd name="T52" fmla="*/ 11 w 647"/>
                <a:gd name="T53" fmla="*/ 377 h 717"/>
                <a:gd name="T54" fmla="*/ 5 w 647"/>
                <a:gd name="T55" fmla="*/ 413 h 717"/>
                <a:gd name="T56" fmla="*/ 0 w 647"/>
                <a:gd name="T57" fmla="*/ 464 h 717"/>
                <a:gd name="T58" fmla="*/ 9 w 647"/>
                <a:gd name="T59" fmla="*/ 510 h 717"/>
                <a:gd name="T60" fmla="*/ 24 w 647"/>
                <a:gd name="T61" fmla="*/ 548 h 717"/>
                <a:gd name="T62" fmla="*/ 36 w 647"/>
                <a:gd name="T63" fmla="*/ 569 h 717"/>
                <a:gd name="T64" fmla="*/ 43 w 647"/>
                <a:gd name="T65" fmla="*/ 584 h 717"/>
                <a:gd name="T66" fmla="*/ 79 w 647"/>
                <a:gd name="T67" fmla="*/ 610 h 717"/>
                <a:gd name="T68" fmla="*/ 136 w 647"/>
                <a:gd name="T69" fmla="*/ 643 h 717"/>
                <a:gd name="T70" fmla="*/ 187 w 647"/>
                <a:gd name="T71" fmla="*/ 665 h 717"/>
                <a:gd name="T72" fmla="*/ 239 w 647"/>
                <a:gd name="T73" fmla="*/ 682 h 717"/>
                <a:gd name="T74" fmla="*/ 309 w 647"/>
                <a:gd name="T75" fmla="*/ 699 h 717"/>
                <a:gd name="T76" fmla="*/ 396 w 647"/>
                <a:gd name="T77" fmla="*/ 711 h 717"/>
                <a:gd name="T78" fmla="*/ 451 w 647"/>
                <a:gd name="T79" fmla="*/ 717 h 717"/>
                <a:gd name="T80" fmla="*/ 476 w 647"/>
                <a:gd name="T81" fmla="*/ 715 h 717"/>
                <a:gd name="T82" fmla="*/ 495 w 647"/>
                <a:gd name="T83" fmla="*/ 707 h 717"/>
                <a:gd name="T84" fmla="*/ 510 w 647"/>
                <a:gd name="T85" fmla="*/ 690 h 717"/>
                <a:gd name="T86" fmla="*/ 521 w 647"/>
                <a:gd name="T87" fmla="*/ 667 h 717"/>
                <a:gd name="T88" fmla="*/ 527 w 647"/>
                <a:gd name="T89" fmla="*/ 644 h 717"/>
                <a:gd name="T90" fmla="*/ 529 w 647"/>
                <a:gd name="T91" fmla="*/ 605 h 717"/>
                <a:gd name="T92" fmla="*/ 535 w 647"/>
                <a:gd name="T93" fmla="*/ 572 h 717"/>
                <a:gd name="T94" fmla="*/ 542 w 647"/>
                <a:gd name="T95" fmla="*/ 557 h 717"/>
                <a:gd name="T96" fmla="*/ 554 w 647"/>
                <a:gd name="T97" fmla="*/ 546 h 717"/>
                <a:gd name="T98" fmla="*/ 574 w 647"/>
                <a:gd name="T99" fmla="*/ 540 h 717"/>
                <a:gd name="T100" fmla="*/ 603 w 647"/>
                <a:gd name="T101" fmla="*/ 531 h 717"/>
                <a:gd name="T102" fmla="*/ 629 w 647"/>
                <a:gd name="T103" fmla="*/ 519 h 717"/>
                <a:gd name="T104" fmla="*/ 643 w 647"/>
                <a:gd name="T105" fmla="*/ 506 h 717"/>
                <a:gd name="T106" fmla="*/ 647 w 647"/>
                <a:gd name="T107" fmla="*/ 497 h 717"/>
                <a:gd name="T108" fmla="*/ 635 w 647"/>
                <a:gd name="T109" fmla="*/ 476 h 717"/>
                <a:gd name="T110" fmla="*/ 607 w 647"/>
                <a:gd name="T111" fmla="*/ 443 h 717"/>
                <a:gd name="T112" fmla="*/ 574 w 647"/>
                <a:gd name="T113" fmla="*/ 417 h 717"/>
                <a:gd name="T114" fmla="*/ 521 w 647"/>
                <a:gd name="T115" fmla="*/ 385 h 717"/>
                <a:gd name="T116" fmla="*/ 421 w 647"/>
                <a:gd name="T117" fmla="*/ 335 h 717"/>
                <a:gd name="T118" fmla="*/ 343 w 647"/>
                <a:gd name="T119" fmla="*/ 305 h 717"/>
                <a:gd name="T120" fmla="*/ 299 w 647"/>
                <a:gd name="T121" fmla="*/ 297 h 7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7"/>
                <a:gd name="T184" fmla="*/ 0 h 717"/>
                <a:gd name="T185" fmla="*/ 647 w 647"/>
                <a:gd name="T186" fmla="*/ 717 h 7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57" name="Freeform 1310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>
                <a:gd name="T0" fmla="*/ 440 w 628"/>
                <a:gd name="T1" fmla="*/ 358 h 707"/>
                <a:gd name="T2" fmla="*/ 330 w 628"/>
                <a:gd name="T3" fmla="*/ 314 h 707"/>
                <a:gd name="T4" fmla="*/ 275 w 628"/>
                <a:gd name="T5" fmla="*/ 299 h 707"/>
                <a:gd name="T6" fmla="*/ 273 w 628"/>
                <a:gd name="T7" fmla="*/ 299 h 707"/>
                <a:gd name="T8" fmla="*/ 262 w 628"/>
                <a:gd name="T9" fmla="*/ 313 h 707"/>
                <a:gd name="T10" fmla="*/ 228 w 628"/>
                <a:gd name="T11" fmla="*/ 356 h 707"/>
                <a:gd name="T12" fmla="*/ 253 w 628"/>
                <a:gd name="T13" fmla="*/ 316 h 707"/>
                <a:gd name="T14" fmla="*/ 268 w 628"/>
                <a:gd name="T15" fmla="*/ 288 h 707"/>
                <a:gd name="T16" fmla="*/ 290 w 628"/>
                <a:gd name="T17" fmla="*/ 233 h 707"/>
                <a:gd name="T18" fmla="*/ 309 w 628"/>
                <a:gd name="T19" fmla="*/ 176 h 707"/>
                <a:gd name="T20" fmla="*/ 325 w 628"/>
                <a:gd name="T21" fmla="*/ 117 h 707"/>
                <a:gd name="T22" fmla="*/ 330 w 628"/>
                <a:gd name="T23" fmla="*/ 58 h 707"/>
                <a:gd name="T24" fmla="*/ 327 w 628"/>
                <a:gd name="T25" fmla="*/ 5 h 707"/>
                <a:gd name="T26" fmla="*/ 327 w 628"/>
                <a:gd name="T27" fmla="*/ 5 h 707"/>
                <a:gd name="T28" fmla="*/ 327 w 628"/>
                <a:gd name="T29" fmla="*/ 5 h 707"/>
                <a:gd name="T30" fmla="*/ 327 w 628"/>
                <a:gd name="T31" fmla="*/ 5 h 707"/>
                <a:gd name="T32" fmla="*/ 325 w 628"/>
                <a:gd name="T33" fmla="*/ 4 h 707"/>
                <a:gd name="T34" fmla="*/ 325 w 628"/>
                <a:gd name="T35" fmla="*/ 4 h 707"/>
                <a:gd name="T36" fmla="*/ 325 w 628"/>
                <a:gd name="T37" fmla="*/ 2 h 707"/>
                <a:gd name="T38" fmla="*/ 325 w 628"/>
                <a:gd name="T39" fmla="*/ 2 h 707"/>
                <a:gd name="T40" fmla="*/ 323 w 628"/>
                <a:gd name="T41" fmla="*/ 0 h 707"/>
                <a:gd name="T42" fmla="*/ 311 w 628"/>
                <a:gd name="T43" fmla="*/ 2 h 707"/>
                <a:gd name="T44" fmla="*/ 285 w 628"/>
                <a:gd name="T45" fmla="*/ 5 h 707"/>
                <a:gd name="T46" fmla="*/ 268 w 628"/>
                <a:gd name="T47" fmla="*/ 7 h 707"/>
                <a:gd name="T48" fmla="*/ 247 w 628"/>
                <a:gd name="T49" fmla="*/ 22 h 707"/>
                <a:gd name="T50" fmla="*/ 228 w 628"/>
                <a:gd name="T51" fmla="*/ 32 h 707"/>
                <a:gd name="T52" fmla="*/ 215 w 628"/>
                <a:gd name="T53" fmla="*/ 113 h 707"/>
                <a:gd name="T54" fmla="*/ 184 w 628"/>
                <a:gd name="T55" fmla="*/ 193 h 707"/>
                <a:gd name="T56" fmla="*/ 150 w 628"/>
                <a:gd name="T57" fmla="*/ 248 h 707"/>
                <a:gd name="T58" fmla="*/ 105 w 628"/>
                <a:gd name="T59" fmla="*/ 299 h 707"/>
                <a:gd name="T60" fmla="*/ 116 w 628"/>
                <a:gd name="T61" fmla="*/ 284 h 707"/>
                <a:gd name="T62" fmla="*/ 101 w 628"/>
                <a:gd name="T63" fmla="*/ 275 h 707"/>
                <a:gd name="T64" fmla="*/ 72 w 628"/>
                <a:gd name="T65" fmla="*/ 284 h 707"/>
                <a:gd name="T66" fmla="*/ 46 w 628"/>
                <a:gd name="T67" fmla="*/ 301 h 707"/>
                <a:gd name="T68" fmla="*/ 23 w 628"/>
                <a:gd name="T69" fmla="*/ 330 h 707"/>
                <a:gd name="T70" fmla="*/ 6 w 628"/>
                <a:gd name="T71" fmla="*/ 385 h 707"/>
                <a:gd name="T72" fmla="*/ 2 w 628"/>
                <a:gd name="T73" fmla="*/ 451 h 707"/>
                <a:gd name="T74" fmla="*/ 10 w 628"/>
                <a:gd name="T75" fmla="*/ 506 h 707"/>
                <a:gd name="T76" fmla="*/ 31 w 628"/>
                <a:gd name="T77" fmla="*/ 555 h 707"/>
                <a:gd name="T78" fmla="*/ 70 w 628"/>
                <a:gd name="T79" fmla="*/ 597 h 707"/>
                <a:gd name="T80" fmla="*/ 124 w 628"/>
                <a:gd name="T81" fmla="*/ 631 h 707"/>
                <a:gd name="T82" fmla="*/ 184 w 628"/>
                <a:gd name="T83" fmla="*/ 660 h 707"/>
                <a:gd name="T84" fmla="*/ 277 w 628"/>
                <a:gd name="T85" fmla="*/ 686 h 707"/>
                <a:gd name="T86" fmla="*/ 344 w 628"/>
                <a:gd name="T87" fmla="*/ 697 h 707"/>
                <a:gd name="T88" fmla="*/ 402 w 628"/>
                <a:gd name="T89" fmla="*/ 705 h 707"/>
                <a:gd name="T90" fmla="*/ 471 w 628"/>
                <a:gd name="T91" fmla="*/ 705 h 707"/>
                <a:gd name="T92" fmla="*/ 497 w 628"/>
                <a:gd name="T93" fmla="*/ 688 h 707"/>
                <a:gd name="T94" fmla="*/ 514 w 628"/>
                <a:gd name="T95" fmla="*/ 644 h 707"/>
                <a:gd name="T96" fmla="*/ 518 w 628"/>
                <a:gd name="T97" fmla="*/ 593 h 707"/>
                <a:gd name="T98" fmla="*/ 528 w 628"/>
                <a:gd name="T99" fmla="*/ 557 h 707"/>
                <a:gd name="T100" fmla="*/ 547 w 628"/>
                <a:gd name="T101" fmla="*/ 536 h 707"/>
                <a:gd name="T102" fmla="*/ 586 w 628"/>
                <a:gd name="T103" fmla="*/ 525 h 707"/>
                <a:gd name="T104" fmla="*/ 621 w 628"/>
                <a:gd name="T105" fmla="*/ 508 h 707"/>
                <a:gd name="T106" fmla="*/ 628 w 628"/>
                <a:gd name="T107" fmla="*/ 489 h 707"/>
                <a:gd name="T108" fmla="*/ 605 w 628"/>
                <a:gd name="T109" fmla="*/ 457 h 707"/>
                <a:gd name="T110" fmla="*/ 569 w 628"/>
                <a:gd name="T111" fmla="*/ 423 h 7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707"/>
                <a:gd name="T170" fmla="*/ 628 w 628"/>
                <a:gd name="T171" fmla="*/ 707 h 7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58" name="Freeform 1311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>
                <a:gd name="T0" fmla="*/ 442 w 442"/>
                <a:gd name="T1" fmla="*/ 13 h 64"/>
                <a:gd name="T2" fmla="*/ 402 w 442"/>
                <a:gd name="T3" fmla="*/ 11 h 64"/>
                <a:gd name="T4" fmla="*/ 360 w 442"/>
                <a:gd name="T5" fmla="*/ 9 h 64"/>
                <a:gd name="T6" fmla="*/ 317 w 442"/>
                <a:gd name="T7" fmla="*/ 7 h 64"/>
                <a:gd name="T8" fmla="*/ 271 w 442"/>
                <a:gd name="T9" fmla="*/ 9 h 64"/>
                <a:gd name="T10" fmla="*/ 227 w 442"/>
                <a:gd name="T11" fmla="*/ 11 h 64"/>
                <a:gd name="T12" fmla="*/ 186 w 442"/>
                <a:gd name="T13" fmla="*/ 19 h 64"/>
                <a:gd name="T14" fmla="*/ 144 w 442"/>
                <a:gd name="T15" fmla="*/ 26 h 64"/>
                <a:gd name="T16" fmla="*/ 102 w 442"/>
                <a:gd name="T17" fmla="*/ 34 h 64"/>
                <a:gd name="T18" fmla="*/ 83 w 442"/>
                <a:gd name="T19" fmla="*/ 38 h 64"/>
                <a:gd name="T20" fmla="*/ 64 w 442"/>
                <a:gd name="T21" fmla="*/ 43 h 64"/>
                <a:gd name="T22" fmla="*/ 45 w 442"/>
                <a:gd name="T23" fmla="*/ 47 h 64"/>
                <a:gd name="T24" fmla="*/ 28 w 442"/>
                <a:gd name="T25" fmla="*/ 53 h 64"/>
                <a:gd name="T26" fmla="*/ 13 w 442"/>
                <a:gd name="T27" fmla="*/ 58 h 64"/>
                <a:gd name="T28" fmla="*/ 0 w 442"/>
                <a:gd name="T29" fmla="*/ 64 h 64"/>
                <a:gd name="T30" fmla="*/ 9 w 442"/>
                <a:gd name="T31" fmla="*/ 57 h 64"/>
                <a:gd name="T32" fmla="*/ 21 w 442"/>
                <a:gd name="T33" fmla="*/ 51 h 64"/>
                <a:gd name="T34" fmla="*/ 32 w 442"/>
                <a:gd name="T35" fmla="*/ 43 h 64"/>
                <a:gd name="T36" fmla="*/ 47 w 442"/>
                <a:gd name="T37" fmla="*/ 38 h 64"/>
                <a:gd name="T38" fmla="*/ 78 w 442"/>
                <a:gd name="T39" fmla="*/ 28 h 64"/>
                <a:gd name="T40" fmla="*/ 112 w 442"/>
                <a:gd name="T41" fmla="*/ 19 h 64"/>
                <a:gd name="T42" fmla="*/ 152 w 442"/>
                <a:gd name="T43" fmla="*/ 11 h 64"/>
                <a:gd name="T44" fmla="*/ 195 w 442"/>
                <a:gd name="T45" fmla="*/ 5 h 64"/>
                <a:gd name="T46" fmla="*/ 239 w 442"/>
                <a:gd name="T47" fmla="*/ 2 h 64"/>
                <a:gd name="T48" fmla="*/ 281 w 442"/>
                <a:gd name="T49" fmla="*/ 0 h 64"/>
                <a:gd name="T50" fmla="*/ 318 w 442"/>
                <a:gd name="T51" fmla="*/ 0 h 64"/>
                <a:gd name="T52" fmla="*/ 353 w 442"/>
                <a:gd name="T53" fmla="*/ 0 h 64"/>
                <a:gd name="T54" fmla="*/ 379 w 442"/>
                <a:gd name="T55" fmla="*/ 2 h 64"/>
                <a:gd name="T56" fmla="*/ 400 w 442"/>
                <a:gd name="T57" fmla="*/ 3 h 64"/>
                <a:gd name="T58" fmla="*/ 421 w 442"/>
                <a:gd name="T59" fmla="*/ 9 h 64"/>
                <a:gd name="T60" fmla="*/ 442 w 442"/>
                <a:gd name="T61" fmla="*/ 13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2"/>
                <a:gd name="T94" fmla="*/ 0 h 64"/>
                <a:gd name="T95" fmla="*/ 442 w 442"/>
                <a:gd name="T96" fmla="*/ 64 h 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59" name="Freeform 1312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>
                <a:gd name="T0" fmla="*/ 0 w 201"/>
                <a:gd name="T1" fmla="*/ 35 h 35"/>
                <a:gd name="T2" fmla="*/ 21 w 201"/>
                <a:gd name="T3" fmla="*/ 31 h 35"/>
                <a:gd name="T4" fmla="*/ 42 w 201"/>
                <a:gd name="T5" fmla="*/ 27 h 35"/>
                <a:gd name="T6" fmla="*/ 62 w 201"/>
                <a:gd name="T7" fmla="*/ 19 h 35"/>
                <a:gd name="T8" fmla="*/ 81 w 201"/>
                <a:gd name="T9" fmla="*/ 14 h 35"/>
                <a:gd name="T10" fmla="*/ 97 w 201"/>
                <a:gd name="T11" fmla="*/ 10 h 35"/>
                <a:gd name="T12" fmla="*/ 110 w 201"/>
                <a:gd name="T13" fmla="*/ 6 h 35"/>
                <a:gd name="T14" fmla="*/ 129 w 201"/>
                <a:gd name="T15" fmla="*/ 2 h 35"/>
                <a:gd name="T16" fmla="*/ 152 w 201"/>
                <a:gd name="T17" fmla="*/ 0 h 35"/>
                <a:gd name="T18" fmla="*/ 163 w 201"/>
                <a:gd name="T19" fmla="*/ 0 h 35"/>
                <a:gd name="T20" fmla="*/ 174 w 201"/>
                <a:gd name="T21" fmla="*/ 0 h 35"/>
                <a:gd name="T22" fmla="*/ 184 w 201"/>
                <a:gd name="T23" fmla="*/ 2 h 35"/>
                <a:gd name="T24" fmla="*/ 191 w 201"/>
                <a:gd name="T25" fmla="*/ 4 h 35"/>
                <a:gd name="T26" fmla="*/ 197 w 201"/>
                <a:gd name="T27" fmla="*/ 8 h 35"/>
                <a:gd name="T28" fmla="*/ 201 w 201"/>
                <a:gd name="T29" fmla="*/ 8 h 35"/>
                <a:gd name="T30" fmla="*/ 197 w 201"/>
                <a:gd name="T31" fmla="*/ 8 h 35"/>
                <a:gd name="T32" fmla="*/ 188 w 201"/>
                <a:gd name="T33" fmla="*/ 6 h 35"/>
                <a:gd name="T34" fmla="*/ 174 w 201"/>
                <a:gd name="T35" fmla="*/ 6 h 35"/>
                <a:gd name="T36" fmla="*/ 161 w 201"/>
                <a:gd name="T37" fmla="*/ 4 h 35"/>
                <a:gd name="T38" fmla="*/ 148 w 201"/>
                <a:gd name="T39" fmla="*/ 6 h 35"/>
                <a:gd name="T40" fmla="*/ 135 w 201"/>
                <a:gd name="T41" fmla="*/ 8 h 35"/>
                <a:gd name="T42" fmla="*/ 108 w 201"/>
                <a:gd name="T43" fmla="*/ 12 h 35"/>
                <a:gd name="T44" fmla="*/ 80 w 201"/>
                <a:gd name="T45" fmla="*/ 19 h 35"/>
                <a:gd name="T46" fmla="*/ 61 w 201"/>
                <a:gd name="T47" fmla="*/ 23 h 35"/>
                <a:gd name="T48" fmla="*/ 40 w 201"/>
                <a:gd name="T49" fmla="*/ 27 h 35"/>
                <a:gd name="T50" fmla="*/ 21 w 201"/>
                <a:gd name="T51" fmla="*/ 33 h 35"/>
                <a:gd name="T52" fmla="*/ 0 w 201"/>
                <a:gd name="T53" fmla="*/ 35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1"/>
                <a:gd name="T82" fmla="*/ 0 h 35"/>
                <a:gd name="T83" fmla="*/ 201 w 201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60" name="Freeform 1313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61" name="Freeform 1314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62" name="Freeform 1315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>
                <a:gd name="T0" fmla="*/ 542 w 650"/>
                <a:gd name="T1" fmla="*/ 70 h 465"/>
                <a:gd name="T2" fmla="*/ 495 w 650"/>
                <a:gd name="T3" fmla="*/ 25 h 465"/>
                <a:gd name="T4" fmla="*/ 480 w 650"/>
                <a:gd name="T5" fmla="*/ 0 h 465"/>
                <a:gd name="T6" fmla="*/ 440 w 650"/>
                <a:gd name="T7" fmla="*/ 15 h 465"/>
                <a:gd name="T8" fmla="*/ 356 w 650"/>
                <a:gd name="T9" fmla="*/ 46 h 465"/>
                <a:gd name="T10" fmla="*/ 317 w 650"/>
                <a:gd name="T11" fmla="*/ 76 h 465"/>
                <a:gd name="T12" fmla="*/ 299 w 650"/>
                <a:gd name="T13" fmla="*/ 104 h 465"/>
                <a:gd name="T14" fmla="*/ 303 w 650"/>
                <a:gd name="T15" fmla="*/ 139 h 465"/>
                <a:gd name="T16" fmla="*/ 322 w 650"/>
                <a:gd name="T17" fmla="*/ 176 h 465"/>
                <a:gd name="T18" fmla="*/ 354 w 650"/>
                <a:gd name="T19" fmla="*/ 209 h 465"/>
                <a:gd name="T20" fmla="*/ 419 w 650"/>
                <a:gd name="T21" fmla="*/ 248 h 465"/>
                <a:gd name="T22" fmla="*/ 451 w 650"/>
                <a:gd name="T23" fmla="*/ 262 h 465"/>
                <a:gd name="T24" fmla="*/ 396 w 650"/>
                <a:gd name="T25" fmla="*/ 243 h 465"/>
                <a:gd name="T26" fmla="*/ 392 w 650"/>
                <a:gd name="T27" fmla="*/ 245 h 465"/>
                <a:gd name="T28" fmla="*/ 427 w 650"/>
                <a:gd name="T29" fmla="*/ 275 h 465"/>
                <a:gd name="T30" fmla="*/ 455 w 650"/>
                <a:gd name="T31" fmla="*/ 286 h 465"/>
                <a:gd name="T32" fmla="*/ 436 w 650"/>
                <a:gd name="T33" fmla="*/ 285 h 465"/>
                <a:gd name="T34" fmla="*/ 392 w 650"/>
                <a:gd name="T35" fmla="*/ 254 h 465"/>
                <a:gd name="T36" fmla="*/ 356 w 650"/>
                <a:gd name="T37" fmla="*/ 226 h 465"/>
                <a:gd name="T38" fmla="*/ 303 w 650"/>
                <a:gd name="T39" fmla="*/ 182 h 465"/>
                <a:gd name="T40" fmla="*/ 290 w 650"/>
                <a:gd name="T41" fmla="*/ 161 h 465"/>
                <a:gd name="T42" fmla="*/ 241 w 650"/>
                <a:gd name="T43" fmla="*/ 150 h 465"/>
                <a:gd name="T44" fmla="*/ 134 w 650"/>
                <a:gd name="T45" fmla="*/ 121 h 465"/>
                <a:gd name="T46" fmla="*/ 74 w 650"/>
                <a:gd name="T47" fmla="*/ 114 h 465"/>
                <a:gd name="T48" fmla="*/ 32 w 650"/>
                <a:gd name="T49" fmla="*/ 125 h 465"/>
                <a:gd name="T50" fmla="*/ 19 w 650"/>
                <a:gd name="T51" fmla="*/ 144 h 465"/>
                <a:gd name="T52" fmla="*/ 21 w 650"/>
                <a:gd name="T53" fmla="*/ 165 h 465"/>
                <a:gd name="T54" fmla="*/ 19 w 650"/>
                <a:gd name="T55" fmla="*/ 201 h 465"/>
                <a:gd name="T56" fmla="*/ 4 w 650"/>
                <a:gd name="T57" fmla="*/ 226 h 465"/>
                <a:gd name="T58" fmla="*/ 0 w 650"/>
                <a:gd name="T59" fmla="*/ 258 h 465"/>
                <a:gd name="T60" fmla="*/ 17 w 650"/>
                <a:gd name="T61" fmla="*/ 283 h 465"/>
                <a:gd name="T62" fmla="*/ 53 w 650"/>
                <a:gd name="T63" fmla="*/ 309 h 465"/>
                <a:gd name="T64" fmla="*/ 106 w 650"/>
                <a:gd name="T65" fmla="*/ 341 h 465"/>
                <a:gd name="T66" fmla="*/ 167 w 650"/>
                <a:gd name="T67" fmla="*/ 389 h 465"/>
                <a:gd name="T68" fmla="*/ 210 w 650"/>
                <a:gd name="T69" fmla="*/ 432 h 465"/>
                <a:gd name="T70" fmla="*/ 244 w 650"/>
                <a:gd name="T71" fmla="*/ 457 h 465"/>
                <a:gd name="T72" fmla="*/ 280 w 650"/>
                <a:gd name="T73" fmla="*/ 465 h 465"/>
                <a:gd name="T74" fmla="*/ 364 w 650"/>
                <a:gd name="T75" fmla="*/ 449 h 465"/>
                <a:gd name="T76" fmla="*/ 476 w 650"/>
                <a:gd name="T77" fmla="*/ 412 h 465"/>
                <a:gd name="T78" fmla="*/ 538 w 650"/>
                <a:gd name="T79" fmla="*/ 379 h 465"/>
                <a:gd name="T80" fmla="*/ 593 w 650"/>
                <a:gd name="T81" fmla="*/ 343 h 465"/>
                <a:gd name="T82" fmla="*/ 633 w 650"/>
                <a:gd name="T83" fmla="*/ 302 h 465"/>
                <a:gd name="T84" fmla="*/ 650 w 650"/>
                <a:gd name="T85" fmla="*/ 267 h 465"/>
                <a:gd name="T86" fmla="*/ 649 w 650"/>
                <a:gd name="T87" fmla="*/ 241 h 465"/>
                <a:gd name="T88" fmla="*/ 624 w 650"/>
                <a:gd name="T89" fmla="*/ 209 h 465"/>
                <a:gd name="T90" fmla="*/ 569 w 650"/>
                <a:gd name="T91" fmla="*/ 184 h 465"/>
                <a:gd name="T92" fmla="*/ 537 w 650"/>
                <a:gd name="T93" fmla="*/ 178 h 465"/>
                <a:gd name="T94" fmla="*/ 561 w 650"/>
                <a:gd name="T95" fmla="*/ 199 h 465"/>
                <a:gd name="T96" fmla="*/ 544 w 650"/>
                <a:gd name="T97" fmla="*/ 197 h 465"/>
                <a:gd name="T98" fmla="*/ 487 w 650"/>
                <a:gd name="T99" fmla="*/ 157 h 465"/>
                <a:gd name="T100" fmla="*/ 464 w 650"/>
                <a:gd name="T101" fmla="*/ 135 h 465"/>
                <a:gd name="T102" fmla="*/ 463 w 650"/>
                <a:gd name="T103" fmla="*/ 133 h 465"/>
                <a:gd name="T104" fmla="*/ 463 w 650"/>
                <a:gd name="T105" fmla="*/ 133 h 465"/>
                <a:gd name="T106" fmla="*/ 461 w 650"/>
                <a:gd name="T107" fmla="*/ 131 h 465"/>
                <a:gd name="T108" fmla="*/ 472 w 650"/>
                <a:gd name="T109" fmla="*/ 121 h 465"/>
                <a:gd name="T110" fmla="*/ 506 w 650"/>
                <a:gd name="T111" fmla="*/ 104 h 465"/>
                <a:gd name="T112" fmla="*/ 544 w 650"/>
                <a:gd name="T113" fmla="*/ 93 h 4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0"/>
                <a:gd name="T172" fmla="*/ 0 h 465"/>
                <a:gd name="T173" fmla="*/ 650 w 650"/>
                <a:gd name="T174" fmla="*/ 465 h 4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863" name="Freeform 1316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>
                <a:gd name="T0" fmla="*/ 173 w 218"/>
                <a:gd name="T1" fmla="*/ 163 h 239"/>
                <a:gd name="T2" fmla="*/ 180 w 218"/>
                <a:gd name="T3" fmla="*/ 173 h 239"/>
                <a:gd name="T4" fmla="*/ 188 w 218"/>
                <a:gd name="T5" fmla="*/ 184 h 239"/>
                <a:gd name="T6" fmla="*/ 197 w 218"/>
                <a:gd name="T7" fmla="*/ 196 h 239"/>
                <a:gd name="T8" fmla="*/ 205 w 218"/>
                <a:gd name="T9" fmla="*/ 209 h 239"/>
                <a:gd name="T10" fmla="*/ 213 w 218"/>
                <a:gd name="T11" fmla="*/ 224 h 239"/>
                <a:gd name="T12" fmla="*/ 218 w 218"/>
                <a:gd name="T13" fmla="*/ 239 h 239"/>
                <a:gd name="T14" fmla="*/ 216 w 218"/>
                <a:gd name="T15" fmla="*/ 228 h 239"/>
                <a:gd name="T16" fmla="*/ 213 w 218"/>
                <a:gd name="T17" fmla="*/ 216 h 239"/>
                <a:gd name="T18" fmla="*/ 209 w 218"/>
                <a:gd name="T19" fmla="*/ 203 h 239"/>
                <a:gd name="T20" fmla="*/ 201 w 218"/>
                <a:gd name="T21" fmla="*/ 190 h 239"/>
                <a:gd name="T22" fmla="*/ 196 w 218"/>
                <a:gd name="T23" fmla="*/ 178 h 239"/>
                <a:gd name="T24" fmla="*/ 186 w 218"/>
                <a:gd name="T25" fmla="*/ 165 h 239"/>
                <a:gd name="T26" fmla="*/ 171 w 218"/>
                <a:gd name="T27" fmla="*/ 146 h 239"/>
                <a:gd name="T28" fmla="*/ 154 w 218"/>
                <a:gd name="T29" fmla="*/ 125 h 239"/>
                <a:gd name="T30" fmla="*/ 133 w 218"/>
                <a:gd name="T31" fmla="*/ 103 h 239"/>
                <a:gd name="T32" fmla="*/ 110 w 218"/>
                <a:gd name="T33" fmla="*/ 80 h 239"/>
                <a:gd name="T34" fmla="*/ 95 w 218"/>
                <a:gd name="T35" fmla="*/ 65 h 239"/>
                <a:gd name="T36" fmla="*/ 76 w 218"/>
                <a:gd name="T37" fmla="*/ 50 h 239"/>
                <a:gd name="T38" fmla="*/ 57 w 218"/>
                <a:gd name="T39" fmla="*/ 36 h 239"/>
                <a:gd name="T40" fmla="*/ 40 w 218"/>
                <a:gd name="T41" fmla="*/ 23 h 239"/>
                <a:gd name="T42" fmla="*/ 25 w 218"/>
                <a:gd name="T43" fmla="*/ 13 h 239"/>
                <a:gd name="T44" fmla="*/ 15 w 218"/>
                <a:gd name="T45" fmla="*/ 6 h 239"/>
                <a:gd name="T46" fmla="*/ 8 w 218"/>
                <a:gd name="T47" fmla="*/ 2 h 239"/>
                <a:gd name="T48" fmla="*/ 4 w 218"/>
                <a:gd name="T49" fmla="*/ 0 h 239"/>
                <a:gd name="T50" fmla="*/ 0 w 218"/>
                <a:gd name="T51" fmla="*/ 2 h 239"/>
                <a:gd name="T52" fmla="*/ 2 w 218"/>
                <a:gd name="T53" fmla="*/ 2 h 239"/>
                <a:gd name="T54" fmla="*/ 8 w 218"/>
                <a:gd name="T55" fmla="*/ 8 h 239"/>
                <a:gd name="T56" fmla="*/ 27 w 218"/>
                <a:gd name="T57" fmla="*/ 21 h 239"/>
                <a:gd name="T58" fmla="*/ 50 w 218"/>
                <a:gd name="T59" fmla="*/ 40 h 239"/>
                <a:gd name="T60" fmla="*/ 78 w 218"/>
                <a:gd name="T61" fmla="*/ 63 h 239"/>
                <a:gd name="T62" fmla="*/ 106 w 218"/>
                <a:gd name="T63" fmla="*/ 89 h 239"/>
                <a:gd name="T64" fmla="*/ 135 w 218"/>
                <a:gd name="T65" fmla="*/ 118 h 239"/>
                <a:gd name="T66" fmla="*/ 158 w 218"/>
                <a:gd name="T67" fmla="*/ 142 h 239"/>
                <a:gd name="T68" fmla="*/ 173 w 218"/>
                <a:gd name="T69" fmla="*/ 163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8"/>
                <a:gd name="T106" fmla="*/ 0 h 239"/>
                <a:gd name="T107" fmla="*/ 218 w 218"/>
                <a:gd name="T108" fmla="*/ 239 h 2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25221" name="Picture 1317" descr="phai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574023">
            <a:off x="2882900" y="225425"/>
            <a:ext cx="55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318" descr="trai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876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WordArt 1321"/>
          <p:cNvSpPr>
            <a:spLocks noChangeArrowheads="1" noChangeShapeType="1" noTextEdit="1"/>
          </p:cNvSpPr>
          <p:nvPr/>
        </p:nvSpPr>
        <p:spPr bwMode="auto">
          <a:xfrm>
            <a:off x="152400" y="838200"/>
            <a:ext cx="8229600" cy="3886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41" fill="hold"/>
                                        <p:tgtEl>
                                          <p:spTgt spid="1239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9 0.01433 L 0.18021 0.15861 C 0.20712 0.18936 0.22032 0.23029 0.21632 0.26959 C 0.21146 0.31468 0.19115 0.34774 0.15903 0.36786 L 0.01545 0.4652 " pathEditMode="relative" rAng="463120" ptsTypes="FffFF">
                                      <p:cBhvr>
                                        <p:cTn id="8" dur="5000" fill="hold"/>
                                        <p:tgtEl>
                                          <p:spTgt spid="125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07"/>
                </p:tgtEl>
              </p:cMediaNode>
            </p:audio>
            <p:audio>
              <p:cMediaNode vol="10000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97946" y="188640"/>
            <a:ext cx="2357830" cy="1944216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 người và sức khỏe</a:t>
            </a:r>
            <a:endParaRPr lang="en-US" sz="3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eparation 4"/>
          <p:cNvSpPr/>
          <p:nvPr/>
        </p:nvSpPr>
        <p:spPr>
          <a:xfrm>
            <a:off x="179512" y="2410628"/>
            <a:ext cx="2376264" cy="1944216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107504" y="4653136"/>
            <a:ext cx="2376264" cy="1944216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71800" y="1016732"/>
            <a:ext cx="792088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771800" y="5481228"/>
            <a:ext cx="792088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771800" y="3238720"/>
            <a:ext cx="792088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51921" y="2410628"/>
            <a:ext cx="3888432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51920" y="44624"/>
            <a:ext cx="3890633" cy="2088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51921" y="4655573"/>
            <a:ext cx="3898304" cy="19417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317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79512" y="1988840"/>
            <a:ext cx="5257800" cy="1266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Arial"/>
              </a:rPr>
              <a:t>Chủ đề 1 : Con người và sức khoẻ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970712" y="1379240"/>
            <a:ext cx="2993776" cy="4572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</a:rPr>
              <a:t>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quan hô hấp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970712" y="2141240"/>
            <a:ext cx="2993776" cy="457200"/>
          </a:xfrm>
          <a:prstGeom prst="rect">
            <a:avLst/>
          </a:prstGeom>
          <a:noFill/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</a:rPr>
              <a:t>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quan tuần hoàn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868144" y="2903240"/>
            <a:ext cx="3275856" cy="457200"/>
          </a:xfrm>
          <a:prstGeom prst="rect">
            <a:avLst/>
          </a:prstGeom>
          <a:noFill/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</a:rPr>
              <a:t>ơ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</a:rPr>
              <a:t> quan bài tiết n</a:t>
            </a:r>
            <a:r>
              <a:rPr lang="vi-VN" sz="2300" b="1" dirty="0">
                <a:solidFill>
                  <a:srgbClr val="0000FF"/>
                </a:solidFill>
                <a:latin typeface="Times New Roman" pitchFamily="18" charset="0"/>
              </a:rPr>
              <a:t>ư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</a:rPr>
              <a:t>ớc tiểu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970712" y="3665240"/>
            <a:ext cx="3065784" cy="457200"/>
          </a:xfrm>
          <a:prstGeom prst="rect">
            <a:avLst/>
          </a:prstGeom>
          <a:noFill/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</a:rPr>
              <a:t>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quan thần kinh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5437312" y="1607840"/>
            <a:ext cx="457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 b="1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5437312" y="236984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 b="1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5437312" y="290324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 b="1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5437312" y="290324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0" y="533400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10" name="Text Box 10"/>
          <p:cNvSpPr txBox="1">
            <a:spLocks noChangeArrowheads="1"/>
          </p:cNvSpPr>
          <p:nvPr/>
        </p:nvSpPr>
        <p:spPr bwMode="auto">
          <a:xfrm>
            <a:off x="0" y="11430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tháng năm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pic>
        <p:nvPicPr>
          <p:cNvPr id="6" name="Picture 4" descr="hin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72" y="1988840"/>
            <a:ext cx="8951656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39752" y="2924944"/>
            <a:ext cx="4896544" cy="21698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Trò ch</a:t>
            </a:r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</a:rPr>
              <a:t>ơ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</a:p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Bịt mũi nín thở</a:t>
            </a:r>
          </a:p>
        </p:txBody>
      </p:sp>
    </p:spTree>
    <p:extLst>
      <p:ext uri="{BB962C8B-B14F-4D97-AF65-F5344CB8AC3E}">
        <p14:creationId xmlns:p14="http://schemas.microsoft.com/office/powerpoint/2010/main" val="17350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0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6"/>
          <p:cNvSpPr>
            <a:spLocks noChangeArrowheads="1"/>
          </p:cNvSpPr>
          <p:nvPr/>
        </p:nvSpPr>
        <p:spPr bwMode="auto">
          <a:xfrm rot="-5400000">
            <a:off x="1658516" y="-398884"/>
            <a:ext cx="3276600" cy="4074368"/>
          </a:xfrm>
          <a:prstGeom prst="cloudCallout">
            <a:avLst>
              <a:gd name="adj1" fmla="val -62301"/>
              <a:gd name="adj2" fmla="val 57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Hãy hít thật sâu và thở ra hết sức.</a:t>
            </a:r>
          </a:p>
          <a:p>
            <a:pPr algn="ctr"/>
            <a:endParaRPr lang="en-US" sz="2800" dirty="0">
              <a:latin typeface="Times New Roman" pitchFamily="18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28600" y="3886200"/>
            <a:ext cx="54955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i="1" u="sng" dirty="0">
                <a:solidFill>
                  <a:srgbClr val="0000FF"/>
                </a:solidFill>
                <a:latin typeface="Times New Roman" pitchFamily="18" charset="0"/>
              </a:rPr>
              <a:t>Nhận xét :</a:t>
            </a:r>
          </a:p>
          <a:p>
            <a:r>
              <a:rPr lang="en-US" sz="3600" b="1" dirty="0">
                <a:latin typeface="Times New Roman" pitchFamily="18" charset="0"/>
              </a:rPr>
              <a:t>	 Sự thay </a:t>
            </a:r>
            <a:r>
              <a:rPr lang="vi-VN" sz="3600" b="1" dirty="0">
                <a:latin typeface="Times New Roman" pitchFamily="18" charset="0"/>
              </a:rPr>
              <a:t>đ</a:t>
            </a:r>
            <a:r>
              <a:rPr lang="en-US" sz="3600" b="1" dirty="0">
                <a:latin typeface="Times New Roman" pitchFamily="18" charset="0"/>
              </a:rPr>
              <a:t>ổi của lồng ngực khi hít vào thật sâu và thở ra hết sức.</a:t>
            </a:r>
          </a:p>
          <a:p>
            <a:endParaRPr lang="en-US" sz="3600" b="1" dirty="0">
              <a:latin typeface="Times New Roman" pitchFamily="18" charset="0"/>
            </a:endParaRPr>
          </a:p>
        </p:txBody>
      </p:sp>
      <p:pic>
        <p:nvPicPr>
          <p:cNvPr id="5124" name="Picture 9" descr="Picture5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300" y="2832100"/>
            <a:ext cx="2333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ngel163_purple_harp_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19600"/>
            <a:ext cx="1905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187624" y="0"/>
            <a:ext cx="7956376" cy="4267200"/>
          </a:xfrm>
          <a:prstGeom prst="wedgeRoundRectCallout">
            <a:avLst>
              <a:gd name="adj1" fmla="val -36843"/>
              <a:gd name="adj2" fmla="val 7017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r>
              <a:rPr lang="en-US" sz="3100" b="1" dirty="0" smtClean="0">
                <a:latin typeface="Times New Roman" pitchFamily="18" charset="0"/>
              </a:rPr>
              <a:t> Khi 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</a:rPr>
              <a:t>hít vào thật sâu, lồng ngực phồng lên </a:t>
            </a:r>
            <a:r>
              <a:rPr lang="vi-VN" sz="3100" b="1" dirty="0">
                <a:latin typeface="Times New Roman" pitchFamily="18" charset="0"/>
              </a:rPr>
              <a:t>đ</a:t>
            </a:r>
            <a:r>
              <a:rPr lang="en-US" sz="3100" b="1" dirty="0">
                <a:latin typeface="Times New Roman" pitchFamily="18" charset="0"/>
              </a:rPr>
              <a:t>ể nhận không khí. Khi 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</a:rPr>
              <a:t>thở ra hết sức, lồng ngực xẹp xuống</a:t>
            </a:r>
            <a:r>
              <a:rPr lang="en-US" sz="3100" b="1" dirty="0">
                <a:latin typeface="Times New Roman" pitchFamily="18" charset="0"/>
              </a:rPr>
              <a:t>, </a:t>
            </a:r>
            <a:r>
              <a:rPr lang="vi-VN" sz="3100" b="1" dirty="0">
                <a:latin typeface="Times New Roman" pitchFamily="18" charset="0"/>
              </a:rPr>
              <a:t>đ</a:t>
            </a:r>
            <a:r>
              <a:rPr lang="en-US" sz="3100" b="1" dirty="0">
                <a:latin typeface="Times New Roman" pitchFamily="18" charset="0"/>
              </a:rPr>
              <a:t>ẩy không khí ra ngoài.</a:t>
            </a:r>
          </a:p>
          <a:p>
            <a:pPr>
              <a:buFontTx/>
              <a:buChar char="-"/>
            </a:pPr>
            <a:r>
              <a:rPr lang="en-US" sz="3100" b="1" dirty="0">
                <a:latin typeface="Times New Roman" pitchFamily="18" charset="0"/>
              </a:rPr>
              <a:t> Sự phồng lên, xẹp xuống của lồng ngực khi hít vào và thở ra diễn ra liên tục, </a:t>
            </a:r>
            <a:r>
              <a:rPr lang="vi-VN" sz="3100" b="1" dirty="0">
                <a:latin typeface="Times New Roman" pitchFamily="18" charset="0"/>
              </a:rPr>
              <a:t>đ</a:t>
            </a:r>
            <a:r>
              <a:rPr lang="en-US" sz="3100" b="1" dirty="0">
                <a:latin typeface="Times New Roman" pitchFamily="18" charset="0"/>
              </a:rPr>
              <a:t>ều </a:t>
            </a:r>
            <a:r>
              <a:rPr lang="vi-VN" sz="3100" b="1" dirty="0">
                <a:latin typeface="Times New Roman" pitchFamily="18" charset="0"/>
              </a:rPr>
              <a:t>đ</a:t>
            </a:r>
            <a:r>
              <a:rPr lang="en-US" sz="3100" b="1" dirty="0">
                <a:latin typeface="Times New Roman" pitchFamily="18" charset="0"/>
              </a:rPr>
              <a:t>ặn.</a:t>
            </a:r>
          </a:p>
          <a:p>
            <a:pPr>
              <a:buFontTx/>
              <a:buChar char="-"/>
            </a:pPr>
            <a:r>
              <a:rPr lang="en-US" sz="3100" b="1" dirty="0">
                <a:latin typeface="Times New Roman" pitchFamily="18" charset="0"/>
              </a:rPr>
              <a:t> Hoạt </a:t>
            </a:r>
            <a:r>
              <a:rPr lang="vi-VN" sz="3100" b="1" dirty="0">
                <a:latin typeface="Times New Roman" pitchFamily="18" charset="0"/>
              </a:rPr>
              <a:t>đ</a:t>
            </a:r>
            <a:r>
              <a:rPr lang="en-US" sz="3100" b="1" dirty="0">
                <a:latin typeface="Times New Roman" pitchFamily="18" charset="0"/>
              </a:rPr>
              <a:t>ộng hít vào, thở ra liên tục và </a:t>
            </a:r>
            <a:r>
              <a:rPr lang="vi-VN" sz="3100" b="1" dirty="0">
                <a:latin typeface="Times New Roman" pitchFamily="18" charset="0"/>
              </a:rPr>
              <a:t>đ</a:t>
            </a:r>
            <a:r>
              <a:rPr lang="en-US" sz="3100" b="1" dirty="0">
                <a:latin typeface="Times New Roman" pitchFamily="18" charset="0"/>
              </a:rPr>
              <a:t>ều </a:t>
            </a:r>
            <a:r>
              <a:rPr lang="vi-VN" sz="3100" b="1" dirty="0">
                <a:latin typeface="Times New Roman" pitchFamily="18" charset="0"/>
              </a:rPr>
              <a:t>đ</a:t>
            </a:r>
            <a:r>
              <a:rPr lang="en-US" sz="3100" b="1" dirty="0">
                <a:latin typeface="Times New Roman" pitchFamily="18" charset="0"/>
              </a:rPr>
              <a:t>ặn chính là </a:t>
            </a:r>
            <a:r>
              <a:rPr lang="en-US" sz="3100" b="1" i="1" u="sng" dirty="0">
                <a:solidFill>
                  <a:srgbClr val="0000FF"/>
                </a:solidFill>
                <a:latin typeface="Times New Roman" pitchFamily="18" charset="0"/>
              </a:rPr>
              <a:t>hoạt </a:t>
            </a:r>
            <a:r>
              <a:rPr lang="vi-VN" sz="3100" b="1" i="1" u="sng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sz="3100" b="1" i="1" u="sng" dirty="0">
                <a:solidFill>
                  <a:srgbClr val="0000FF"/>
                </a:solidFill>
                <a:latin typeface="Times New Roman" pitchFamily="18" charset="0"/>
              </a:rPr>
              <a:t>ộng hô hấp.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2008"/>
            <a:ext cx="254200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3573016"/>
            <a:ext cx="2537786" cy="325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8050" y="626189"/>
            <a:ext cx="285005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4818738"/>
            <a:ext cx="2692183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6257" y="188640"/>
            <a:ext cx="3577743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Lồng ngực căng lên và xẹp xuống nhẹ nhàng,bình thường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4437112"/>
            <a:ext cx="363589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xẹp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2780928"/>
            <a:ext cx="6084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xẹp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eparation 8"/>
          <p:cNvSpPr/>
          <p:nvPr/>
        </p:nvSpPr>
        <p:spPr>
          <a:xfrm>
            <a:off x="323528" y="1844824"/>
            <a:ext cx="8352928" cy="2520280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395536" y="4653136"/>
            <a:ext cx="8280920" cy="1656184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971600" y="0"/>
            <a:ext cx="6336704" cy="175955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8760"/>
            <a:ext cx="5832648" cy="54921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7504" y="1484784"/>
            <a:ext cx="2808312" cy="293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" y="4623257"/>
            <a:ext cx="220486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0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680</Words>
  <Application>Microsoft Office PowerPoint</Application>
  <PresentationFormat>On-screen Show (4:3)</PresentationFormat>
  <Paragraphs>74</Paragraphs>
  <Slides>18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</dc:creator>
  <cp:lastModifiedBy>Admin</cp:lastModifiedBy>
  <cp:revision>58</cp:revision>
  <dcterms:created xsi:type="dcterms:W3CDTF">2019-05-11T13:15:51Z</dcterms:created>
  <dcterms:modified xsi:type="dcterms:W3CDTF">2022-06-18T13:53:04Z</dcterms:modified>
</cp:coreProperties>
</file>